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0" r:id="rId1"/>
  </p:sldMasterIdLst>
  <p:notesMasterIdLst>
    <p:notesMasterId r:id="rId29"/>
  </p:notesMasterIdLst>
  <p:sldIdLst>
    <p:sldId id="256" r:id="rId2"/>
    <p:sldId id="258" r:id="rId3"/>
    <p:sldId id="306" r:id="rId4"/>
    <p:sldId id="307" r:id="rId5"/>
    <p:sldId id="259" r:id="rId6"/>
    <p:sldId id="308" r:id="rId7"/>
    <p:sldId id="310" r:id="rId8"/>
    <p:sldId id="311" r:id="rId9"/>
    <p:sldId id="312" r:id="rId10"/>
    <p:sldId id="313" r:id="rId11"/>
    <p:sldId id="314" r:id="rId12"/>
    <p:sldId id="315" r:id="rId13"/>
    <p:sldId id="316" r:id="rId14"/>
    <p:sldId id="317" r:id="rId15"/>
    <p:sldId id="318" r:id="rId16"/>
    <p:sldId id="319" r:id="rId17"/>
    <p:sldId id="320" r:id="rId18"/>
    <p:sldId id="321" r:id="rId19"/>
    <p:sldId id="322" r:id="rId20"/>
    <p:sldId id="323" r:id="rId21"/>
    <p:sldId id="324" r:id="rId22"/>
    <p:sldId id="325" r:id="rId23"/>
    <p:sldId id="326" r:id="rId24"/>
    <p:sldId id="327" r:id="rId25"/>
    <p:sldId id="328" r:id="rId26"/>
    <p:sldId id="329" r:id="rId27"/>
    <p:sldId id="330" r:id="rId28"/>
  </p:sldIdLst>
  <p:sldSz cx="9144000" cy="5143500" type="screen16x9"/>
  <p:notesSz cx="6858000" cy="9144000"/>
  <p:embeddedFontLst>
    <p:embeddedFont>
      <p:font typeface="Play" panose="020B0604020202020204" charset="0"/>
      <p:regular r:id="rId30"/>
      <p:bold r:id="rId31"/>
    </p:embeddedFont>
    <p:embeddedFont>
      <p:font typeface="Poppins" panose="00000500000000000000" pitchFamily="2" charset="0"/>
      <p:regular r:id="rId32"/>
      <p:bold r:id="rId33"/>
      <p:italic r:id="rId34"/>
      <p:boldItalic r:id="rId35"/>
    </p:embeddedFont>
    <p:embeddedFont>
      <p:font typeface="Rubik" panose="020B0604020202020204" charset="-79"/>
      <p:regular r:id="rId36"/>
      <p:bold r:id="rId37"/>
      <p:italic r:id="rId38"/>
      <p:boldItalic r:id="rId3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9A82B6-944C-473E-A83A-0F3E7D5BD19F}">
  <a:tblStyle styleId="{599A82B6-944C-473E-A83A-0F3E7D5BD19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6029" autoAdjust="0"/>
    <p:restoredTop sz="94660"/>
  </p:normalViewPr>
  <p:slideViewPr>
    <p:cSldViewPr snapToGrid="0">
      <p:cViewPr varScale="1">
        <p:scale>
          <a:sx n="88" d="100"/>
          <a:sy n="88" d="100"/>
        </p:scale>
        <p:origin x="450"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0.fntdata"/><Relationship Id="rId21" Type="http://schemas.openxmlformats.org/officeDocument/2006/relationships/slide" Target="slides/slide20.xml"/><Relationship Id="rId34" Type="http://schemas.openxmlformats.org/officeDocument/2006/relationships/font" Target="fonts/font5.fntdata"/><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2.fntdata"/><Relationship Id="rId44"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font" Target="fonts/font6.fntdata"/><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4.fntdata"/><Relationship Id="rId38" Type="http://schemas.openxmlformats.org/officeDocument/2006/relationships/font" Target="fonts/font9.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illiam escalante" userId="fbe28cb8039f1e06" providerId="LiveId" clId="{94AE5AA4-CA3B-4289-866C-2319527E8BC8}"/>
    <pc:docChg chg="undo redo custSel addSld delSld modSld">
      <pc:chgData name="william escalante" userId="fbe28cb8039f1e06" providerId="LiveId" clId="{94AE5AA4-CA3B-4289-866C-2319527E8BC8}" dt="2022-10-24T02:27:02.917" v="1023" actId="20577"/>
      <pc:docMkLst>
        <pc:docMk/>
      </pc:docMkLst>
      <pc:sldChg chg="addSp delSp modSp mod">
        <pc:chgData name="william escalante" userId="fbe28cb8039f1e06" providerId="LiveId" clId="{94AE5AA4-CA3B-4289-866C-2319527E8BC8}" dt="2022-10-24T01:05:09.205" v="701" actId="1076"/>
        <pc:sldMkLst>
          <pc:docMk/>
          <pc:sldMk cId="0" sldId="256"/>
        </pc:sldMkLst>
        <pc:spChg chg="add del mod">
          <ac:chgData name="william escalante" userId="fbe28cb8039f1e06" providerId="LiveId" clId="{94AE5AA4-CA3B-4289-866C-2319527E8BC8}" dt="2022-10-24T00:42:17.724" v="325" actId="478"/>
          <ac:spMkLst>
            <pc:docMk/>
            <pc:sldMk cId="0" sldId="256"/>
            <ac:spMk id="3" creationId="{F1A5CBC5-71BD-4225-9726-8D51994993C5}"/>
          </ac:spMkLst>
        </pc:spChg>
        <pc:spChg chg="add del mod">
          <ac:chgData name="william escalante" userId="fbe28cb8039f1e06" providerId="LiveId" clId="{94AE5AA4-CA3B-4289-866C-2319527E8BC8}" dt="2022-10-24T00:42:19.816" v="327" actId="478"/>
          <ac:spMkLst>
            <pc:docMk/>
            <pc:sldMk cId="0" sldId="256"/>
            <ac:spMk id="5" creationId="{03C5C909-5908-4553-9CC3-FB2F5B48892C}"/>
          </ac:spMkLst>
        </pc:spChg>
        <pc:spChg chg="add mod">
          <ac:chgData name="william escalante" userId="fbe28cb8039f1e06" providerId="LiveId" clId="{94AE5AA4-CA3B-4289-866C-2319527E8BC8}" dt="2022-10-24T00:39:54.385" v="241" actId="20577"/>
          <ac:spMkLst>
            <pc:docMk/>
            <pc:sldMk cId="0" sldId="256"/>
            <ac:spMk id="72" creationId="{D18D8C5A-1F34-47D2-A082-22031CE56EBA}"/>
          </ac:spMkLst>
        </pc:spChg>
        <pc:spChg chg="add mod">
          <ac:chgData name="william escalante" userId="fbe28cb8039f1e06" providerId="LiveId" clId="{94AE5AA4-CA3B-4289-866C-2319527E8BC8}" dt="2022-10-24T00:39:56.865" v="242" actId="20577"/>
          <ac:spMkLst>
            <pc:docMk/>
            <pc:sldMk cId="0" sldId="256"/>
            <ac:spMk id="73" creationId="{96F15535-C657-479F-B2DB-A82EC4007BA1}"/>
          </ac:spMkLst>
        </pc:spChg>
        <pc:spChg chg="add del mod">
          <ac:chgData name="william escalante" userId="fbe28cb8039f1e06" providerId="LiveId" clId="{94AE5AA4-CA3B-4289-866C-2319527E8BC8}" dt="2022-10-24T00:42:15.632" v="323" actId="478"/>
          <ac:spMkLst>
            <pc:docMk/>
            <pc:sldMk cId="0" sldId="256"/>
            <ac:spMk id="74" creationId="{0672C377-DC83-4521-BEEB-33E505BFC91E}"/>
          </ac:spMkLst>
        </pc:spChg>
        <pc:spChg chg="add del mod">
          <ac:chgData name="william escalante" userId="fbe28cb8039f1e06" providerId="LiveId" clId="{94AE5AA4-CA3B-4289-866C-2319527E8BC8}" dt="2022-10-24T00:42:21.167" v="328" actId="478"/>
          <ac:spMkLst>
            <pc:docMk/>
            <pc:sldMk cId="0" sldId="256"/>
            <ac:spMk id="78" creationId="{556C04A4-1AC9-49D4-9457-04073FA9DCD5}"/>
          </ac:spMkLst>
        </pc:spChg>
        <pc:spChg chg="add mod">
          <ac:chgData name="william escalante" userId="fbe28cb8039f1e06" providerId="LiveId" clId="{94AE5AA4-CA3B-4289-866C-2319527E8BC8}" dt="2022-10-24T00:43:05.904" v="390" actId="20577"/>
          <ac:spMkLst>
            <pc:docMk/>
            <pc:sldMk cId="0" sldId="256"/>
            <ac:spMk id="84" creationId="{A49D858A-FE34-47FB-90A1-9F44DC040D46}"/>
          </ac:spMkLst>
        </pc:spChg>
        <pc:spChg chg="add mod">
          <ac:chgData name="william escalante" userId="fbe28cb8039f1e06" providerId="LiveId" clId="{94AE5AA4-CA3B-4289-866C-2319527E8BC8}" dt="2022-10-24T00:53:06.377" v="454" actId="20577"/>
          <ac:spMkLst>
            <pc:docMk/>
            <pc:sldMk cId="0" sldId="256"/>
            <ac:spMk id="85" creationId="{4571D6E2-D580-4C7B-8D32-13900F874D42}"/>
          </ac:spMkLst>
        </pc:spChg>
        <pc:spChg chg="del mod">
          <ac:chgData name="william escalante" userId="fbe28cb8039f1e06" providerId="LiveId" clId="{94AE5AA4-CA3B-4289-866C-2319527E8BC8}" dt="2022-10-24T00:40:01.277" v="243" actId="478"/>
          <ac:spMkLst>
            <pc:docMk/>
            <pc:sldMk cId="0" sldId="256"/>
            <ac:spMk id="163" creationId="{00000000-0000-0000-0000-000000000000}"/>
          </ac:spMkLst>
        </pc:spChg>
        <pc:spChg chg="del mod">
          <ac:chgData name="william escalante" userId="fbe28cb8039f1e06" providerId="LiveId" clId="{94AE5AA4-CA3B-4289-866C-2319527E8BC8}" dt="2022-10-24T00:40:04.191" v="245" actId="478"/>
          <ac:spMkLst>
            <pc:docMk/>
            <pc:sldMk cId="0" sldId="256"/>
            <ac:spMk id="164" creationId="{00000000-0000-0000-0000-000000000000}"/>
          </ac:spMkLst>
        </pc:spChg>
        <pc:spChg chg="mod">
          <ac:chgData name="william escalante" userId="fbe28cb8039f1e06" providerId="LiveId" clId="{94AE5AA4-CA3B-4289-866C-2319527E8BC8}" dt="2022-10-24T01:05:09.205" v="701" actId="1076"/>
          <ac:spMkLst>
            <pc:docMk/>
            <pc:sldMk cId="0" sldId="256"/>
            <ac:spMk id="165" creationId="{00000000-0000-0000-0000-000000000000}"/>
          </ac:spMkLst>
        </pc:spChg>
        <pc:spChg chg="mod">
          <ac:chgData name="william escalante" userId="fbe28cb8039f1e06" providerId="LiveId" clId="{94AE5AA4-CA3B-4289-866C-2319527E8BC8}" dt="2022-10-24T00:33:44.059" v="143" actId="1076"/>
          <ac:spMkLst>
            <pc:docMk/>
            <pc:sldMk cId="0" sldId="256"/>
            <ac:spMk id="207" creationId="{00000000-0000-0000-0000-000000000000}"/>
          </ac:spMkLst>
        </pc:spChg>
        <pc:grpChg chg="mod">
          <ac:chgData name="william escalante" userId="fbe28cb8039f1e06" providerId="LiveId" clId="{94AE5AA4-CA3B-4289-866C-2319527E8BC8}" dt="2022-10-24T00:40:09.896" v="247" actId="1076"/>
          <ac:grpSpMkLst>
            <pc:docMk/>
            <pc:sldMk cId="0" sldId="256"/>
            <ac:grpSpMk id="166" creationId="{00000000-0000-0000-0000-000000000000}"/>
          </ac:grpSpMkLst>
        </pc:grpChg>
        <pc:grpChg chg="mod">
          <ac:chgData name="william escalante" userId="fbe28cb8039f1e06" providerId="LiveId" clId="{94AE5AA4-CA3B-4289-866C-2319527E8BC8}" dt="2022-10-24T00:33:51.574" v="144" actId="1076"/>
          <ac:grpSpMkLst>
            <pc:docMk/>
            <pc:sldMk cId="0" sldId="256"/>
            <ac:grpSpMk id="186" creationId="{00000000-0000-0000-0000-000000000000}"/>
          </ac:grpSpMkLst>
        </pc:grpChg>
        <pc:picChg chg="add mod">
          <ac:chgData name="william escalante" userId="fbe28cb8039f1e06" providerId="LiveId" clId="{94AE5AA4-CA3B-4289-866C-2319527E8BC8}" dt="2022-10-24T00:34:17.085" v="148" actId="1076"/>
          <ac:picMkLst>
            <pc:docMk/>
            <pc:sldMk cId="0" sldId="256"/>
            <ac:picMk id="75" creationId="{613B746D-7FCE-4158-92E7-0059D3D9BAA0}"/>
          </ac:picMkLst>
        </pc:picChg>
        <pc:picChg chg="add mod">
          <ac:chgData name="william escalante" userId="fbe28cb8039f1e06" providerId="LiveId" clId="{94AE5AA4-CA3B-4289-866C-2319527E8BC8}" dt="2022-10-24T00:34:26.175" v="151" actId="1076"/>
          <ac:picMkLst>
            <pc:docMk/>
            <pc:sldMk cId="0" sldId="256"/>
            <ac:picMk id="76" creationId="{2704DE83-6078-4A62-A5B9-38D91D6BF2AB}"/>
          </ac:picMkLst>
        </pc:picChg>
        <pc:picChg chg="add mod">
          <ac:chgData name="william escalante" userId="fbe28cb8039f1e06" providerId="LiveId" clId="{94AE5AA4-CA3B-4289-866C-2319527E8BC8}" dt="2022-10-24T00:40:07.978" v="246" actId="1076"/>
          <ac:picMkLst>
            <pc:docMk/>
            <pc:sldMk cId="0" sldId="256"/>
            <ac:picMk id="77" creationId="{900DAD4B-0C6E-452A-B9CB-E8BBB4143733}"/>
          </ac:picMkLst>
        </pc:picChg>
        <pc:picChg chg="add mod">
          <ac:chgData name="william escalante" userId="fbe28cb8039f1e06" providerId="LiveId" clId="{94AE5AA4-CA3B-4289-866C-2319527E8BC8}" dt="2022-10-24T00:40:51.783" v="256" actId="1076"/>
          <ac:picMkLst>
            <pc:docMk/>
            <pc:sldMk cId="0" sldId="256"/>
            <ac:picMk id="81" creationId="{E3D137F6-93C2-4D26-A24F-7AF418FFE08F}"/>
          </ac:picMkLst>
        </pc:picChg>
      </pc:sldChg>
      <pc:sldChg chg="addSp delSp modSp mod">
        <pc:chgData name="william escalante" userId="fbe28cb8039f1e06" providerId="LiveId" clId="{94AE5AA4-CA3B-4289-866C-2319527E8BC8}" dt="2022-10-24T01:04:36.398" v="697" actId="20577"/>
        <pc:sldMkLst>
          <pc:docMk/>
          <pc:sldMk cId="0" sldId="257"/>
        </pc:sldMkLst>
        <pc:spChg chg="add del mod">
          <ac:chgData name="william escalante" userId="fbe28cb8039f1e06" providerId="LiveId" clId="{94AE5AA4-CA3B-4289-866C-2319527E8BC8}" dt="2022-10-24T00:57:00.181" v="487"/>
          <ac:spMkLst>
            <pc:docMk/>
            <pc:sldMk cId="0" sldId="257"/>
            <ac:spMk id="7" creationId="{0DDBCADE-CFE4-4AE2-B54E-4CF03167B48B}"/>
          </ac:spMkLst>
        </pc:spChg>
        <pc:spChg chg="add del mod">
          <ac:chgData name="william escalante" userId="fbe28cb8039f1e06" providerId="LiveId" clId="{94AE5AA4-CA3B-4289-866C-2319527E8BC8}" dt="2022-10-24T00:57:00.181" v="487"/>
          <ac:spMkLst>
            <pc:docMk/>
            <pc:sldMk cId="0" sldId="257"/>
            <ac:spMk id="8" creationId="{673B47A9-3CF6-49FC-BADA-DE630E327AD7}"/>
          </ac:spMkLst>
        </pc:spChg>
        <pc:spChg chg="add mod">
          <ac:chgData name="william escalante" userId="fbe28cb8039f1e06" providerId="LiveId" clId="{94AE5AA4-CA3B-4289-866C-2319527E8BC8}" dt="2022-10-24T00:59:40.806" v="547" actId="1076"/>
          <ac:spMkLst>
            <pc:docMk/>
            <pc:sldMk cId="0" sldId="257"/>
            <ac:spMk id="9" creationId="{C51760E4-F00C-452C-BA64-F4E4CD0E162A}"/>
          </ac:spMkLst>
        </pc:spChg>
        <pc:spChg chg="mod">
          <ac:chgData name="william escalante" userId="fbe28cb8039f1e06" providerId="LiveId" clId="{94AE5AA4-CA3B-4289-866C-2319527E8BC8}" dt="2022-10-24T00:56:55.054" v="485" actId="1076"/>
          <ac:spMkLst>
            <pc:docMk/>
            <pc:sldMk cId="0" sldId="257"/>
            <ac:spMk id="237" creationId="{00000000-0000-0000-0000-000000000000}"/>
          </ac:spMkLst>
        </pc:spChg>
        <pc:spChg chg="del mod">
          <ac:chgData name="william escalante" userId="fbe28cb8039f1e06" providerId="LiveId" clId="{94AE5AA4-CA3B-4289-866C-2319527E8BC8}" dt="2022-10-24T00:53:42.702" v="460" actId="478"/>
          <ac:spMkLst>
            <pc:docMk/>
            <pc:sldMk cId="0" sldId="257"/>
            <ac:spMk id="239" creationId="{00000000-0000-0000-0000-000000000000}"/>
          </ac:spMkLst>
        </pc:spChg>
        <pc:spChg chg="del">
          <ac:chgData name="william escalante" userId="fbe28cb8039f1e06" providerId="LiveId" clId="{94AE5AA4-CA3B-4289-866C-2319527E8BC8}" dt="2022-10-24T00:53:48.814" v="462" actId="478"/>
          <ac:spMkLst>
            <pc:docMk/>
            <pc:sldMk cId="0" sldId="257"/>
            <ac:spMk id="240" creationId="{00000000-0000-0000-0000-000000000000}"/>
          </ac:spMkLst>
        </pc:spChg>
        <pc:spChg chg="del mod">
          <ac:chgData name="william escalante" userId="fbe28cb8039f1e06" providerId="LiveId" clId="{94AE5AA4-CA3B-4289-866C-2319527E8BC8}" dt="2022-10-24T00:53:50.774" v="465" actId="478"/>
          <ac:spMkLst>
            <pc:docMk/>
            <pc:sldMk cId="0" sldId="257"/>
            <ac:spMk id="241" creationId="{00000000-0000-0000-0000-000000000000}"/>
          </ac:spMkLst>
        </pc:spChg>
        <pc:graphicFrameChg chg="add del mod">
          <ac:chgData name="william escalante" userId="fbe28cb8039f1e06" providerId="LiveId" clId="{94AE5AA4-CA3B-4289-866C-2319527E8BC8}" dt="2022-10-24T00:58:16.939" v="520"/>
          <ac:graphicFrameMkLst>
            <pc:docMk/>
            <pc:sldMk cId="0" sldId="257"/>
            <ac:graphicFrameMk id="2" creationId="{CC488F7A-F12D-4FEB-8B3A-04AA02BC3CFE}"/>
          </ac:graphicFrameMkLst>
        </pc:graphicFrameChg>
        <pc:graphicFrameChg chg="mod modGraphic">
          <ac:chgData name="william escalante" userId="fbe28cb8039f1e06" providerId="LiveId" clId="{94AE5AA4-CA3B-4289-866C-2319527E8BC8}" dt="2022-10-24T01:04:36.398" v="697" actId="20577"/>
          <ac:graphicFrameMkLst>
            <pc:docMk/>
            <pc:sldMk cId="0" sldId="257"/>
            <ac:graphicFrameMk id="238" creationId="{00000000-0000-0000-0000-000000000000}"/>
          </ac:graphicFrameMkLst>
        </pc:graphicFrameChg>
      </pc:sldChg>
      <pc:sldChg chg="del">
        <pc:chgData name="william escalante" userId="fbe28cb8039f1e06" providerId="LiveId" clId="{94AE5AA4-CA3B-4289-866C-2319527E8BC8}" dt="2022-10-24T01:17:22.383" v="916" actId="47"/>
        <pc:sldMkLst>
          <pc:docMk/>
          <pc:sldMk cId="0" sldId="258"/>
        </pc:sldMkLst>
      </pc:sldChg>
      <pc:sldChg chg="addSp delSp modSp mod">
        <pc:chgData name="william escalante" userId="fbe28cb8039f1e06" providerId="LiveId" clId="{94AE5AA4-CA3B-4289-866C-2319527E8BC8}" dt="2022-10-24T01:57:20.355" v="984" actId="478"/>
        <pc:sldMkLst>
          <pc:docMk/>
          <pc:sldMk cId="0" sldId="259"/>
        </pc:sldMkLst>
        <pc:spChg chg="add del mod">
          <ac:chgData name="william escalante" userId="fbe28cb8039f1e06" providerId="LiveId" clId="{94AE5AA4-CA3B-4289-866C-2319527E8BC8}" dt="2022-10-24T01:17:54.035" v="926" actId="478"/>
          <ac:spMkLst>
            <pc:docMk/>
            <pc:sldMk cId="0" sldId="259"/>
            <ac:spMk id="3" creationId="{20123DF6-5CEE-4349-B594-8F3B43A1A549}"/>
          </ac:spMkLst>
        </pc:spChg>
        <pc:spChg chg="add del mod">
          <ac:chgData name="william escalante" userId="fbe28cb8039f1e06" providerId="LiveId" clId="{94AE5AA4-CA3B-4289-866C-2319527E8BC8}" dt="2022-10-24T01:57:18.833" v="982" actId="478"/>
          <ac:spMkLst>
            <pc:docMk/>
            <pc:sldMk cId="0" sldId="259"/>
            <ac:spMk id="5" creationId="{FE07327B-548F-4599-B3FB-A1B6B1F2301F}"/>
          </ac:spMkLst>
        </pc:spChg>
        <pc:spChg chg="add mod">
          <ac:chgData name="william escalante" userId="fbe28cb8039f1e06" providerId="LiveId" clId="{94AE5AA4-CA3B-4289-866C-2319527E8BC8}" dt="2022-10-24T01:21:32.820" v="978" actId="1076"/>
          <ac:spMkLst>
            <pc:docMk/>
            <pc:sldMk cId="0" sldId="259"/>
            <ac:spMk id="23" creationId="{2E6F3CA1-DB76-4D93-93C5-A776A7AD9E85}"/>
          </ac:spMkLst>
        </pc:spChg>
        <pc:spChg chg="add mod">
          <ac:chgData name="william escalante" userId="fbe28cb8039f1e06" providerId="LiveId" clId="{94AE5AA4-CA3B-4289-866C-2319527E8BC8}" dt="2022-10-24T01:21:24.924" v="977" actId="1076"/>
          <ac:spMkLst>
            <pc:docMk/>
            <pc:sldMk cId="0" sldId="259"/>
            <ac:spMk id="24" creationId="{1AAB1B40-7D08-4EC3-AF11-8584F11717F1}"/>
          </ac:spMkLst>
        </pc:spChg>
        <pc:spChg chg="add mod">
          <ac:chgData name="william escalante" userId="fbe28cb8039f1e06" providerId="LiveId" clId="{94AE5AA4-CA3B-4289-866C-2319527E8BC8}" dt="2022-10-24T01:21:24.924" v="977" actId="1076"/>
          <ac:spMkLst>
            <pc:docMk/>
            <pc:sldMk cId="0" sldId="259"/>
            <ac:spMk id="25" creationId="{0D2B0CE8-9CC3-4E19-86D5-2DAC6D9A531D}"/>
          </ac:spMkLst>
        </pc:spChg>
        <pc:spChg chg="del mod">
          <ac:chgData name="william escalante" userId="fbe28cb8039f1e06" providerId="LiveId" clId="{94AE5AA4-CA3B-4289-866C-2319527E8BC8}" dt="2022-10-24T01:57:20.355" v="984" actId="478"/>
          <ac:spMkLst>
            <pc:docMk/>
            <pc:sldMk cId="0" sldId="259"/>
            <ac:spMk id="267" creationId="{00000000-0000-0000-0000-000000000000}"/>
          </ac:spMkLst>
        </pc:spChg>
        <pc:spChg chg="del mod">
          <ac:chgData name="william escalante" userId="fbe28cb8039f1e06" providerId="LiveId" clId="{94AE5AA4-CA3B-4289-866C-2319527E8BC8}" dt="2022-10-24T01:57:17.107" v="980" actId="478"/>
          <ac:spMkLst>
            <pc:docMk/>
            <pc:sldMk cId="0" sldId="259"/>
            <ac:spMk id="268" creationId="{00000000-0000-0000-0000-000000000000}"/>
          </ac:spMkLst>
        </pc:spChg>
        <pc:spChg chg="del">
          <ac:chgData name="william escalante" userId="fbe28cb8039f1e06" providerId="LiveId" clId="{94AE5AA4-CA3B-4289-866C-2319527E8BC8}" dt="2022-10-24T01:17:51.514" v="924" actId="478"/>
          <ac:spMkLst>
            <pc:docMk/>
            <pc:sldMk cId="0" sldId="259"/>
            <ac:spMk id="285" creationId="{00000000-0000-0000-0000-000000000000}"/>
          </ac:spMkLst>
        </pc:spChg>
        <pc:grpChg chg="del mod">
          <ac:chgData name="william escalante" userId="fbe28cb8039f1e06" providerId="LiveId" clId="{94AE5AA4-CA3B-4289-866C-2319527E8BC8}" dt="2022-10-24T01:17:30.262" v="918" actId="478"/>
          <ac:grpSpMkLst>
            <pc:docMk/>
            <pc:sldMk cId="0" sldId="259"/>
            <ac:grpSpMk id="269" creationId="{00000000-0000-0000-0000-000000000000}"/>
          </ac:grpSpMkLst>
        </pc:grpChg>
      </pc:sldChg>
      <pc:sldChg chg="modSp mod">
        <pc:chgData name="william escalante" userId="fbe28cb8039f1e06" providerId="LiveId" clId="{94AE5AA4-CA3B-4289-866C-2319527E8BC8}" dt="2022-10-24T00:53:02.732" v="452" actId="14100"/>
        <pc:sldMkLst>
          <pc:docMk/>
          <pc:sldMk cId="0" sldId="297"/>
        </pc:sldMkLst>
        <pc:spChg chg="mod">
          <ac:chgData name="william escalante" userId="fbe28cb8039f1e06" providerId="LiveId" clId="{94AE5AA4-CA3B-4289-866C-2319527E8BC8}" dt="2022-10-24T00:52:55.597" v="450" actId="14100"/>
          <ac:spMkLst>
            <pc:docMk/>
            <pc:sldMk cId="0" sldId="297"/>
            <ac:spMk id="8683" creationId="{00000000-0000-0000-0000-000000000000}"/>
          </ac:spMkLst>
        </pc:spChg>
        <pc:spChg chg="mod">
          <ac:chgData name="william escalante" userId="fbe28cb8039f1e06" providerId="LiveId" clId="{94AE5AA4-CA3B-4289-866C-2319527E8BC8}" dt="2022-10-24T00:53:02.732" v="452" actId="14100"/>
          <ac:spMkLst>
            <pc:docMk/>
            <pc:sldMk cId="0" sldId="297"/>
            <ac:spMk id="8833" creationId="{00000000-0000-0000-0000-000000000000}"/>
          </ac:spMkLst>
        </pc:spChg>
      </pc:sldChg>
      <pc:sldChg chg="modSp mod">
        <pc:chgData name="william escalante" userId="fbe28cb8039f1e06" providerId="LiveId" clId="{94AE5AA4-CA3B-4289-866C-2319527E8BC8}" dt="2022-10-24T00:49:29.337" v="448" actId="14100"/>
        <pc:sldMkLst>
          <pc:docMk/>
          <pc:sldMk cId="0" sldId="301"/>
        </pc:sldMkLst>
        <pc:grpChg chg="mod">
          <ac:chgData name="william escalante" userId="fbe28cb8039f1e06" providerId="LiveId" clId="{94AE5AA4-CA3B-4289-866C-2319527E8BC8}" dt="2022-10-24T00:49:29.337" v="448" actId="14100"/>
          <ac:grpSpMkLst>
            <pc:docMk/>
            <pc:sldMk cId="0" sldId="301"/>
            <ac:grpSpMk id="10922" creationId="{00000000-0000-0000-0000-000000000000}"/>
          </ac:grpSpMkLst>
        </pc:grpChg>
      </pc:sldChg>
      <pc:sldChg chg="modSp add mod">
        <pc:chgData name="william escalante" userId="fbe28cb8039f1e06" providerId="LiveId" clId="{94AE5AA4-CA3B-4289-866C-2319527E8BC8}" dt="2022-10-24T01:09:00.229" v="822" actId="20577"/>
        <pc:sldMkLst>
          <pc:docMk/>
          <pc:sldMk cId="341498887" sldId="306"/>
        </pc:sldMkLst>
        <pc:spChg chg="mod">
          <ac:chgData name="william escalante" userId="fbe28cb8039f1e06" providerId="LiveId" clId="{94AE5AA4-CA3B-4289-866C-2319527E8BC8}" dt="2022-10-24T01:05:44.516" v="730" actId="20577"/>
          <ac:spMkLst>
            <pc:docMk/>
            <pc:sldMk cId="341498887" sldId="306"/>
            <ac:spMk id="9" creationId="{C51760E4-F00C-452C-BA64-F4E4CD0E162A}"/>
          </ac:spMkLst>
        </pc:spChg>
        <pc:graphicFrameChg chg="mod modGraphic">
          <ac:chgData name="william escalante" userId="fbe28cb8039f1e06" providerId="LiveId" clId="{94AE5AA4-CA3B-4289-866C-2319527E8BC8}" dt="2022-10-24T01:09:00.229" v="822" actId="20577"/>
          <ac:graphicFrameMkLst>
            <pc:docMk/>
            <pc:sldMk cId="341498887" sldId="306"/>
            <ac:graphicFrameMk id="238" creationId="{00000000-0000-0000-0000-000000000000}"/>
          </ac:graphicFrameMkLst>
        </pc:graphicFrameChg>
      </pc:sldChg>
      <pc:sldChg chg="new del">
        <pc:chgData name="william escalante" userId="fbe28cb8039f1e06" providerId="LiveId" clId="{94AE5AA4-CA3B-4289-866C-2319527E8BC8}" dt="2022-10-24T00:53:21.324" v="456" actId="680"/>
        <pc:sldMkLst>
          <pc:docMk/>
          <pc:sldMk cId="2215645907" sldId="306"/>
        </pc:sldMkLst>
      </pc:sldChg>
      <pc:sldChg chg="addSp delSp modSp add mod">
        <pc:chgData name="william escalante" userId="fbe28cb8039f1e06" providerId="LiveId" clId="{94AE5AA4-CA3B-4289-866C-2319527E8BC8}" dt="2022-10-24T01:16:46.612" v="915" actId="1076"/>
        <pc:sldMkLst>
          <pc:docMk/>
          <pc:sldMk cId="1038154015" sldId="307"/>
        </pc:sldMkLst>
        <pc:spChg chg="mod">
          <ac:chgData name="william escalante" userId="fbe28cb8039f1e06" providerId="LiveId" clId="{94AE5AA4-CA3B-4289-866C-2319527E8BC8}" dt="2022-10-24T01:11:42.173" v="851"/>
          <ac:spMkLst>
            <pc:docMk/>
            <pc:sldMk cId="1038154015" sldId="307"/>
            <ac:spMk id="35" creationId="{A7BF7794-12B3-4E48-9680-53EDA90E90BE}"/>
          </ac:spMkLst>
        </pc:spChg>
        <pc:spChg chg="mod">
          <ac:chgData name="william escalante" userId="fbe28cb8039f1e06" providerId="LiveId" clId="{94AE5AA4-CA3B-4289-866C-2319527E8BC8}" dt="2022-10-24T01:11:42.173" v="851"/>
          <ac:spMkLst>
            <pc:docMk/>
            <pc:sldMk cId="1038154015" sldId="307"/>
            <ac:spMk id="36" creationId="{BA816A01-8498-43B3-8F25-7CBF6CC2423C}"/>
          </ac:spMkLst>
        </pc:spChg>
        <pc:spChg chg="mod">
          <ac:chgData name="william escalante" userId="fbe28cb8039f1e06" providerId="LiveId" clId="{94AE5AA4-CA3B-4289-866C-2319527E8BC8}" dt="2022-10-24T01:11:42.173" v="851"/>
          <ac:spMkLst>
            <pc:docMk/>
            <pc:sldMk cId="1038154015" sldId="307"/>
            <ac:spMk id="37" creationId="{2F197FFB-241F-4C9C-8C36-C0360E0DA282}"/>
          </ac:spMkLst>
        </pc:spChg>
        <pc:spChg chg="mod">
          <ac:chgData name="william escalante" userId="fbe28cb8039f1e06" providerId="LiveId" clId="{94AE5AA4-CA3B-4289-866C-2319527E8BC8}" dt="2022-10-24T01:11:42.173" v="851"/>
          <ac:spMkLst>
            <pc:docMk/>
            <pc:sldMk cId="1038154015" sldId="307"/>
            <ac:spMk id="38" creationId="{36D1A288-34AB-4686-9FFB-B18753503D9E}"/>
          </ac:spMkLst>
        </pc:spChg>
        <pc:spChg chg="mod">
          <ac:chgData name="william escalante" userId="fbe28cb8039f1e06" providerId="LiveId" clId="{94AE5AA4-CA3B-4289-866C-2319527E8BC8}" dt="2022-10-24T01:11:42.173" v="851"/>
          <ac:spMkLst>
            <pc:docMk/>
            <pc:sldMk cId="1038154015" sldId="307"/>
            <ac:spMk id="39" creationId="{C5D03B86-7BD9-43A4-B17E-A60F333CF4E1}"/>
          </ac:spMkLst>
        </pc:spChg>
        <pc:spChg chg="mod">
          <ac:chgData name="william escalante" userId="fbe28cb8039f1e06" providerId="LiveId" clId="{94AE5AA4-CA3B-4289-866C-2319527E8BC8}" dt="2022-10-24T01:11:42.173" v="851"/>
          <ac:spMkLst>
            <pc:docMk/>
            <pc:sldMk cId="1038154015" sldId="307"/>
            <ac:spMk id="40" creationId="{8B4DCF52-E442-4965-BD65-B116732E2A37}"/>
          </ac:spMkLst>
        </pc:spChg>
        <pc:spChg chg="mod">
          <ac:chgData name="william escalante" userId="fbe28cb8039f1e06" providerId="LiveId" clId="{94AE5AA4-CA3B-4289-866C-2319527E8BC8}" dt="2022-10-24T01:11:42.173" v="851"/>
          <ac:spMkLst>
            <pc:docMk/>
            <pc:sldMk cId="1038154015" sldId="307"/>
            <ac:spMk id="42" creationId="{EFF23517-2164-4E9A-AF99-42959E47EC6A}"/>
          </ac:spMkLst>
        </pc:spChg>
        <pc:spChg chg="mod">
          <ac:chgData name="william escalante" userId="fbe28cb8039f1e06" providerId="LiveId" clId="{94AE5AA4-CA3B-4289-866C-2319527E8BC8}" dt="2022-10-24T01:11:42.173" v="851"/>
          <ac:spMkLst>
            <pc:docMk/>
            <pc:sldMk cId="1038154015" sldId="307"/>
            <ac:spMk id="43" creationId="{96BC1E70-52AB-4502-9A7F-9F86A2279498}"/>
          </ac:spMkLst>
        </pc:spChg>
        <pc:spChg chg="mod">
          <ac:chgData name="william escalante" userId="fbe28cb8039f1e06" providerId="LiveId" clId="{94AE5AA4-CA3B-4289-866C-2319527E8BC8}" dt="2022-10-24T01:11:42.173" v="851"/>
          <ac:spMkLst>
            <pc:docMk/>
            <pc:sldMk cId="1038154015" sldId="307"/>
            <ac:spMk id="44" creationId="{149C3FDB-5CF4-46D0-BF7C-BB6C45ABF644}"/>
          </ac:spMkLst>
        </pc:spChg>
        <pc:spChg chg="mod">
          <ac:chgData name="william escalante" userId="fbe28cb8039f1e06" providerId="LiveId" clId="{94AE5AA4-CA3B-4289-866C-2319527E8BC8}" dt="2022-10-24T01:11:42.173" v="851"/>
          <ac:spMkLst>
            <pc:docMk/>
            <pc:sldMk cId="1038154015" sldId="307"/>
            <ac:spMk id="45" creationId="{5B3F66CE-B93A-44DD-BC69-1FA722FD5655}"/>
          </ac:spMkLst>
        </pc:spChg>
        <pc:spChg chg="mod">
          <ac:chgData name="william escalante" userId="fbe28cb8039f1e06" providerId="LiveId" clId="{94AE5AA4-CA3B-4289-866C-2319527E8BC8}" dt="2022-10-24T01:11:42.173" v="851"/>
          <ac:spMkLst>
            <pc:docMk/>
            <pc:sldMk cId="1038154015" sldId="307"/>
            <ac:spMk id="46" creationId="{3430A6D5-FDC3-4681-8A53-4E3B75810CBD}"/>
          </ac:spMkLst>
        </pc:spChg>
        <pc:spChg chg="mod">
          <ac:chgData name="william escalante" userId="fbe28cb8039f1e06" providerId="LiveId" clId="{94AE5AA4-CA3B-4289-866C-2319527E8BC8}" dt="2022-10-24T01:11:42.173" v="851"/>
          <ac:spMkLst>
            <pc:docMk/>
            <pc:sldMk cId="1038154015" sldId="307"/>
            <ac:spMk id="47" creationId="{CAC47332-3F13-4803-8689-949046580501}"/>
          </ac:spMkLst>
        </pc:spChg>
        <pc:spChg chg="mod">
          <ac:chgData name="william escalante" userId="fbe28cb8039f1e06" providerId="LiveId" clId="{94AE5AA4-CA3B-4289-866C-2319527E8BC8}" dt="2022-10-24T01:11:42.173" v="851"/>
          <ac:spMkLst>
            <pc:docMk/>
            <pc:sldMk cId="1038154015" sldId="307"/>
            <ac:spMk id="49" creationId="{E94F9A67-3CC0-4D8C-8BFD-3F71458D4D7E}"/>
          </ac:spMkLst>
        </pc:spChg>
        <pc:spChg chg="mod">
          <ac:chgData name="william escalante" userId="fbe28cb8039f1e06" providerId="LiveId" clId="{94AE5AA4-CA3B-4289-866C-2319527E8BC8}" dt="2022-10-24T01:11:42.173" v="851"/>
          <ac:spMkLst>
            <pc:docMk/>
            <pc:sldMk cId="1038154015" sldId="307"/>
            <ac:spMk id="50" creationId="{391756D3-DEB0-4BEB-9A2B-0805E7BA3DE9}"/>
          </ac:spMkLst>
        </pc:spChg>
        <pc:spChg chg="mod">
          <ac:chgData name="william escalante" userId="fbe28cb8039f1e06" providerId="LiveId" clId="{94AE5AA4-CA3B-4289-866C-2319527E8BC8}" dt="2022-10-24T01:11:42.173" v="851"/>
          <ac:spMkLst>
            <pc:docMk/>
            <pc:sldMk cId="1038154015" sldId="307"/>
            <ac:spMk id="51" creationId="{D9C2B4EE-78A4-4EE2-AA6E-9725E91152B7}"/>
          </ac:spMkLst>
        </pc:spChg>
        <pc:spChg chg="mod">
          <ac:chgData name="william escalante" userId="fbe28cb8039f1e06" providerId="LiveId" clId="{94AE5AA4-CA3B-4289-866C-2319527E8BC8}" dt="2022-10-24T01:11:42.173" v="851"/>
          <ac:spMkLst>
            <pc:docMk/>
            <pc:sldMk cId="1038154015" sldId="307"/>
            <ac:spMk id="52" creationId="{962B5EFA-0969-47FC-B529-91239A37F589}"/>
          </ac:spMkLst>
        </pc:spChg>
        <pc:spChg chg="mod">
          <ac:chgData name="william escalante" userId="fbe28cb8039f1e06" providerId="LiveId" clId="{94AE5AA4-CA3B-4289-866C-2319527E8BC8}" dt="2022-10-24T01:11:42.173" v="851"/>
          <ac:spMkLst>
            <pc:docMk/>
            <pc:sldMk cId="1038154015" sldId="307"/>
            <ac:spMk id="53" creationId="{6292A354-5F39-4BC9-9490-A1C229DB2408}"/>
          </ac:spMkLst>
        </pc:spChg>
        <pc:spChg chg="mod">
          <ac:chgData name="william escalante" userId="fbe28cb8039f1e06" providerId="LiveId" clId="{94AE5AA4-CA3B-4289-866C-2319527E8BC8}" dt="2022-10-24T01:11:42.173" v="851"/>
          <ac:spMkLst>
            <pc:docMk/>
            <pc:sldMk cId="1038154015" sldId="307"/>
            <ac:spMk id="54" creationId="{C2B37C31-2F3B-4552-8D43-DDC8E31B3B4B}"/>
          </ac:spMkLst>
        </pc:spChg>
        <pc:spChg chg="mod">
          <ac:chgData name="william escalante" userId="fbe28cb8039f1e06" providerId="LiveId" clId="{94AE5AA4-CA3B-4289-866C-2319527E8BC8}" dt="2022-10-24T01:11:42.173" v="851"/>
          <ac:spMkLst>
            <pc:docMk/>
            <pc:sldMk cId="1038154015" sldId="307"/>
            <ac:spMk id="55" creationId="{5E8E0950-FF49-4DE4-9CA9-6EBBD2A613CF}"/>
          </ac:spMkLst>
        </pc:spChg>
        <pc:spChg chg="mod">
          <ac:chgData name="william escalante" userId="fbe28cb8039f1e06" providerId="LiveId" clId="{94AE5AA4-CA3B-4289-866C-2319527E8BC8}" dt="2022-10-24T01:12:40.738" v="858"/>
          <ac:spMkLst>
            <pc:docMk/>
            <pc:sldMk cId="1038154015" sldId="307"/>
            <ac:spMk id="57" creationId="{4944AF4D-1060-4A14-B0BB-D6B7EACCB3FD}"/>
          </ac:spMkLst>
        </pc:spChg>
        <pc:spChg chg="mod">
          <ac:chgData name="william escalante" userId="fbe28cb8039f1e06" providerId="LiveId" clId="{94AE5AA4-CA3B-4289-866C-2319527E8BC8}" dt="2022-10-24T01:12:40.738" v="858"/>
          <ac:spMkLst>
            <pc:docMk/>
            <pc:sldMk cId="1038154015" sldId="307"/>
            <ac:spMk id="58" creationId="{155FECD2-8F2A-4E1B-8FF0-AF25D8936C3D}"/>
          </ac:spMkLst>
        </pc:spChg>
        <pc:spChg chg="mod">
          <ac:chgData name="william escalante" userId="fbe28cb8039f1e06" providerId="LiveId" clId="{94AE5AA4-CA3B-4289-866C-2319527E8BC8}" dt="2022-10-24T01:12:50.858" v="862"/>
          <ac:spMkLst>
            <pc:docMk/>
            <pc:sldMk cId="1038154015" sldId="307"/>
            <ac:spMk id="60" creationId="{54E3AE99-2602-408B-A2EA-35BDF2042CC8}"/>
          </ac:spMkLst>
        </pc:spChg>
        <pc:spChg chg="mod">
          <ac:chgData name="william escalante" userId="fbe28cb8039f1e06" providerId="LiveId" clId="{94AE5AA4-CA3B-4289-866C-2319527E8BC8}" dt="2022-10-24T01:12:50.858" v="862"/>
          <ac:spMkLst>
            <pc:docMk/>
            <pc:sldMk cId="1038154015" sldId="307"/>
            <ac:spMk id="61" creationId="{62A4A05D-E56A-4E31-8CA7-C72883515EB6}"/>
          </ac:spMkLst>
        </pc:spChg>
        <pc:spChg chg="mod">
          <ac:chgData name="william escalante" userId="fbe28cb8039f1e06" providerId="LiveId" clId="{94AE5AA4-CA3B-4289-866C-2319527E8BC8}" dt="2022-10-24T01:14:01.231" v="874" actId="1076"/>
          <ac:spMkLst>
            <pc:docMk/>
            <pc:sldMk cId="1038154015" sldId="307"/>
            <ac:spMk id="63" creationId="{3E3499DA-0959-42CA-B0FF-EC4A6C3E9563}"/>
          </ac:spMkLst>
        </pc:spChg>
        <pc:spChg chg="mod">
          <ac:chgData name="william escalante" userId="fbe28cb8039f1e06" providerId="LiveId" clId="{94AE5AA4-CA3B-4289-866C-2319527E8BC8}" dt="2022-10-24T01:13:08.425" v="865"/>
          <ac:spMkLst>
            <pc:docMk/>
            <pc:sldMk cId="1038154015" sldId="307"/>
            <ac:spMk id="64" creationId="{CD1485B3-C252-4C56-869F-5E3019F61E7B}"/>
          </ac:spMkLst>
        </pc:spChg>
        <pc:spChg chg="mod">
          <ac:chgData name="william escalante" userId="fbe28cb8039f1e06" providerId="LiveId" clId="{94AE5AA4-CA3B-4289-866C-2319527E8BC8}" dt="2022-10-24T01:13:08.425" v="865"/>
          <ac:spMkLst>
            <pc:docMk/>
            <pc:sldMk cId="1038154015" sldId="307"/>
            <ac:spMk id="66" creationId="{437E10BA-100D-4E98-839D-9FFC108F67FF}"/>
          </ac:spMkLst>
        </pc:spChg>
        <pc:spChg chg="mod">
          <ac:chgData name="william escalante" userId="fbe28cb8039f1e06" providerId="LiveId" clId="{94AE5AA4-CA3B-4289-866C-2319527E8BC8}" dt="2022-10-24T01:13:08.425" v="865"/>
          <ac:spMkLst>
            <pc:docMk/>
            <pc:sldMk cId="1038154015" sldId="307"/>
            <ac:spMk id="67" creationId="{383A88AE-539F-471D-86D9-C763F0AD7440}"/>
          </ac:spMkLst>
        </pc:spChg>
        <pc:spChg chg="mod">
          <ac:chgData name="william escalante" userId="fbe28cb8039f1e06" providerId="LiveId" clId="{94AE5AA4-CA3B-4289-866C-2319527E8BC8}" dt="2022-10-24T01:13:16.354" v="867"/>
          <ac:spMkLst>
            <pc:docMk/>
            <pc:sldMk cId="1038154015" sldId="307"/>
            <ac:spMk id="69" creationId="{76BE79BF-ACF8-412F-8D54-C9509634B706}"/>
          </ac:spMkLst>
        </pc:spChg>
        <pc:spChg chg="mod">
          <ac:chgData name="william escalante" userId="fbe28cb8039f1e06" providerId="LiveId" clId="{94AE5AA4-CA3B-4289-866C-2319527E8BC8}" dt="2022-10-24T01:13:16.354" v="867"/>
          <ac:spMkLst>
            <pc:docMk/>
            <pc:sldMk cId="1038154015" sldId="307"/>
            <ac:spMk id="70" creationId="{AE4206BB-1735-42D2-9E48-42A867D0AC56}"/>
          </ac:spMkLst>
        </pc:spChg>
        <pc:spChg chg="mod">
          <ac:chgData name="william escalante" userId="fbe28cb8039f1e06" providerId="LiveId" clId="{94AE5AA4-CA3B-4289-866C-2319527E8BC8}" dt="2022-10-24T01:13:16.354" v="867"/>
          <ac:spMkLst>
            <pc:docMk/>
            <pc:sldMk cId="1038154015" sldId="307"/>
            <ac:spMk id="72" creationId="{039750D0-613F-4D7B-94F2-C788C095A41E}"/>
          </ac:spMkLst>
        </pc:spChg>
        <pc:spChg chg="mod">
          <ac:chgData name="william escalante" userId="fbe28cb8039f1e06" providerId="LiveId" clId="{94AE5AA4-CA3B-4289-866C-2319527E8BC8}" dt="2022-10-24T01:13:16.354" v="867"/>
          <ac:spMkLst>
            <pc:docMk/>
            <pc:sldMk cId="1038154015" sldId="307"/>
            <ac:spMk id="73" creationId="{4C0D470D-4D8C-4570-91D2-7D5A6CB3A6AA}"/>
          </ac:spMkLst>
        </pc:spChg>
        <pc:spChg chg="mod">
          <ac:chgData name="william escalante" userId="fbe28cb8039f1e06" providerId="LiveId" clId="{94AE5AA4-CA3B-4289-866C-2319527E8BC8}" dt="2022-10-24T01:13:16.354" v="867"/>
          <ac:spMkLst>
            <pc:docMk/>
            <pc:sldMk cId="1038154015" sldId="307"/>
            <ac:spMk id="75" creationId="{A2E51DAE-2AB9-4F44-9F1C-C227F3DACDB7}"/>
          </ac:spMkLst>
        </pc:spChg>
        <pc:spChg chg="mod">
          <ac:chgData name="william escalante" userId="fbe28cb8039f1e06" providerId="LiveId" clId="{94AE5AA4-CA3B-4289-866C-2319527E8BC8}" dt="2022-10-24T01:13:16.354" v="867"/>
          <ac:spMkLst>
            <pc:docMk/>
            <pc:sldMk cId="1038154015" sldId="307"/>
            <ac:spMk id="76" creationId="{5C7C8F7A-C52D-4D7C-98EE-6FB769CC531E}"/>
          </ac:spMkLst>
        </pc:spChg>
        <pc:spChg chg="mod">
          <ac:chgData name="william escalante" userId="fbe28cb8039f1e06" providerId="LiveId" clId="{94AE5AA4-CA3B-4289-866C-2319527E8BC8}" dt="2022-10-24T01:13:16.354" v="867"/>
          <ac:spMkLst>
            <pc:docMk/>
            <pc:sldMk cId="1038154015" sldId="307"/>
            <ac:spMk id="78" creationId="{EC70E8D6-75BE-47A2-A281-AD8503A2735E}"/>
          </ac:spMkLst>
        </pc:spChg>
        <pc:spChg chg="mod">
          <ac:chgData name="william escalante" userId="fbe28cb8039f1e06" providerId="LiveId" clId="{94AE5AA4-CA3B-4289-866C-2319527E8BC8}" dt="2022-10-24T01:13:16.354" v="867"/>
          <ac:spMkLst>
            <pc:docMk/>
            <pc:sldMk cId="1038154015" sldId="307"/>
            <ac:spMk id="79" creationId="{AAC28E51-105F-4FA1-AE0F-9EC976102FD1}"/>
          </ac:spMkLst>
        </pc:spChg>
        <pc:spChg chg="mod">
          <ac:chgData name="william escalante" userId="fbe28cb8039f1e06" providerId="LiveId" clId="{94AE5AA4-CA3B-4289-866C-2319527E8BC8}" dt="2022-10-24T01:13:26.122" v="869"/>
          <ac:spMkLst>
            <pc:docMk/>
            <pc:sldMk cId="1038154015" sldId="307"/>
            <ac:spMk id="81" creationId="{A12D0401-4233-4D63-B2CF-C7C23B334A10}"/>
          </ac:spMkLst>
        </pc:spChg>
        <pc:spChg chg="mod">
          <ac:chgData name="william escalante" userId="fbe28cb8039f1e06" providerId="LiveId" clId="{94AE5AA4-CA3B-4289-866C-2319527E8BC8}" dt="2022-10-24T01:13:26.122" v="869"/>
          <ac:spMkLst>
            <pc:docMk/>
            <pc:sldMk cId="1038154015" sldId="307"/>
            <ac:spMk id="82" creationId="{8065A4D8-A24C-48F9-9D09-0C6D96340CC1}"/>
          </ac:spMkLst>
        </pc:spChg>
        <pc:spChg chg="mod">
          <ac:chgData name="william escalante" userId="fbe28cb8039f1e06" providerId="LiveId" clId="{94AE5AA4-CA3B-4289-866C-2319527E8BC8}" dt="2022-10-24T01:13:26.122" v="869"/>
          <ac:spMkLst>
            <pc:docMk/>
            <pc:sldMk cId="1038154015" sldId="307"/>
            <ac:spMk id="84" creationId="{FC50E827-A8A3-4FAB-8DF7-4C7B9DAA39B8}"/>
          </ac:spMkLst>
        </pc:spChg>
        <pc:spChg chg="mod">
          <ac:chgData name="william escalante" userId="fbe28cb8039f1e06" providerId="LiveId" clId="{94AE5AA4-CA3B-4289-866C-2319527E8BC8}" dt="2022-10-24T01:13:26.122" v="869"/>
          <ac:spMkLst>
            <pc:docMk/>
            <pc:sldMk cId="1038154015" sldId="307"/>
            <ac:spMk id="85" creationId="{3771C41D-F9D4-4DFB-B913-1E9D0AB5FD35}"/>
          </ac:spMkLst>
        </pc:spChg>
        <pc:spChg chg="mod">
          <ac:chgData name="william escalante" userId="fbe28cb8039f1e06" providerId="LiveId" clId="{94AE5AA4-CA3B-4289-866C-2319527E8BC8}" dt="2022-10-24T01:13:26.122" v="869"/>
          <ac:spMkLst>
            <pc:docMk/>
            <pc:sldMk cId="1038154015" sldId="307"/>
            <ac:spMk id="87" creationId="{9D087B36-7F70-4C01-9468-D63C9092D724}"/>
          </ac:spMkLst>
        </pc:spChg>
        <pc:spChg chg="mod">
          <ac:chgData name="william escalante" userId="fbe28cb8039f1e06" providerId="LiveId" clId="{94AE5AA4-CA3B-4289-866C-2319527E8BC8}" dt="2022-10-24T01:13:26.122" v="869"/>
          <ac:spMkLst>
            <pc:docMk/>
            <pc:sldMk cId="1038154015" sldId="307"/>
            <ac:spMk id="88" creationId="{3812DAFB-F01A-461A-81E4-91A4AC74DF1B}"/>
          </ac:spMkLst>
        </pc:spChg>
        <pc:spChg chg="mod">
          <ac:chgData name="william escalante" userId="fbe28cb8039f1e06" providerId="LiveId" clId="{94AE5AA4-CA3B-4289-866C-2319527E8BC8}" dt="2022-10-24T01:13:26.122" v="869"/>
          <ac:spMkLst>
            <pc:docMk/>
            <pc:sldMk cId="1038154015" sldId="307"/>
            <ac:spMk id="90" creationId="{5EF7D8C7-22AD-4011-9D95-F6DD664473A4}"/>
          </ac:spMkLst>
        </pc:spChg>
        <pc:spChg chg="mod">
          <ac:chgData name="william escalante" userId="fbe28cb8039f1e06" providerId="LiveId" clId="{94AE5AA4-CA3B-4289-866C-2319527E8BC8}" dt="2022-10-24T01:13:26.122" v="869"/>
          <ac:spMkLst>
            <pc:docMk/>
            <pc:sldMk cId="1038154015" sldId="307"/>
            <ac:spMk id="91" creationId="{02F1109C-12DA-4525-8D00-1D6B09FA0851}"/>
          </ac:spMkLst>
        </pc:spChg>
        <pc:spChg chg="mod">
          <ac:chgData name="william escalante" userId="fbe28cb8039f1e06" providerId="LiveId" clId="{94AE5AA4-CA3B-4289-866C-2319527E8BC8}" dt="2022-10-24T01:14:35.494" v="892"/>
          <ac:spMkLst>
            <pc:docMk/>
            <pc:sldMk cId="1038154015" sldId="307"/>
            <ac:spMk id="93" creationId="{6337A277-5EC6-4653-9E4B-1CDE23059AF7}"/>
          </ac:spMkLst>
        </pc:spChg>
        <pc:spChg chg="mod">
          <ac:chgData name="william escalante" userId="fbe28cb8039f1e06" providerId="LiveId" clId="{94AE5AA4-CA3B-4289-866C-2319527E8BC8}" dt="2022-10-24T01:14:35.494" v="892"/>
          <ac:spMkLst>
            <pc:docMk/>
            <pc:sldMk cId="1038154015" sldId="307"/>
            <ac:spMk id="94" creationId="{356FC8B9-E16C-47FA-822F-012C32E6F0AF}"/>
          </ac:spMkLst>
        </pc:spChg>
        <pc:spChg chg="mod">
          <ac:chgData name="william escalante" userId="fbe28cb8039f1e06" providerId="LiveId" clId="{94AE5AA4-CA3B-4289-866C-2319527E8BC8}" dt="2022-10-24T01:14:57.643" v="894"/>
          <ac:spMkLst>
            <pc:docMk/>
            <pc:sldMk cId="1038154015" sldId="307"/>
            <ac:spMk id="96" creationId="{1F6DAD9C-5F6A-467D-8D91-D549CD217EEF}"/>
          </ac:spMkLst>
        </pc:spChg>
        <pc:spChg chg="mod">
          <ac:chgData name="william escalante" userId="fbe28cb8039f1e06" providerId="LiveId" clId="{94AE5AA4-CA3B-4289-866C-2319527E8BC8}" dt="2022-10-24T01:14:57.643" v="894"/>
          <ac:spMkLst>
            <pc:docMk/>
            <pc:sldMk cId="1038154015" sldId="307"/>
            <ac:spMk id="97" creationId="{54FFD38F-4809-492B-A030-D47ED6A0A855}"/>
          </ac:spMkLst>
        </pc:spChg>
        <pc:spChg chg="mod">
          <ac:chgData name="william escalante" userId="fbe28cb8039f1e06" providerId="LiveId" clId="{94AE5AA4-CA3B-4289-866C-2319527E8BC8}" dt="2022-10-24T01:14:57.643" v="894"/>
          <ac:spMkLst>
            <pc:docMk/>
            <pc:sldMk cId="1038154015" sldId="307"/>
            <ac:spMk id="99" creationId="{79343F5D-2437-45C1-B69B-B5569B8B548A}"/>
          </ac:spMkLst>
        </pc:spChg>
        <pc:spChg chg="mod">
          <ac:chgData name="william escalante" userId="fbe28cb8039f1e06" providerId="LiveId" clId="{94AE5AA4-CA3B-4289-866C-2319527E8BC8}" dt="2022-10-24T01:14:57.643" v="894"/>
          <ac:spMkLst>
            <pc:docMk/>
            <pc:sldMk cId="1038154015" sldId="307"/>
            <ac:spMk id="100" creationId="{2F95011F-0738-4A1D-B4BC-145BD3CC63C8}"/>
          </ac:spMkLst>
        </pc:spChg>
        <pc:spChg chg="mod">
          <ac:chgData name="william escalante" userId="fbe28cb8039f1e06" providerId="LiveId" clId="{94AE5AA4-CA3B-4289-866C-2319527E8BC8}" dt="2022-10-24T01:15:07.138" v="896"/>
          <ac:spMkLst>
            <pc:docMk/>
            <pc:sldMk cId="1038154015" sldId="307"/>
            <ac:spMk id="102" creationId="{A3A21445-C426-4BCB-BCB6-ED988AD7EB60}"/>
          </ac:spMkLst>
        </pc:spChg>
        <pc:spChg chg="mod">
          <ac:chgData name="william escalante" userId="fbe28cb8039f1e06" providerId="LiveId" clId="{94AE5AA4-CA3B-4289-866C-2319527E8BC8}" dt="2022-10-24T01:15:07.138" v="896"/>
          <ac:spMkLst>
            <pc:docMk/>
            <pc:sldMk cId="1038154015" sldId="307"/>
            <ac:spMk id="103" creationId="{7F8AF7CA-5F2E-40C2-9A63-3B09488FBA18}"/>
          </ac:spMkLst>
        </pc:spChg>
        <pc:spChg chg="mod">
          <ac:chgData name="william escalante" userId="fbe28cb8039f1e06" providerId="LiveId" clId="{94AE5AA4-CA3B-4289-866C-2319527E8BC8}" dt="2022-10-24T01:15:07.138" v="896"/>
          <ac:spMkLst>
            <pc:docMk/>
            <pc:sldMk cId="1038154015" sldId="307"/>
            <ac:spMk id="105" creationId="{D4639585-9C6C-4909-9CAD-C169E7ABEFCB}"/>
          </ac:spMkLst>
        </pc:spChg>
        <pc:spChg chg="mod">
          <ac:chgData name="william escalante" userId="fbe28cb8039f1e06" providerId="LiveId" clId="{94AE5AA4-CA3B-4289-866C-2319527E8BC8}" dt="2022-10-24T01:15:07.138" v="896"/>
          <ac:spMkLst>
            <pc:docMk/>
            <pc:sldMk cId="1038154015" sldId="307"/>
            <ac:spMk id="106" creationId="{2107CA14-E38B-41F0-B1FA-0B9F1AD6A31D}"/>
          </ac:spMkLst>
        </pc:spChg>
        <pc:spChg chg="mod">
          <ac:chgData name="william escalante" userId="fbe28cb8039f1e06" providerId="LiveId" clId="{94AE5AA4-CA3B-4289-866C-2319527E8BC8}" dt="2022-10-24T01:15:07.138" v="896"/>
          <ac:spMkLst>
            <pc:docMk/>
            <pc:sldMk cId="1038154015" sldId="307"/>
            <ac:spMk id="108" creationId="{8DFCD17B-3894-493D-8C46-9FEB514C403D}"/>
          </ac:spMkLst>
        </pc:spChg>
        <pc:spChg chg="mod">
          <ac:chgData name="william escalante" userId="fbe28cb8039f1e06" providerId="LiveId" clId="{94AE5AA4-CA3B-4289-866C-2319527E8BC8}" dt="2022-10-24T01:15:07.138" v="896"/>
          <ac:spMkLst>
            <pc:docMk/>
            <pc:sldMk cId="1038154015" sldId="307"/>
            <ac:spMk id="109" creationId="{898CB472-8CC2-40F9-8BB6-79B92FF23A0A}"/>
          </ac:spMkLst>
        </pc:spChg>
        <pc:spChg chg="mod">
          <ac:chgData name="william escalante" userId="fbe28cb8039f1e06" providerId="LiveId" clId="{94AE5AA4-CA3B-4289-866C-2319527E8BC8}" dt="2022-10-24T01:15:07.138" v="896"/>
          <ac:spMkLst>
            <pc:docMk/>
            <pc:sldMk cId="1038154015" sldId="307"/>
            <ac:spMk id="111" creationId="{397149C6-5AA9-4D93-B484-17085A521CEF}"/>
          </ac:spMkLst>
        </pc:spChg>
        <pc:spChg chg="mod">
          <ac:chgData name="william escalante" userId="fbe28cb8039f1e06" providerId="LiveId" clId="{94AE5AA4-CA3B-4289-866C-2319527E8BC8}" dt="2022-10-24T01:15:07.138" v="896"/>
          <ac:spMkLst>
            <pc:docMk/>
            <pc:sldMk cId="1038154015" sldId="307"/>
            <ac:spMk id="112" creationId="{733A4746-5C1A-46DB-B21C-27D161022CBB}"/>
          </ac:spMkLst>
        </pc:spChg>
        <pc:spChg chg="mod">
          <ac:chgData name="william escalante" userId="fbe28cb8039f1e06" providerId="LiveId" clId="{94AE5AA4-CA3B-4289-866C-2319527E8BC8}" dt="2022-10-24T01:15:25.027" v="900"/>
          <ac:spMkLst>
            <pc:docMk/>
            <pc:sldMk cId="1038154015" sldId="307"/>
            <ac:spMk id="114" creationId="{1F18074D-A438-4AE8-98D9-91073B026D6C}"/>
          </ac:spMkLst>
        </pc:spChg>
        <pc:spChg chg="mod">
          <ac:chgData name="william escalante" userId="fbe28cb8039f1e06" providerId="LiveId" clId="{94AE5AA4-CA3B-4289-866C-2319527E8BC8}" dt="2022-10-24T01:15:25.027" v="900"/>
          <ac:spMkLst>
            <pc:docMk/>
            <pc:sldMk cId="1038154015" sldId="307"/>
            <ac:spMk id="115" creationId="{9C5FD319-5091-4710-B11E-6348FA2A1599}"/>
          </ac:spMkLst>
        </pc:spChg>
        <pc:spChg chg="mod">
          <ac:chgData name="william escalante" userId="fbe28cb8039f1e06" providerId="LiveId" clId="{94AE5AA4-CA3B-4289-866C-2319527E8BC8}" dt="2022-10-24T01:15:25.027" v="900"/>
          <ac:spMkLst>
            <pc:docMk/>
            <pc:sldMk cId="1038154015" sldId="307"/>
            <ac:spMk id="117" creationId="{FF772CB7-8F55-4795-8C20-BB6011D67588}"/>
          </ac:spMkLst>
        </pc:spChg>
        <pc:spChg chg="mod">
          <ac:chgData name="william escalante" userId="fbe28cb8039f1e06" providerId="LiveId" clId="{94AE5AA4-CA3B-4289-866C-2319527E8BC8}" dt="2022-10-24T01:15:25.027" v="900"/>
          <ac:spMkLst>
            <pc:docMk/>
            <pc:sldMk cId="1038154015" sldId="307"/>
            <ac:spMk id="118" creationId="{6490645C-C066-4C50-9134-C3BB30ECA700}"/>
          </ac:spMkLst>
        </pc:spChg>
        <pc:spChg chg="mod">
          <ac:chgData name="william escalante" userId="fbe28cb8039f1e06" providerId="LiveId" clId="{94AE5AA4-CA3B-4289-866C-2319527E8BC8}" dt="2022-10-24T01:15:25.027" v="900"/>
          <ac:spMkLst>
            <pc:docMk/>
            <pc:sldMk cId="1038154015" sldId="307"/>
            <ac:spMk id="120" creationId="{A7032884-3FBD-4617-9069-69E743D33F5C}"/>
          </ac:spMkLst>
        </pc:spChg>
        <pc:spChg chg="mod">
          <ac:chgData name="william escalante" userId="fbe28cb8039f1e06" providerId="LiveId" clId="{94AE5AA4-CA3B-4289-866C-2319527E8BC8}" dt="2022-10-24T01:15:25.027" v="900"/>
          <ac:spMkLst>
            <pc:docMk/>
            <pc:sldMk cId="1038154015" sldId="307"/>
            <ac:spMk id="121" creationId="{296CD303-86E5-486D-8BE5-EDD42B587B17}"/>
          </ac:spMkLst>
        </pc:spChg>
        <pc:spChg chg="mod">
          <ac:chgData name="william escalante" userId="fbe28cb8039f1e06" providerId="LiveId" clId="{94AE5AA4-CA3B-4289-866C-2319527E8BC8}" dt="2022-10-24T01:15:25.027" v="900"/>
          <ac:spMkLst>
            <pc:docMk/>
            <pc:sldMk cId="1038154015" sldId="307"/>
            <ac:spMk id="123" creationId="{D9C52836-2226-4DAC-89C1-2A2C2D51D1DC}"/>
          </ac:spMkLst>
        </pc:spChg>
        <pc:spChg chg="mod">
          <ac:chgData name="william escalante" userId="fbe28cb8039f1e06" providerId="LiveId" clId="{94AE5AA4-CA3B-4289-866C-2319527E8BC8}" dt="2022-10-24T01:15:25.027" v="900"/>
          <ac:spMkLst>
            <pc:docMk/>
            <pc:sldMk cId="1038154015" sldId="307"/>
            <ac:spMk id="124" creationId="{8105DDDF-A41D-407E-89C8-CC225A25C83B}"/>
          </ac:spMkLst>
        </pc:spChg>
        <pc:spChg chg="mod">
          <ac:chgData name="william escalante" userId="fbe28cb8039f1e06" providerId="LiveId" clId="{94AE5AA4-CA3B-4289-866C-2319527E8BC8}" dt="2022-10-24T01:15:25.027" v="900"/>
          <ac:spMkLst>
            <pc:docMk/>
            <pc:sldMk cId="1038154015" sldId="307"/>
            <ac:spMk id="126" creationId="{F7CB44D8-32CB-41C0-85FC-C9BC9D1090F5}"/>
          </ac:spMkLst>
        </pc:spChg>
        <pc:spChg chg="mod">
          <ac:chgData name="william escalante" userId="fbe28cb8039f1e06" providerId="LiveId" clId="{94AE5AA4-CA3B-4289-866C-2319527E8BC8}" dt="2022-10-24T01:15:25.027" v="900"/>
          <ac:spMkLst>
            <pc:docMk/>
            <pc:sldMk cId="1038154015" sldId="307"/>
            <ac:spMk id="127" creationId="{1EE18ADA-88E1-4F75-BBB8-E73FA186377A}"/>
          </ac:spMkLst>
        </pc:spChg>
        <pc:spChg chg="mod topLvl">
          <ac:chgData name="william escalante" userId="fbe28cb8039f1e06" providerId="LiveId" clId="{94AE5AA4-CA3B-4289-866C-2319527E8BC8}" dt="2022-10-24T01:15:36.253" v="904" actId="478"/>
          <ac:spMkLst>
            <pc:docMk/>
            <pc:sldMk cId="1038154015" sldId="307"/>
            <ac:spMk id="129" creationId="{E6C7A67B-CA37-4D1A-803F-1DED04AF53C5}"/>
          </ac:spMkLst>
        </pc:spChg>
        <pc:spChg chg="del mod topLvl">
          <ac:chgData name="william escalante" userId="fbe28cb8039f1e06" providerId="LiveId" clId="{94AE5AA4-CA3B-4289-866C-2319527E8BC8}" dt="2022-10-24T01:15:36.253" v="904" actId="478"/>
          <ac:spMkLst>
            <pc:docMk/>
            <pc:sldMk cId="1038154015" sldId="307"/>
            <ac:spMk id="130" creationId="{357AAA82-1AD0-4E87-B6F9-BFC48094117B}"/>
          </ac:spMkLst>
        </pc:spChg>
        <pc:spChg chg="mod">
          <ac:chgData name="william escalante" userId="fbe28cb8039f1e06" providerId="LiveId" clId="{94AE5AA4-CA3B-4289-866C-2319527E8BC8}" dt="2022-10-24T01:15:25.027" v="900"/>
          <ac:spMkLst>
            <pc:docMk/>
            <pc:sldMk cId="1038154015" sldId="307"/>
            <ac:spMk id="132" creationId="{6831D0DF-BE89-44B9-B5B6-39F4BBFB6EFD}"/>
          </ac:spMkLst>
        </pc:spChg>
        <pc:spChg chg="mod">
          <ac:chgData name="william escalante" userId="fbe28cb8039f1e06" providerId="LiveId" clId="{94AE5AA4-CA3B-4289-866C-2319527E8BC8}" dt="2022-10-24T01:15:25.027" v="900"/>
          <ac:spMkLst>
            <pc:docMk/>
            <pc:sldMk cId="1038154015" sldId="307"/>
            <ac:spMk id="133" creationId="{AB1AAF05-875B-4D0F-A97F-7CA238482493}"/>
          </ac:spMkLst>
        </pc:spChg>
        <pc:spChg chg="mod">
          <ac:chgData name="william escalante" userId="fbe28cb8039f1e06" providerId="LiveId" clId="{94AE5AA4-CA3B-4289-866C-2319527E8BC8}" dt="2022-10-24T01:15:25.027" v="900"/>
          <ac:spMkLst>
            <pc:docMk/>
            <pc:sldMk cId="1038154015" sldId="307"/>
            <ac:spMk id="135" creationId="{32D56B52-AC8B-4783-8D40-DB46C6E92766}"/>
          </ac:spMkLst>
        </pc:spChg>
        <pc:spChg chg="mod">
          <ac:chgData name="william escalante" userId="fbe28cb8039f1e06" providerId="LiveId" clId="{94AE5AA4-CA3B-4289-866C-2319527E8BC8}" dt="2022-10-24T01:15:25.027" v="900"/>
          <ac:spMkLst>
            <pc:docMk/>
            <pc:sldMk cId="1038154015" sldId="307"/>
            <ac:spMk id="136" creationId="{178B9A0A-06B2-4E28-8A18-4C3BF27B28AF}"/>
          </ac:spMkLst>
        </pc:spChg>
        <pc:spChg chg="mod">
          <ac:chgData name="william escalante" userId="fbe28cb8039f1e06" providerId="LiveId" clId="{94AE5AA4-CA3B-4289-866C-2319527E8BC8}" dt="2022-10-24T01:15:20.936" v="899" actId="1076"/>
          <ac:spMkLst>
            <pc:docMk/>
            <pc:sldMk cId="1038154015" sldId="307"/>
            <ac:spMk id="311" creationId="{00000000-0000-0000-0000-000000000000}"/>
          </ac:spMkLst>
        </pc:spChg>
        <pc:spChg chg="del mod">
          <ac:chgData name="william escalante" userId="fbe28cb8039f1e06" providerId="LiveId" clId="{94AE5AA4-CA3B-4289-866C-2319527E8BC8}" dt="2022-10-24T01:12:13.236" v="857" actId="478"/>
          <ac:spMkLst>
            <pc:docMk/>
            <pc:sldMk cId="1038154015" sldId="307"/>
            <ac:spMk id="313" creationId="{00000000-0000-0000-0000-000000000000}"/>
          </ac:spMkLst>
        </pc:spChg>
        <pc:spChg chg="mod">
          <ac:chgData name="william escalante" userId="fbe28cb8039f1e06" providerId="LiveId" clId="{94AE5AA4-CA3B-4289-866C-2319527E8BC8}" dt="2022-10-24T01:11:01.500" v="846" actId="1076"/>
          <ac:spMkLst>
            <pc:docMk/>
            <pc:sldMk cId="1038154015" sldId="307"/>
            <ac:spMk id="314" creationId="{00000000-0000-0000-0000-000000000000}"/>
          </ac:spMkLst>
        </pc:spChg>
        <pc:spChg chg="del mod">
          <ac:chgData name="william escalante" userId="fbe28cb8039f1e06" providerId="LiveId" clId="{94AE5AA4-CA3B-4289-866C-2319527E8BC8}" dt="2022-10-24T01:11:14.589" v="850" actId="478"/>
          <ac:spMkLst>
            <pc:docMk/>
            <pc:sldMk cId="1038154015" sldId="307"/>
            <ac:spMk id="342" creationId="{00000000-0000-0000-0000-000000000000}"/>
          </ac:spMkLst>
        </pc:spChg>
        <pc:grpChg chg="add mod">
          <ac:chgData name="william escalante" userId="fbe28cb8039f1e06" providerId="LiveId" clId="{94AE5AA4-CA3B-4289-866C-2319527E8BC8}" dt="2022-10-24T01:11:59.285" v="854" actId="1076"/>
          <ac:grpSpMkLst>
            <pc:docMk/>
            <pc:sldMk cId="1038154015" sldId="307"/>
            <ac:grpSpMk id="34" creationId="{1FDA2547-2A90-4C85-A55E-75851A721841}"/>
          </ac:grpSpMkLst>
        </pc:grpChg>
        <pc:grpChg chg="mod">
          <ac:chgData name="william escalante" userId="fbe28cb8039f1e06" providerId="LiveId" clId="{94AE5AA4-CA3B-4289-866C-2319527E8BC8}" dt="2022-10-24T01:11:42.173" v="851"/>
          <ac:grpSpMkLst>
            <pc:docMk/>
            <pc:sldMk cId="1038154015" sldId="307"/>
            <ac:grpSpMk id="41" creationId="{3ABAEA70-6BFF-42D4-9551-641CBF9E6900}"/>
          </ac:grpSpMkLst>
        </pc:grpChg>
        <pc:grpChg chg="mod">
          <ac:chgData name="william escalante" userId="fbe28cb8039f1e06" providerId="LiveId" clId="{94AE5AA4-CA3B-4289-866C-2319527E8BC8}" dt="2022-10-24T01:11:42.173" v="851"/>
          <ac:grpSpMkLst>
            <pc:docMk/>
            <pc:sldMk cId="1038154015" sldId="307"/>
            <ac:grpSpMk id="48" creationId="{C810F989-1F92-4E9F-BEC1-ECAEE2D40A5C}"/>
          </ac:grpSpMkLst>
        </pc:grpChg>
        <pc:grpChg chg="add mod">
          <ac:chgData name="william escalante" userId="fbe28cb8039f1e06" providerId="LiveId" clId="{94AE5AA4-CA3B-4289-866C-2319527E8BC8}" dt="2022-10-24T01:12:47.924" v="861" actId="1076"/>
          <ac:grpSpMkLst>
            <pc:docMk/>
            <pc:sldMk cId="1038154015" sldId="307"/>
            <ac:grpSpMk id="56" creationId="{5B4BE549-69F4-494E-A0A9-FA16CF34A8EA}"/>
          </ac:grpSpMkLst>
        </pc:grpChg>
        <pc:grpChg chg="add del mod">
          <ac:chgData name="william escalante" userId="fbe28cb8039f1e06" providerId="LiveId" clId="{94AE5AA4-CA3B-4289-866C-2319527E8BC8}" dt="2022-10-24T01:14:33.776" v="891"/>
          <ac:grpSpMkLst>
            <pc:docMk/>
            <pc:sldMk cId="1038154015" sldId="307"/>
            <ac:grpSpMk id="59" creationId="{A8DCFEDE-25A5-41A3-8AF0-A8B947107B00}"/>
          </ac:grpSpMkLst>
        </pc:grpChg>
        <pc:grpChg chg="add del mod">
          <ac:chgData name="william escalante" userId="fbe28cb8039f1e06" providerId="LiveId" clId="{94AE5AA4-CA3B-4289-866C-2319527E8BC8}" dt="2022-10-24T01:14:32.400" v="888"/>
          <ac:grpSpMkLst>
            <pc:docMk/>
            <pc:sldMk cId="1038154015" sldId="307"/>
            <ac:grpSpMk id="62" creationId="{BC4C323F-57FF-4FFF-84BF-ABE5353D0F2C}"/>
          </ac:grpSpMkLst>
        </pc:grpChg>
        <pc:grpChg chg="add del mod">
          <ac:chgData name="william escalante" userId="fbe28cb8039f1e06" providerId="LiveId" clId="{94AE5AA4-CA3B-4289-866C-2319527E8BC8}" dt="2022-10-24T01:14:32.400" v="888"/>
          <ac:grpSpMkLst>
            <pc:docMk/>
            <pc:sldMk cId="1038154015" sldId="307"/>
            <ac:grpSpMk id="65" creationId="{FA492136-69B9-4F7F-8DA6-1BD7654180D5}"/>
          </ac:grpSpMkLst>
        </pc:grpChg>
        <pc:grpChg chg="add del mod">
          <ac:chgData name="william escalante" userId="fbe28cb8039f1e06" providerId="LiveId" clId="{94AE5AA4-CA3B-4289-866C-2319527E8BC8}" dt="2022-10-24T01:14:31.480" v="886"/>
          <ac:grpSpMkLst>
            <pc:docMk/>
            <pc:sldMk cId="1038154015" sldId="307"/>
            <ac:grpSpMk id="68" creationId="{CAD7B22F-91B7-46E7-9EA9-CA6487CC3713}"/>
          </ac:grpSpMkLst>
        </pc:grpChg>
        <pc:grpChg chg="add del mod">
          <ac:chgData name="william escalante" userId="fbe28cb8039f1e06" providerId="LiveId" clId="{94AE5AA4-CA3B-4289-866C-2319527E8BC8}" dt="2022-10-24T01:14:31.480" v="886"/>
          <ac:grpSpMkLst>
            <pc:docMk/>
            <pc:sldMk cId="1038154015" sldId="307"/>
            <ac:grpSpMk id="71" creationId="{C3E2E763-12E4-4296-91AA-395A79AC2B7A}"/>
          </ac:grpSpMkLst>
        </pc:grpChg>
        <pc:grpChg chg="add del mod">
          <ac:chgData name="william escalante" userId="fbe28cb8039f1e06" providerId="LiveId" clId="{94AE5AA4-CA3B-4289-866C-2319527E8BC8}" dt="2022-10-24T01:14:31.480" v="886"/>
          <ac:grpSpMkLst>
            <pc:docMk/>
            <pc:sldMk cId="1038154015" sldId="307"/>
            <ac:grpSpMk id="74" creationId="{3A541657-9EE6-47ED-9C61-FEF56274E281}"/>
          </ac:grpSpMkLst>
        </pc:grpChg>
        <pc:grpChg chg="add del mod">
          <ac:chgData name="william escalante" userId="fbe28cb8039f1e06" providerId="LiveId" clId="{94AE5AA4-CA3B-4289-866C-2319527E8BC8}" dt="2022-10-24T01:14:31.480" v="886"/>
          <ac:grpSpMkLst>
            <pc:docMk/>
            <pc:sldMk cId="1038154015" sldId="307"/>
            <ac:grpSpMk id="77" creationId="{125C59AA-54F0-433B-9896-A326133C0E99}"/>
          </ac:grpSpMkLst>
        </pc:grpChg>
        <pc:grpChg chg="add del mod">
          <ac:chgData name="william escalante" userId="fbe28cb8039f1e06" providerId="LiveId" clId="{94AE5AA4-CA3B-4289-866C-2319527E8BC8}" dt="2022-10-24T01:14:31.167" v="884"/>
          <ac:grpSpMkLst>
            <pc:docMk/>
            <pc:sldMk cId="1038154015" sldId="307"/>
            <ac:grpSpMk id="80" creationId="{2F22BE60-D0A3-4B52-8E2D-73ED1FACF9D4}"/>
          </ac:grpSpMkLst>
        </pc:grpChg>
        <pc:grpChg chg="add del mod">
          <ac:chgData name="william escalante" userId="fbe28cb8039f1e06" providerId="LiveId" clId="{94AE5AA4-CA3B-4289-866C-2319527E8BC8}" dt="2022-10-24T01:14:31.167" v="884"/>
          <ac:grpSpMkLst>
            <pc:docMk/>
            <pc:sldMk cId="1038154015" sldId="307"/>
            <ac:grpSpMk id="83" creationId="{62B9C32F-5983-47E4-9CFE-03517AE9AC0A}"/>
          </ac:grpSpMkLst>
        </pc:grpChg>
        <pc:grpChg chg="add del mod">
          <ac:chgData name="william escalante" userId="fbe28cb8039f1e06" providerId="LiveId" clId="{94AE5AA4-CA3B-4289-866C-2319527E8BC8}" dt="2022-10-24T01:14:31.167" v="884"/>
          <ac:grpSpMkLst>
            <pc:docMk/>
            <pc:sldMk cId="1038154015" sldId="307"/>
            <ac:grpSpMk id="86" creationId="{92751B62-4936-4C60-AD14-E8ED9294D92D}"/>
          </ac:grpSpMkLst>
        </pc:grpChg>
        <pc:grpChg chg="add del mod">
          <ac:chgData name="william escalante" userId="fbe28cb8039f1e06" providerId="LiveId" clId="{94AE5AA4-CA3B-4289-866C-2319527E8BC8}" dt="2022-10-24T01:14:31.167" v="884"/>
          <ac:grpSpMkLst>
            <pc:docMk/>
            <pc:sldMk cId="1038154015" sldId="307"/>
            <ac:grpSpMk id="89" creationId="{7D783FAA-F5E8-4C68-9145-F3AC4FAD9AB7}"/>
          </ac:grpSpMkLst>
        </pc:grpChg>
        <pc:grpChg chg="add mod">
          <ac:chgData name="william escalante" userId="fbe28cb8039f1e06" providerId="LiveId" clId="{94AE5AA4-CA3B-4289-866C-2319527E8BC8}" dt="2022-10-24T01:14:50.061" v="893" actId="1076"/>
          <ac:grpSpMkLst>
            <pc:docMk/>
            <pc:sldMk cId="1038154015" sldId="307"/>
            <ac:grpSpMk id="92" creationId="{DE120683-C23B-42A4-AC13-2739226D95DB}"/>
          </ac:grpSpMkLst>
        </pc:grpChg>
        <pc:grpChg chg="add mod">
          <ac:chgData name="william escalante" userId="fbe28cb8039f1e06" providerId="LiveId" clId="{94AE5AA4-CA3B-4289-866C-2319527E8BC8}" dt="2022-10-24T01:15:02.260" v="895" actId="1076"/>
          <ac:grpSpMkLst>
            <pc:docMk/>
            <pc:sldMk cId="1038154015" sldId="307"/>
            <ac:grpSpMk id="95" creationId="{5C443D2B-5DF3-4171-8AB1-591AC819F161}"/>
          </ac:grpSpMkLst>
        </pc:grpChg>
        <pc:grpChg chg="add mod">
          <ac:chgData name="william escalante" userId="fbe28cb8039f1e06" providerId="LiveId" clId="{94AE5AA4-CA3B-4289-866C-2319527E8BC8}" dt="2022-10-24T01:15:02.260" v="895" actId="1076"/>
          <ac:grpSpMkLst>
            <pc:docMk/>
            <pc:sldMk cId="1038154015" sldId="307"/>
            <ac:grpSpMk id="98" creationId="{A8FC8EA0-C924-4B1F-87B7-CAF73454BD7C}"/>
          </ac:grpSpMkLst>
        </pc:grpChg>
        <pc:grpChg chg="add mod">
          <ac:chgData name="william escalante" userId="fbe28cb8039f1e06" providerId="LiveId" clId="{94AE5AA4-CA3B-4289-866C-2319527E8BC8}" dt="2022-10-24T01:15:14.781" v="897" actId="1076"/>
          <ac:grpSpMkLst>
            <pc:docMk/>
            <pc:sldMk cId="1038154015" sldId="307"/>
            <ac:grpSpMk id="101" creationId="{7EAD37B6-47A5-446F-8D02-AB15CE718969}"/>
          </ac:grpSpMkLst>
        </pc:grpChg>
        <pc:grpChg chg="add mod">
          <ac:chgData name="william escalante" userId="fbe28cb8039f1e06" providerId="LiveId" clId="{94AE5AA4-CA3B-4289-866C-2319527E8BC8}" dt="2022-10-24T01:15:14.781" v="897" actId="1076"/>
          <ac:grpSpMkLst>
            <pc:docMk/>
            <pc:sldMk cId="1038154015" sldId="307"/>
            <ac:grpSpMk id="104" creationId="{A5470DFC-CAC1-4308-9E31-190E04C367B3}"/>
          </ac:grpSpMkLst>
        </pc:grpChg>
        <pc:grpChg chg="add mod">
          <ac:chgData name="william escalante" userId="fbe28cb8039f1e06" providerId="LiveId" clId="{94AE5AA4-CA3B-4289-866C-2319527E8BC8}" dt="2022-10-24T01:15:14.781" v="897" actId="1076"/>
          <ac:grpSpMkLst>
            <pc:docMk/>
            <pc:sldMk cId="1038154015" sldId="307"/>
            <ac:grpSpMk id="107" creationId="{701AB743-07D1-4371-9726-11155B8808A5}"/>
          </ac:grpSpMkLst>
        </pc:grpChg>
        <pc:grpChg chg="add mod">
          <ac:chgData name="william escalante" userId="fbe28cb8039f1e06" providerId="LiveId" clId="{94AE5AA4-CA3B-4289-866C-2319527E8BC8}" dt="2022-10-24T01:15:14.781" v="897" actId="1076"/>
          <ac:grpSpMkLst>
            <pc:docMk/>
            <pc:sldMk cId="1038154015" sldId="307"/>
            <ac:grpSpMk id="110" creationId="{21691D96-6FEF-4405-A982-97CED1328B28}"/>
          </ac:grpSpMkLst>
        </pc:grpChg>
        <pc:grpChg chg="add mod">
          <ac:chgData name="william escalante" userId="fbe28cb8039f1e06" providerId="LiveId" clId="{94AE5AA4-CA3B-4289-866C-2319527E8BC8}" dt="2022-10-24T01:15:28.860" v="901" actId="1076"/>
          <ac:grpSpMkLst>
            <pc:docMk/>
            <pc:sldMk cId="1038154015" sldId="307"/>
            <ac:grpSpMk id="113" creationId="{F6CCDBA5-CFE7-4716-AB2D-939D70247264}"/>
          </ac:grpSpMkLst>
        </pc:grpChg>
        <pc:grpChg chg="add mod">
          <ac:chgData name="william escalante" userId="fbe28cb8039f1e06" providerId="LiveId" clId="{94AE5AA4-CA3B-4289-866C-2319527E8BC8}" dt="2022-10-24T01:15:28.860" v="901" actId="1076"/>
          <ac:grpSpMkLst>
            <pc:docMk/>
            <pc:sldMk cId="1038154015" sldId="307"/>
            <ac:grpSpMk id="116" creationId="{8B9BDCA7-6B1D-4B44-AA76-9EE9E33BFC5D}"/>
          </ac:grpSpMkLst>
        </pc:grpChg>
        <pc:grpChg chg="add mod">
          <ac:chgData name="william escalante" userId="fbe28cb8039f1e06" providerId="LiveId" clId="{94AE5AA4-CA3B-4289-866C-2319527E8BC8}" dt="2022-10-24T01:15:28.860" v="901" actId="1076"/>
          <ac:grpSpMkLst>
            <pc:docMk/>
            <pc:sldMk cId="1038154015" sldId="307"/>
            <ac:grpSpMk id="119" creationId="{25C332D2-A43A-4316-9E9C-2EFAD92A2351}"/>
          </ac:grpSpMkLst>
        </pc:grpChg>
        <pc:grpChg chg="add mod">
          <ac:chgData name="william escalante" userId="fbe28cb8039f1e06" providerId="LiveId" clId="{94AE5AA4-CA3B-4289-866C-2319527E8BC8}" dt="2022-10-24T01:15:28.860" v="901" actId="1076"/>
          <ac:grpSpMkLst>
            <pc:docMk/>
            <pc:sldMk cId="1038154015" sldId="307"/>
            <ac:grpSpMk id="122" creationId="{C901F980-6F2B-45D6-9BB5-1446605086AB}"/>
          </ac:grpSpMkLst>
        </pc:grpChg>
        <pc:grpChg chg="add mod">
          <ac:chgData name="william escalante" userId="fbe28cb8039f1e06" providerId="LiveId" clId="{94AE5AA4-CA3B-4289-866C-2319527E8BC8}" dt="2022-10-24T01:15:28.860" v="901" actId="1076"/>
          <ac:grpSpMkLst>
            <pc:docMk/>
            <pc:sldMk cId="1038154015" sldId="307"/>
            <ac:grpSpMk id="125" creationId="{CBE26CAB-F9E2-454E-8C86-97BB95914382}"/>
          </ac:grpSpMkLst>
        </pc:grpChg>
        <pc:grpChg chg="add del mod">
          <ac:chgData name="william escalante" userId="fbe28cb8039f1e06" providerId="LiveId" clId="{94AE5AA4-CA3B-4289-866C-2319527E8BC8}" dt="2022-10-24T01:15:36.253" v="904" actId="478"/>
          <ac:grpSpMkLst>
            <pc:docMk/>
            <pc:sldMk cId="1038154015" sldId="307"/>
            <ac:grpSpMk id="128" creationId="{C90B3096-78AD-4717-B1F5-32BE326B3F8D}"/>
          </ac:grpSpMkLst>
        </pc:grpChg>
        <pc:grpChg chg="add del mod">
          <ac:chgData name="william escalante" userId="fbe28cb8039f1e06" providerId="LiveId" clId="{94AE5AA4-CA3B-4289-866C-2319527E8BC8}" dt="2022-10-24T01:15:34.308" v="903" actId="478"/>
          <ac:grpSpMkLst>
            <pc:docMk/>
            <pc:sldMk cId="1038154015" sldId="307"/>
            <ac:grpSpMk id="131" creationId="{916D5C95-3934-404C-9411-6DD09EC8760B}"/>
          </ac:grpSpMkLst>
        </pc:grpChg>
        <pc:grpChg chg="add del mod">
          <ac:chgData name="william escalante" userId="fbe28cb8039f1e06" providerId="LiveId" clId="{94AE5AA4-CA3B-4289-866C-2319527E8BC8}" dt="2022-10-24T01:15:33.627" v="902" actId="478"/>
          <ac:grpSpMkLst>
            <pc:docMk/>
            <pc:sldMk cId="1038154015" sldId="307"/>
            <ac:grpSpMk id="134" creationId="{3E7BDE15-0386-4C72-85B6-64B1693DE86B}"/>
          </ac:grpSpMkLst>
        </pc:grpChg>
        <pc:grpChg chg="mod">
          <ac:chgData name="william escalante" userId="fbe28cb8039f1e06" providerId="LiveId" clId="{94AE5AA4-CA3B-4289-866C-2319527E8BC8}" dt="2022-10-24T01:16:46.612" v="915" actId="1076"/>
          <ac:grpSpMkLst>
            <pc:docMk/>
            <pc:sldMk cId="1038154015" sldId="307"/>
            <ac:grpSpMk id="315" creationId="{00000000-0000-0000-0000-000000000000}"/>
          </ac:grpSpMkLst>
        </pc:grpChg>
        <pc:grpChg chg="mod">
          <ac:chgData name="william escalante" userId="fbe28cb8039f1e06" providerId="LiveId" clId="{94AE5AA4-CA3B-4289-866C-2319527E8BC8}" dt="2022-10-24T01:10:54.661" v="845" actId="1076"/>
          <ac:grpSpMkLst>
            <pc:docMk/>
            <pc:sldMk cId="1038154015" sldId="307"/>
            <ac:grpSpMk id="339" creationId="{00000000-0000-0000-0000-000000000000}"/>
          </ac:grpSpMkLst>
        </pc:grpChg>
        <pc:picChg chg="add mod">
          <ac:chgData name="william escalante" userId="fbe28cb8039f1e06" providerId="LiveId" clId="{94AE5AA4-CA3B-4289-866C-2319527E8BC8}" dt="2022-10-24T01:16:06.382" v="909" actId="1076"/>
          <ac:picMkLst>
            <pc:docMk/>
            <pc:sldMk cId="1038154015" sldId="307"/>
            <ac:picMk id="137" creationId="{E739627B-CB3B-493F-94D8-D798DF26F921}"/>
          </ac:picMkLst>
        </pc:picChg>
        <pc:picChg chg="add mod">
          <ac:chgData name="william escalante" userId="fbe28cb8039f1e06" providerId="LiveId" clId="{94AE5AA4-CA3B-4289-866C-2319527E8BC8}" dt="2022-10-24T01:16:11.764" v="911" actId="1076"/>
          <ac:picMkLst>
            <pc:docMk/>
            <pc:sldMk cId="1038154015" sldId="307"/>
            <ac:picMk id="138" creationId="{97F065DA-73AA-4062-9591-BD5AE6EDE402}"/>
          </ac:picMkLst>
        </pc:picChg>
      </pc:sldChg>
      <pc:sldChg chg="modSp add mod">
        <pc:chgData name="william escalante" userId="fbe28cb8039f1e06" providerId="LiveId" clId="{94AE5AA4-CA3B-4289-866C-2319527E8BC8}" dt="2022-10-24T02:27:02.917" v="1023" actId="20577"/>
        <pc:sldMkLst>
          <pc:docMk/>
          <pc:sldMk cId="1448823272" sldId="308"/>
        </pc:sldMkLst>
        <pc:spChg chg="mod">
          <ac:chgData name="william escalante" userId="fbe28cb8039f1e06" providerId="LiveId" clId="{94AE5AA4-CA3B-4289-866C-2319527E8BC8}" dt="2022-10-24T02:27:02.917" v="1023" actId="20577"/>
          <ac:spMkLst>
            <pc:docMk/>
            <pc:sldMk cId="1448823272" sldId="308"/>
            <ac:spMk id="23" creationId="{2E6F3CA1-DB76-4D93-93C5-A776A7AD9E85}"/>
          </ac:spMkLst>
        </pc:spChg>
        <pc:spChg chg="mod">
          <ac:chgData name="william escalante" userId="fbe28cb8039f1e06" providerId="LiveId" clId="{94AE5AA4-CA3B-4289-866C-2319527E8BC8}" dt="2022-10-24T02:26:37.580" v="987" actId="20577"/>
          <ac:spMkLst>
            <pc:docMk/>
            <pc:sldMk cId="1448823272" sldId="308"/>
            <ac:spMk id="25" creationId="{0D2B0CE8-9CC3-4E19-86D5-2DAC6D9A531D}"/>
          </ac:spMkLst>
        </pc:spChg>
      </pc:sldChg>
      <pc:sldMasterChg chg="delSldLayout">
        <pc:chgData name="william escalante" userId="fbe28cb8039f1e06" providerId="LiveId" clId="{94AE5AA4-CA3B-4289-866C-2319527E8BC8}" dt="2022-10-24T01:17:22.383" v="916" actId="47"/>
        <pc:sldMasterMkLst>
          <pc:docMk/>
          <pc:sldMasterMk cId="0" sldId="2147483680"/>
        </pc:sldMasterMkLst>
        <pc:sldLayoutChg chg="del">
          <pc:chgData name="william escalante" userId="fbe28cb8039f1e06" providerId="LiveId" clId="{94AE5AA4-CA3B-4289-866C-2319527E8BC8}" dt="2022-10-24T01:17:22.383" v="916" actId="47"/>
          <pc:sldLayoutMkLst>
            <pc:docMk/>
            <pc:sldMasterMk cId="0" sldId="2147483680"/>
            <pc:sldLayoutMk cId="0" sldId="2147483659"/>
          </pc:sldLayoutMkLst>
        </pc:sldLayoutChg>
      </pc:sldMasterChg>
    </pc:docChg>
  </pc:docChgLst>
  <pc:docChgLst>
    <pc:chgData name="william escalante" userId="fbe28cb8039f1e06" providerId="LiveId" clId="{3E69C5EF-F42A-42FE-A789-72451B7A6375}"/>
    <pc:docChg chg="undo redo custSel addSld delSld modSld delMainMaster">
      <pc:chgData name="william escalante" userId="fbe28cb8039f1e06" providerId="LiveId" clId="{3E69C5EF-F42A-42FE-A789-72451B7A6375}" dt="2022-10-24T07:32:15.119" v="693" actId="1440"/>
      <pc:docMkLst>
        <pc:docMk/>
      </pc:docMkLst>
      <pc:sldChg chg="modSp add del mod">
        <pc:chgData name="william escalante" userId="fbe28cb8039f1e06" providerId="LiveId" clId="{3E69C5EF-F42A-42FE-A789-72451B7A6375}" dt="2022-10-24T04:29:58.768" v="133" actId="20577"/>
        <pc:sldMkLst>
          <pc:docMk/>
          <pc:sldMk cId="0" sldId="256"/>
        </pc:sldMkLst>
        <pc:spChg chg="mod">
          <ac:chgData name="william escalante" userId="fbe28cb8039f1e06" providerId="LiveId" clId="{3E69C5EF-F42A-42FE-A789-72451B7A6375}" dt="2022-10-24T04:29:58.768" v="133" actId="20577"/>
          <ac:spMkLst>
            <pc:docMk/>
            <pc:sldMk cId="0" sldId="256"/>
            <ac:spMk id="72" creationId="{D18D8C5A-1F34-47D2-A082-22031CE56EBA}"/>
          </ac:spMkLst>
        </pc:spChg>
      </pc:sldChg>
      <pc:sldChg chg="add del">
        <pc:chgData name="william escalante" userId="fbe28cb8039f1e06" providerId="LiveId" clId="{3E69C5EF-F42A-42FE-A789-72451B7A6375}" dt="2022-10-24T03:42:12.788" v="54" actId="47"/>
        <pc:sldMkLst>
          <pc:docMk/>
          <pc:sldMk cId="0" sldId="257"/>
        </pc:sldMkLst>
      </pc:sldChg>
      <pc:sldChg chg="add">
        <pc:chgData name="william escalante" userId="fbe28cb8039f1e06" providerId="LiveId" clId="{3E69C5EF-F42A-42FE-A789-72451B7A6375}" dt="2022-10-24T03:42:07.653" v="53"/>
        <pc:sldMkLst>
          <pc:docMk/>
          <pc:sldMk cId="0" sldId="258"/>
        </pc:sldMkLst>
      </pc:sldChg>
      <pc:sldChg chg="addSp modSp add del mod">
        <pc:chgData name="william escalante" userId="fbe28cb8039f1e06" providerId="LiveId" clId="{3E69C5EF-F42A-42FE-A789-72451B7A6375}" dt="2022-10-24T05:43:01.944" v="646" actId="1076"/>
        <pc:sldMkLst>
          <pc:docMk/>
          <pc:sldMk cId="0" sldId="259"/>
        </pc:sldMkLst>
        <pc:picChg chg="add mod">
          <ac:chgData name="william escalante" userId="fbe28cb8039f1e06" providerId="LiveId" clId="{3E69C5EF-F42A-42FE-A789-72451B7A6375}" dt="2022-10-24T05:43:01.944" v="646" actId="1076"/>
          <ac:picMkLst>
            <pc:docMk/>
            <pc:sldMk cId="0" sldId="259"/>
            <ac:picMk id="3" creationId="{C005F131-6F2E-4438-89D6-4BEB6F96B760}"/>
          </ac:picMkLst>
        </pc:picChg>
      </pc:sldChg>
      <pc:sldChg chg="del">
        <pc:chgData name="william escalante" userId="fbe28cb8039f1e06" providerId="LiveId" clId="{3E69C5EF-F42A-42FE-A789-72451B7A6375}" dt="2022-10-24T03:41:48.123" v="47" actId="47"/>
        <pc:sldMkLst>
          <pc:docMk/>
          <pc:sldMk cId="0" sldId="260"/>
        </pc:sldMkLst>
      </pc:sldChg>
      <pc:sldChg chg="del">
        <pc:chgData name="william escalante" userId="fbe28cb8039f1e06" providerId="LiveId" clId="{3E69C5EF-F42A-42FE-A789-72451B7A6375}" dt="2022-10-24T03:41:48.088" v="46" actId="47"/>
        <pc:sldMkLst>
          <pc:docMk/>
          <pc:sldMk cId="0" sldId="261"/>
        </pc:sldMkLst>
      </pc:sldChg>
      <pc:sldChg chg="del">
        <pc:chgData name="william escalante" userId="fbe28cb8039f1e06" providerId="LiveId" clId="{3E69C5EF-F42A-42FE-A789-72451B7A6375}" dt="2022-10-24T03:41:48.038" v="45" actId="47"/>
        <pc:sldMkLst>
          <pc:docMk/>
          <pc:sldMk cId="0" sldId="262"/>
        </pc:sldMkLst>
      </pc:sldChg>
      <pc:sldChg chg="del">
        <pc:chgData name="william escalante" userId="fbe28cb8039f1e06" providerId="LiveId" clId="{3E69C5EF-F42A-42FE-A789-72451B7A6375}" dt="2022-10-24T03:41:48" v="44" actId="47"/>
        <pc:sldMkLst>
          <pc:docMk/>
          <pc:sldMk cId="0" sldId="263"/>
        </pc:sldMkLst>
      </pc:sldChg>
      <pc:sldChg chg="del">
        <pc:chgData name="william escalante" userId="fbe28cb8039f1e06" providerId="LiveId" clId="{3E69C5EF-F42A-42FE-A789-72451B7A6375}" dt="2022-10-24T03:41:47.968" v="43" actId="47"/>
        <pc:sldMkLst>
          <pc:docMk/>
          <pc:sldMk cId="0" sldId="264"/>
        </pc:sldMkLst>
      </pc:sldChg>
      <pc:sldChg chg="del">
        <pc:chgData name="william escalante" userId="fbe28cb8039f1e06" providerId="LiveId" clId="{3E69C5EF-F42A-42FE-A789-72451B7A6375}" dt="2022-10-24T03:41:47.929" v="42" actId="47"/>
        <pc:sldMkLst>
          <pc:docMk/>
          <pc:sldMk cId="0" sldId="265"/>
        </pc:sldMkLst>
      </pc:sldChg>
      <pc:sldChg chg="del">
        <pc:chgData name="william escalante" userId="fbe28cb8039f1e06" providerId="LiveId" clId="{3E69C5EF-F42A-42FE-A789-72451B7A6375}" dt="2022-10-24T03:41:47.850" v="41" actId="47"/>
        <pc:sldMkLst>
          <pc:docMk/>
          <pc:sldMk cId="0" sldId="266"/>
        </pc:sldMkLst>
      </pc:sldChg>
      <pc:sldChg chg="del">
        <pc:chgData name="william escalante" userId="fbe28cb8039f1e06" providerId="LiveId" clId="{3E69C5EF-F42A-42FE-A789-72451B7A6375}" dt="2022-10-24T03:41:47.804" v="40" actId="47"/>
        <pc:sldMkLst>
          <pc:docMk/>
          <pc:sldMk cId="0" sldId="267"/>
        </pc:sldMkLst>
      </pc:sldChg>
      <pc:sldChg chg="del">
        <pc:chgData name="william escalante" userId="fbe28cb8039f1e06" providerId="LiveId" clId="{3E69C5EF-F42A-42FE-A789-72451B7A6375}" dt="2022-10-24T03:41:47.733" v="39" actId="47"/>
        <pc:sldMkLst>
          <pc:docMk/>
          <pc:sldMk cId="0" sldId="268"/>
        </pc:sldMkLst>
      </pc:sldChg>
      <pc:sldChg chg="del">
        <pc:chgData name="william escalante" userId="fbe28cb8039f1e06" providerId="LiveId" clId="{3E69C5EF-F42A-42FE-A789-72451B7A6375}" dt="2022-10-24T03:41:47.711" v="38" actId="47"/>
        <pc:sldMkLst>
          <pc:docMk/>
          <pc:sldMk cId="0" sldId="269"/>
        </pc:sldMkLst>
      </pc:sldChg>
      <pc:sldChg chg="del">
        <pc:chgData name="william escalante" userId="fbe28cb8039f1e06" providerId="LiveId" clId="{3E69C5EF-F42A-42FE-A789-72451B7A6375}" dt="2022-10-24T03:41:47.663" v="37" actId="47"/>
        <pc:sldMkLst>
          <pc:docMk/>
          <pc:sldMk cId="0" sldId="270"/>
        </pc:sldMkLst>
      </pc:sldChg>
      <pc:sldChg chg="del">
        <pc:chgData name="william escalante" userId="fbe28cb8039f1e06" providerId="LiveId" clId="{3E69C5EF-F42A-42FE-A789-72451B7A6375}" dt="2022-10-24T03:41:47.593" v="36" actId="47"/>
        <pc:sldMkLst>
          <pc:docMk/>
          <pc:sldMk cId="0" sldId="271"/>
        </pc:sldMkLst>
      </pc:sldChg>
      <pc:sldChg chg="del">
        <pc:chgData name="william escalante" userId="fbe28cb8039f1e06" providerId="LiveId" clId="{3E69C5EF-F42A-42FE-A789-72451B7A6375}" dt="2022-10-24T03:41:47.558" v="35" actId="47"/>
        <pc:sldMkLst>
          <pc:docMk/>
          <pc:sldMk cId="0" sldId="272"/>
        </pc:sldMkLst>
      </pc:sldChg>
      <pc:sldChg chg="del">
        <pc:chgData name="william escalante" userId="fbe28cb8039f1e06" providerId="LiveId" clId="{3E69C5EF-F42A-42FE-A789-72451B7A6375}" dt="2022-10-24T03:41:47.508" v="34" actId="47"/>
        <pc:sldMkLst>
          <pc:docMk/>
          <pc:sldMk cId="0" sldId="273"/>
        </pc:sldMkLst>
      </pc:sldChg>
      <pc:sldChg chg="del">
        <pc:chgData name="william escalante" userId="fbe28cb8039f1e06" providerId="LiveId" clId="{3E69C5EF-F42A-42FE-A789-72451B7A6375}" dt="2022-10-24T03:41:47.358" v="33" actId="47"/>
        <pc:sldMkLst>
          <pc:docMk/>
          <pc:sldMk cId="0" sldId="274"/>
        </pc:sldMkLst>
      </pc:sldChg>
      <pc:sldChg chg="del">
        <pc:chgData name="william escalante" userId="fbe28cb8039f1e06" providerId="LiveId" clId="{3E69C5EF-F42A-42FE-A789-72451B7A6375}" dt="2022-10-24T03:41:47.268" v="32" actId="47"/>
        <pc:sldMkLst>
          <pc:docMk/>
          <pc:sldMk cId="0" sldId="275"/>
        </pc:sldMkLst>
      </pc:sldChg>
      <pc:sldChg chg="del">
        <pc:chgData name="william escalante" userId="fbe28cb8039f1e06" providerId="LiveId" clId="{3E69C5EF-F42A-42FE-A789-72451B7A6375}" dt="2022-10-24T03:41:47.202" v="31" actId="47"/>
        <pc:sldMkLst>
          <pc:docMk/>
          <pc:sldMk cId="0" sldId="276"/>
        </pc:sldMkLst>
      </pc:sldChg>
      <pc:sldChg chg="del">
        <pc:chgData name="william escalante" userId="fbe28cb8039f1e06" providerId="LiveId" clId="{3E69C5EF-F42A-42FE-A789-72451B7A6375}" dt="2022-10-24T03:41:47.148" v="30" actId="47"/>
        <pc:sldMkLst>
          <pc:docMk/>
          <pc:sldMk cId="0" sldId="277"/>
        </pc:sldMkLst>
      </pc:sldChg>
      <pc:sldChg chg="del">
        <pc:chgData name="william escalante" userId="fbe28cb8039f1e06" providerId="LiveId" clId="{3E69C5EF-F42A-42FE-A789-72451B7A6375}" dt="2022-10-24T03:41:47.103" v="29" actId="47"/>
        <pc:sldMkLst>
          <pc:docMk/>
          <pc:sldMk cId="0" sldId="278"/>
        </pc:sldMkLst>
      </pc:sldChg>
      <pc:sldChg chg="del">
        <pc:chgData name="william escalante" userId="fbe28cb8039f1e06" providerId="LiveId" clId="{3E69C5EF-F42A-42FE-A789-72451B7A6375}" dt="2022-10-24T03:41:47.079" v="28" actId="47"/>
        <pc:sldMkLst>
          <pc:docMk/>
          <pc:sldMk cId="0" sldId="279"/>
        </pc:sldMkLst>
      </pc:sldChg>
      <pc:sldChg chg="del">
        <pc:chgData name="william escalante" userId="fbe28cb8039f1e06" providerId="LiveId" clId="{3E69C5EF-F42A-42FE-A789-72451B7A6375}" dt="2022-10-24T03:41:47.020" v="27" actId="47"/>
        <pc:sldMkLst>
          <pc:docMk/>
          <pc:sldMk cId="0" sldId="280"/>
        </pc:sldMkLst>
      </pc:sldChg>
      <pc:sldChg chg="del">
        <pc:chgData name="william escalante" userId="fbe28cb8039f1e06" providerId="LiveId" clId="{3E69C5EF-F42A-42FE-A789-72451B7A6375}" dt="2022-10-24T03:41:46.970" v="26" actId="47"/>
        <pc:sldMkLst>
          <pc:docMk/>
          <pc:sldMk cId="0" sldId="281"/>
        </pc:sldMkLst>
      </pc:sldChg>
      <pc:sldChg chg="del">
        <pc:chgData name="william escalante" userId="fbe28cb8039f1e06" providerId="LiveId" clId="{3E69C5EF-F42A-42FE-A789-72451B7A6375}" dt="2022-10-24T03:41:46.928" v="25" actId="47"/>
        <pc:sldMkLst>
          <pc:docMk/>
          <pc:sldMk cId="0" sldId="282"/>
        </pc:sldMkLst>
      </pc:sldChg>
      <pc:sldChg chg="del">
        <pc:chgData name="william escalante" userId="fbe28cb8039f1e06" providerId="LiveId" clId="{3E69C5EF-F42A-42FE-A789-72451B7A6375}" dt="2022-10-24T03:41:46.874" v="24" actId="47"/>
        <pc:sldMkLst>
          <pc:docMk/>
          <pc:sldMk cId="0" sldId="283"/>
        </pc:sldMkLst>
      </pc:sldChg>
      <pc:sldChg chg="del">
        <pc:chgData name="william escalante" userId="fbe28cb8039f1e06" providerId="LiveId" clId="{3E69C5EF-F42A-42FE-A789-72451B7A6375}" dt="2022-10-24T03:41:46.818" v="23" actId="47"/>
        <pc:sldMkLst>
          <pc:docMk/>
          <pc:sldMk cId="0" sldId="284"/>
        </pc:sldMkLst>
      </pc:sldChg>
      <pc:sldChg chg="del">
        <pc:chgData name="william escalante" userId="fbe28cb8039f1e06" providerId="LiveId" clId="{3E69C5EF-F42A-42FE-A789-72451B7A6375}" dt="2022-10-24T03:41:46.773" v="22" actId="47"/>
        <pc:sldMkLst>
          <pc:docMk/>
          <pc:sldMk cId="0" sldId="285"/>
        </pc:sldMkLst>
      </pc:sldChg>
      <pc:sldChg chg="del">
        <pc:chgData name="william escalante" userId="fbe28cb8039f1e06" providerId="LiveId" clId="{3E69C5EF-F42A-42FE-A789-72451B7A6375}" dt="2022-10-24T03:41:46.723" v="21" actId="47"/>
        <pc:sldMkLst>
          <pc:docMk/>
          <pc:sldMk cId="0" sldId="286"/>
        </pc:sldMkLst>
      </pc:sldChg>
      <pc:sldChg chg="del">
        <pc:chgData name="william escalante" userId="fbe28cb8039f1e06" providerId="LiveId" clId="{3E69C5EF-F42A-42FE-A789-72451B7A6375}" dt="2022-10-24T03:41:46.651" v="20" actId="47"/>
        <pc:sldMkLst>
          <pc:docMk/>
          <pc:sldMk cId="0" sldId="287"/>
        </pc:sldMkLst>
      </pc:sldChg>
      <pc:sldChg chg="del">
        <pc:chgData name="william escalante" userId="fbe28cb8039f1e06" providerId="LiveId" clId="{3E69C5EF-F42A-42FE-A789-72451B7A6375}" dt="2022-10-24T03:41:46.608" v="19" actId="47"/>
        <pc:sldMkLst>
          <pc:docMk/>
          <pc:sldMk cId="0" sldId="288"/>
        </pc:sldMkLst>
      </pc:sldChg>
      <pc:sldChg chg="del">
        <pc:chgData name="william escalante" userId="fbe28cb8039f1e06" providerId="LiveId" clId="{3E69C5EF-F42A-42FE-A789-72451B7A6375}" dt="2022-10-24T03:41:46.538" v="18" actId="47"/>
        <pc:sldMkLst>
          <pc:docMk/>
          <pc:sldMk cId="0" sldId="289"/>
        </pc:sldMkLst>
      </pc:sldChg>
      <pc:sldChg chg="del">
        <pc:chgData name="william escalante" userId="fbe28cb8039f1e06" providerId="LiveId" clId="{3E69C5EF-F42A-42FE-A789-72451B7A6375}" dt="2022-10-24T03:41:46.513" v="17" actId="47"/>
        <pc:sldMkLst>
          <pc:docMk/>
          <pc:sldMk cId="0" sldId="290"/>
        </pc:sldMkLst>
      </pc:sldChg>
      <pc:sldChg chg="del">
        <pc:chgData name="william escalante" userId="fbe28cb8039f1e06" providerId="LiveId" clId="{3E69C5EF-F42A-42FE-A789-72451B7A6375}" dt="2022-10-24T03:41:46.484" v="16" actId="47"/>
        <pc:sldMkLst>
          <pc:docMk/>
          <pc:sldMk cId="0" sldId="291"/>
        </pc:sldMkLst>
      </pc:sldChg>
      <pc:sldChg chg="del">
        <pc:chgData name="william escalante" userId="fbe28cb8039f1e06" providerId="LiveId" clId="{3E69C5EF-F42A-42FE-A789-72451B7A6375}" dt="2022-10-24T03:41:46.458" v="15" actId="47"/>
        <pc:sldMkLst>
          <pc:docMk/>
          <pc:sldMk cId="0" sldId="292"/>
        </pc:sldMkLst>
      </pc:sldChg>
      <pc:sldChg chg="del">
        <pc:chgData name="william escalante" userId="fbe28cb8039f1e06" providerId="LiveId" clId="{3E69C5EF-F42A-42FE-A789-72451B7A6375}" dt="2022-10-24T03:41:46.408" v="14" actId="47"/>
        <pc:sldMkLst>
          <pc:docMk/>
          <pc:sldMk cId="0" sldId="293"/>
        </pc:sldMkLst>
      </pc:sldChg>
      <pc:sldChg chg="del">
        <pc:chgData name="william escalante" userId="fbe28cb8039f1e06" providerId="LiveId" clId="{3E69C5EF-F42A-42FE-A789-72451B7A6375}" dt="2022-10-24T03:41:45.733" v="13" actId="47"/>
        <pc:sldMkLst>
          <pc:docMk/>
          <pc:sldMk cId="0" sldId="294"/>
        </pc:sldMkLst>
      </pc:sldChg>
      <pc:sldChg chg="del">
        <pc:chgData name="william escalante" userId="fbe28cb8039f1e06" providerId="LiveId" clId="{3E69C5EF-F42A-42FE-A789-72451B7A6375}" dt="2022-10-24T03:41:45.173" v="12" actId="47"/>
        <pc:sldMkLst>
          <pc:docMk/>
          <pc:sldMk cId="0" sldId="295"/>
        </pc:sldMkLst>
      </pc:sldChg>
      <pc:sldChg chg="del">
        <pc:chgData name="william escalante" userId="fbe28cb8039f1e06" providerId="LiveId" clId="{3E69C5EF-F42A-42FE-A789-72451B7A6375}" dt="2022-10-24T03:41:45.102" v="11" actId="47"/>
        <pc:sldMkLst>
          <pc:docMk/>
          <pc:sldMk cId="0" sldId="296"/>
        </pc:sldMkLst>
      </pc:sldChg>
      <pc:sldChg chg="del">
        <pc:chgData name="william escalante" userId="fbe28cb8039f1e06" providerId="LiveId" clId="{3E69C5EF-F42A-42FE-A789-72451B7A6375}" dt="2022-10-24T03:41:44.988" v="10" actId="47"/>
        <pc:sldMkLst>
          <pc:docMk/>
          <pc:sldMk cId="0" sldId="297"/>
        </pc:sldMkLst>
      </pc:sldChg>
      <pc:sldChg chg="del">
        <pc:chgData name="william escalante" userId="fbe28cb8039f1e06" providerId="LiveId" clId="{3E69C5EF-F42A-42FE-A789-72451B7A6375}" dt="2022-10-24T03:41:44.908" v="9" actId="47"/>
        <pc:sldMkLst>
          <pc:docMk/>
          <pc:sldMk cId="0" sldId="298"/>
        </pc:sldMkLst>
      </pc:sldChg>
      <pc:sldChg chg="del">
        <pc:chgData name="william escalante" userId="fbe28cb8039f1e06" providerId="LiveId" clId="{3E69C5EF-F42A-42FE-A789-72451B7A6375}" dt="2022-10-24T03:41:44.809" v="8" actId="47"/>
        <pc:sldMkLst>
          <pc:docMk/>
          <pc:sldMk cId="0" sldId="299"/>
        </pc:sldMkLst>
      </pc:sldChg>
      <pc:sldChg chg="del">
        <pc:chgData name="william escalante" userId="fbe28cb8039f1e06" providerId="LiveId" clId="{3E69C5EF-F42A-42FE-A789-72451B7A6375}" dt="2022-10-24T03:41:44.678" v="7" actId="47"/>
        <pc:sldMkLst>
          <pc:docMk/>
          <pc:sldMk cId="0" sldId="300"/>
        </pc:sldMkLst>
      </pc:sldChg>
      <pc:sldChg chg="del">
        <pc:chgData name="william escalante" userId="fbe28cb8039f1e06" providerId="LiveId" clId="{3E69C5EF-F42A-42FE-A789-72451B7A6375}" dt="2022-10-24T03:41:44.489" v="6" actId="47"/>
        <pc:sldMkLst>
          <pc:docMk/>
          <pc:sldMk cId="0" sldId="301"/>
        </pc:sldMkLst>
      </pc:sldChg>
      <pc:sldChg chg="del">
        <pc:chgData name="william escalante" userId="fbe28cb8039f1e06" providerId="LiveId" clId="{3E69C5EF-F42A-42FE-A789-72451B7A6375}" dt="2022-10-24T03:41:44.068" v="5" actId="47"/>
        <pc:sldMkLst>
          <pc:docMk/>
          <pc:sldMk cId="0" sldId="302"/>
        </pc:sldMkLst>
      </pc:sldChg>
      <pc:sldChg chg="del">
        <pc:chgData name="william escalante" userId="fbe28cb8039f1e06" providerId="LiveId" clId="{3E69C5EF-F42A-42FE-A789-72451B7A6375}" dt="2022-10-24T03:41:43.829" v="4" actId="47"/>
        <pc:sldMkLst>
          <pc:docMk/>
          <pc:sldMk cId="0" sldId="303"/>
        </pc:sldMkLst>
      </pc:sldChg>
      <pc:sldChg chg="del">
        <pc:chgData name="william escalante" userId="fbe28cb8039f1e06" providerId="LiveId" clId="{3E69C5EF-F42A-42FE-A789-72451B7A6375}" dt="2022-10-24T03:41:43.628" v="3" actId="47"/>
        <pc:sldMkLst>
          <pc:docMk/>
          <pc:sldMk cId="0" sldId="304"/>
        </pc:sldMkLst>
      </pc:sldChg>
      <pc:sldChg chg="del">
        <pc:chgData name="william escalante" userId="fbe28cb8039f1e06" providerId="LiveId" clId="{3E69C5EF-F42A-42FE-A789-72451B7A6375}" dt="2022-10-24T03:41:43.338" v="2" actId="47"/>
        <pc:sldMkLst>
          <pc:docMk/>
          <pc:sldMk cId="0" sldId="305"/>
        </pc:sldMkLst>
      </pc:sldChg>
      <pc:sldChg chg="add del">
        <pc:chgData name="william escalante" userId="fbe28cb8039f1e06" providerId="LiveId" clId="{3E69C5EF-F42A-42FE-A789-72451B7A6375}" dt="2022-10-24T03:42:07.653" v="53"/>
        <pc:sldMkLst>
          <pc:docMk/>
          <pc:sldMk cId="341498887" sldId="306"/>
        </pc:sldMkLst>
      </pc:sldChg>
      <pc:sldChg chg="add del">
        <pc:chgData name="william escalante" userId="fbe28cb8039f1e06" providerId="LiveId" clId="{3E69C5EF-F42A-42FE-A789-72451B7A6375}" dt="2022-10-24T03:42:07.653" v="53"/>
        <pc:sldMkLst>
          <pc:docMk/>
          <pc:sldMk cId="1038154015" sldId="307"/>
        </pc:sldMkLst>
      </pc:sldChg>
      <pc:sldChg chg="add del">
        <pc:chgData name="william escalante" userId="fbe28cb8039f1e06" providerId="LiveId" clId="{3E69C5EF-F42A-42FE-A789-72451B7A6375}" dt="2022-10-24T03:42:07.653" v="53"/>
        <pc:sldMkLst>
          <pc:docMk/>
          <pc:sldMk cId="1448823272" sldId="308"/>
        </pc:sldMkLst>
      </pc:sldChg>
      <pc:sldChg chg="modSp add mod">
        <pc:chgData name="william escalante" userId="fbe28cb8039f1e06" providerId="LiveId" clId="{3E69C5EF-F42A-42FE-A789-72451B7A6375}" dt="2022-10-24T04:21:57.446" v="83"/>
        <pc:sldMkLst>
          <pc:docMk/>
          <pc:sldMk cId="1972403229" sldId="310"/>
        </pc:sldMkLst>
        <pc:spChg chg="mod">
          <ac:chgData name="william escalante" userId="fbe28cb8039f1e06" providerId="LiveId" clId="{3E69C5EF-F42A-42FE-A789-72451B7A6375}" dt="2022-10-24T04:21:57.446" v="83"/>
          <ac:spMkLst>
            <pc:docMk/>
            <pc:sldMk cId="1972403229" sldId="310"/>
            <ac:spMk id="2" creationId="{F9420C94-7144-44BB-903E-80D98BD0C519}"/>
          </ac:spMkLst>
        </pc:spChg>
      </pc:sldChg>
      <pc:sldChg chg="add">
        <pc:chgData name="william escalante" userId="fbe28cb8039f1e06" providerId="LiveId" clId="{3E69C5EF-F42A-42FE-A789-72451B7A6375}" dt="2022-10-24T03:42:07.653" v="53"/>
        <pc:sldMkLst>
          <pc:docMk/>
          <pc:sldMk cId="1898834481" sldId="311"/>
        </pc:sldMkLst>
      </pc:sldChg>
      <pc:sldChg chg="add">
        <pc:chgData name="william escalante" userId="fbe28cb8039f1e06" providerId="LiveId" clId="{3E69C5EF-F42A-42FE-A789-72451B7A6375}" dt="2022-10-24T03:42:07.653" v="53"/>
        <pc:sldMkLst>
          <pc:docMk/>
          <pc:sldMk cId="1620878898" sldId="312"/>
        </pc:sldMkLst>
      </pc:sldChg>
      <pc:sldChg chg="modSp add mod">
        <pc:chgData name="william escalante" userId="fbe28cb8039f1e06" providerId="LiveId" clId="{3E69C5EF-F42A-42FE-A789-72451B7A6375}" dt="2022-10-24T03:59:51.576" v="77" actId="20577"/>
        <pc:sldMkLst>
          <pc:docMk/>
          <pc:sldMk cId="696053767" sldId="313"/>
        </pc:sldMkLst>
        <pc:spChg chg="mod">
          <ac:chgData name="william escalante" userId="fbe28cb8039f1e06" providerId="LiveId" clId="{3E69C5EF-F42A-42FE-A789-72451B7A6375}" dt="2022-10-24T03:59:51.576" v="77" actId="20577"/>
          <ac:spMkLst>
            <pc:docMk/>
            <pc:sldMk cId="696053767" sldId="313"/>
            <ac:spMk id="2" creationId="{F9420C94-7144-44BB-903E-80D98BD0C519}"/>
          </ac:spMkLst>
        </pc:spChg>
      </pc:sldChg>
      <pc:sldChg chg="addSp modSp add mod">
        <pc:chgData name="william escalante" userId="fbe28cb8039f1e06" providerId="LiveId" clId="{3E69C5EF-F42A-42FE-A789-72451B7A6375}" dt="2022-10-24T04:31:21.060" v="142" actId="14100"/>
        <pc:sldMkLst>
          <pc:docMk/>
          <pc:sldMk cId="2442057181" sldId="314"/>
        </pc:sldMkLst>
        <pc:spChg chg="mod">
          <ac:chgData name="william escalante" userId="fbe28cb8039f1e06" providerId="LiveId" clId="{3E69C5EF-F42A-42FE-A789-72451B7A6375}" dt="2022-10-24T03:42:42.638" v="74" actId="20577"/>
          <ac:spMkLst>
            <pc:docMk/>
            <pc:sldMk cId="2442057181" sldId="314"/>
            <ac:spMk id="2" creationId="{F9420C94-7144-44BB-903E-80D98BD0C519}"/>
          </ac:spMkLst>
        </pc:spChg>
        <pc:spChg chg="mod">
          <ac:chgData name="william escalante" userId="fbe28cb8039f1e06" providerId="LiveId" clId="{3E69C5EF-F42A-42FE-A789-72451B7A6375}" dt="2022-10-24T04:22:02.195" v="85" actId="20577"/>
          <ac:spMkLst>
            <pc:docMk/>
            <pc:sldMk cId="2442057181" sldId="314"/>
            <ac:spMk id="25" creationId="{0D2B0CE8-9CC3-4E19-86D5-2DAC6D9A531D}"/>
          </ac:spMkLst>
        </pc:spChg>
        <pc:picChg chg="add mod">
          <ac:chgData name="william escalante" userId="fbe28cb8039f1e06" providerId="LiveId" clId="{3E69C5EF-F42A-42FE-A789-72451B7A6375}" dt="2022-10-24T04:31:21.060" v="142" actId="14100"/>
          <ac:picMkLst>
            <pc:docMk/>
            <pc:sldMk cId="2442057181" sldId="314"/>
            <ac:picMk id="2050" creationId="{294BD96C-35E9-406B-A921-5E58FF7CAD75}"/>
          </ac:picMkLst>
        </pc:picChg>
      </pc:sldChg>
      <pc:sldChg chg="addSp modSp add mod">
        <pc:chgData name="william escalante" userId="fbe28cb8039f1e06" providerId="LiveId" clId="{3E69C5EF-F42A-42FE-A789-72451B7A6375}" dt="2022-10-24T04:29:42.628" v="132" actId="14100"/>
        <pc:sldMkLst>
          <pc:docMk/>
          <pc:sldMk cId="973493222" sldId="315"/>
        </pc:sldMkLst>
        <pc:spChg chg="mod">
          <ac:chgData name="william escalante" userId="fbe28cb8039f1e06" providerId="LiveId" clId="{3E69C5EF-F42A-42FE-A789-72451B7A6375}" dt="2022-10-24T04:28:52.309" v="125" actId="20577"/>
          <ac:spMkLst>
            <pc:docMk/>
            <pc:sldMk cId="973493222" sldId="315"/>
            <ac:spMk id="2" creationId="{F9420C94-7144-44BB-903E-80D98BD0C519}"/>
          </ac:spMkLst>
        </pc:spChg>
        <pc:spChg chg="mod">
          <ac:chgData name="william escalante" userId="fbe28cb8039f1e06" providerId="LiveId" clId="{3E69C5EF-F42A-42FE-A789-72451B7A6375}" dt="2022-10-24T04:25:54.830" v="100" actId="403"/>
          <ac:spMkLst>
            <pc:docMk/>
            <pc:sldMk cId="973493222" sldId="315"/>
            <ac:spMk id="23" creationId="{2E6F3CA1-DB76-4D93-93C5-A776A7AD9E85}"/>
          </ac:spMkLst>
        </pc:spChg>
        <pc:spChg chg="mod">
          <ac:chgData name="william escalante" userId="fbe28cb8039f1e06" providerId="LiveId" clId="{3E69C5EF-F42A-42FE-A789-72451B7A6375}" dt="2022-10-24T04:22:22.742" v="90" actId="20577"/>
          <ac:spMkLst>
            <pc:docMk/>
            <pc:sldMk cId="973493222" sldId="315"/>
            <ac:spMk id="25" creationId="{0D2B0CE8-9CC3-4E19-86D5-2DAC6D9A531D}"/>
          </ac:spMkLst>
        </pc:spChg>
        <pc:picChg chg="add mod">
          <ac:chgData name="william escalante" userId="fbe28cb8039f1e06" providerId="LiveId" clId="{3E69C5EF-F42A-42FE-A789-72451B7A6375}" dt="2022-10-24T04:29:42.628" v="132" actId="14100"/>
          <ac:picMkLst>
            <pc:docMk/>
            <pc:sldMk cId="973493222" sldId="315"/>
            <ac:picMk id="1026" creationId="{CC50F921-CCFD-4C66-9120-C357CCE2C8B4}"/>
          </ac:picMkLst>
        </pc:picChg>
      </pc:sldChg>
      <pc:sldChg chg="addSp delSp modSp add mod">
        <pc:chgData name="william escalante" userId="fbe28cb8039f1e06" providerId="LiveId" clId="{3E69C5EF-F42A-42FE-A789-72451B7A6375}" dt="2022-10-24T04:37:45.055" v="203" actId="20577"/>
        <pc:sldMkLst>
          <pc:docMk/>
          <pc:sldMk cId="171557235" sldId="316"/>
        </pc:sldMkLst>
        <pc:spChg chg="mod">
          <ac:chgData name="william escalante" userId="fbe28cb8039f1e06" providerId="LiveId" clId="{3E69C5EF-F42A-42FE-A789-72451B7A6375}" dt="2022-10-24T04:37:45.055" v="203" actId="20577"/>
          <ac:spMkLst>
            <pc:docMk/>
            <pc:sldMk cId="171557235" sldId="316"/>
            <ac:spMk id="2" creationId="{F9420C94-7144-44BB-903E-80D98BD0C519}"/>
          </ac:spMkLst>
        </pc:spChg>
        <pc:spChg chg="mod">
          <ac:chgData name="william escalante" userId="fbe28cb8039f1e06" providerId="LiveId" clId="{3E69C5EF-F42A-42FE-A789-72451B7A6375}" dt="2022-10-24T04:32:15.991" v="157" actId="403"/>
          <ac:spMkLst>
            <pc:docMk/>
            <pc:sldMk cId="171557235" sldId="316"/>
            <ac:spMk id="23" creationId="{2E6F3CA1-DB76-4D93-93C5-A776A7AD9E85}"/>
          </ac:spMkLst>
        </pc:spChg>
        <pc:spChg chg="mod">
          <ac:chgData name="william escalante" userId="fbe28cb8039f1e06" providerId="LiveId" clId="{3E69C5EF-F42A-42FE-A789-72451B7A6375}" dt="2022-10-24T04:31:59.503" v="147" actId="20577"/>
          <ac:spMkLst>
            <pc:docMk/>
            <pc:sldMk cId="171557235" sldId="316"/>
            <ac:spMk id="25" creationId="{0D2B0CE8-9CC3-4E19-86D5-2DAC6D9A531D}"/>
          </ac:spMkLst>
        </pc:spChg>
        <pc:picChg chg="del">
          <ac:chgData name="william escalante" userId="fbe28cb8039f1e06" providerId="LiveId" clId="{3E69C5EF-F42A-42FE-A789-72451B7A6375}" dt="2022-10-24T04:33:02.204" v="189" actId="478"/>
          <ac:picMkLst>
            <pc:docMk/>
            <pc:sldMk cId="171557235" sldId="316"/>
            <ac:picMk id="1026" creationId="{CC50F921-CCFD-4C66-9120-C357CCE2C8B4}"/>
          </ac:picMkLst>
        </pc:picChg>
        <pc:picChg chg="add mod">
          <ac:chgData name="william escalante" userId="fbe28cb8039f1e06" providerId="LiveId" clId="{3E69C5EF-F42A-42FE-A789-72451B7A6375}" dt="2022-10-24T04:36:42.708" v="202" actId="1440"/>
          <ac:picMkLst>
            <pc:docMk/>
            <pc:sldMk cId="171557235" sldId="316"/>
            <ac:picMk id="3074" creationId="{357F623F-CF15-4CA8-93B6-F2C21157B59C}"/>
          </ac:picMkLst>
        </pc:picChg>
        <pc:picChg chg="del">
          <ac:chgData name="william escalante" userId="fbe28cb8039f1e06" providerId="LiveId" clId="{3E69C5EF-F42A-42FE-A789-72451B7A6375}" dt="2022-10-24T04:33:02.798" v="190" actId="478"/>
          <ac:picMkLst>
            <pc:docMk/>
            <pc:sldMk cId="171557235" sldId="316"/>
            <ac:picMk id="5122" creationId="{1D431CC6-65A0-45D6-A39C-AAF19F458EA2}"/>
          </ac:picMkLst>
        </pc:picChg>
      </pc:sldChg>
      <pc:sldChg chg="add del">
        <pc:chgData name="william escalante" userId="fbe28cb8039f1e06" providerId="LiveId" clId="{3E69C5EF-F42A-42FE-A789-72451B7A6375}" dt="2022-10-24T04:31:55.176" v="145"/>
        <pc:sldMkLst>
          <pc:docMk/>
          <pc:sldMk cId="1446967029" sldId="317"/>
        </pc:sldMkLst>
      </pc:sldChg>
      <pc:sldChg chg="addSp delSp modSp add mod">
        <pc:chgData name="william escalante" userId="fbe28cb8039f1e06" providerId="LiveId" clId="{3E69C5EF-F42A-42FE-A789-72451B7A6375}" dt="2022-10-24T04:53:46.747" v="293" actId="1440"/>
        <pc:sldMkLst>
          <pc:docMk/>
          <pc:sldMk cId="2332744286" sldId="317"/>
        </pc:sldMkLst>
        <pc:spChg chg="mod">
          <ac:chgData name="william escalante" userId="fbe28cb8039f1e06" providerId="LiveId" clId="{3E69C5EF-F42A-42FE-A789-72451B7A6375}" dt="2022-10-24T04:47:58.142" v="270" actId="1076"/>
          <ac:spMkLst>
            <pc:docMk/>
            <pc:sldMk cId="2332744286" sldId="317"/>
            <ac:spMk id="2" creationId="{F9420C94-7144-44BB-903E-80D98BD0C519}"/>
          </ac:spMkLst>
        </pc:spChg>
        <pc:spChg chg="mod">
          <ac:chgData name="william escalante" userId="fbe28cb8039f1e06" providerId="LiveId" clId="{3E69C5EF-F42A-42FE-A789-72451B7A6375}" dt="2022-10-24T04:43:29.636" v="268" actId="2711"/>
          <ac:spMkLst>
            <pc:docMk/>
            <pc:sldMk cId="2332744286" sldId="317"/>
            <ac:spMk id="23" creationId="{2E6F3CA1-DB76-4D93-93C5-A776A7AD9E85}"/>
          </ac:spMkLst>
        </pc:spChg>
        <pc:spChg chg="mod">
          <ac:chgData name="william escalante" userId="fbe28cb8039f1e06" providerId="LiveId" clId="{3E69C5EF-F42A-42FE-A789-72451B7A6375}" dt="2022-10-24T04:41:56.652" v="206" actId="20577"/>
          <ac:spMkLst>
            <pc:docMk/>
            <pc:sldMk cId="2332744286" sldId="317"/>
            <ac:spMk id="25" creationId="{0D2B0CE8-9CC3-4E19-86D5-2DAC6D9A531D}"/>
          </ac:spMkLst>
        </pc:spChg>
        <pc:picChg chg="del mod">
          <ac:chgData name="william escalante" userId="fbe28cb8039f1e06" providerId="LiveId" clId="{3E69C5EF-F42A-42FE-A789-72451B7A6375}" dt="2022-10-24T04:48:01.347" v="272" actId="478"/>
          <ac:picMkLst>
            <pc:docMk/>
            <pc:sldMk cId="2332744286" sldId="317"/>
            <ac:picMk id="3074" creationId="{357F623F-CF15-4CA8-93B6-F2C21157B59C}"/>
          </ac:picMkLst>
        </pc:picChg>
        <pc:picChg chg="add mod">
          <ac:chgData name="william escalante" userId="fbe28cb8039f1e06" providerId="LiveId" clId="{3E69C5EF-F42A-42FE-A789-72451B7A6375}" dt="2022-10-24T04:53:46.747" v="293" actId="1440"/>
          <ac:picMkLst>
            <pc:docMk/>
            <pc:sldMk cId="2332744286" sldId="317"/>
            <ac:picMk id="4098" creationId="{75551953-D74C-4ECE-A252-FF37869740D7}"/>
          </ac:picMkLst>
        </pc:picChg>
        <pc:picChg chg="add mod">
          <ac:chgData name="william escalante" userId="fbe28cb8039f1e06" providerId="LiveId" clId="{3E69C5EF-F42A-42FE-A789-72451B7A6375}" dt="2022-10-24T04:53:42.550" v="291" actId="1440"/>
          <ac:picMkLst>
            <pc:docMk/>
            <pc:sldMk cId="2332744286" sldId="317"/>
            <ac:picMk id="4100" creationId="{671322D0-AB09-4AAF-B781-6546EE9C3C4B}"/>
          </ac:picMkLst>
        </pc:picChg>
      </pc:sldChg>
      <pc:sldChg chg="addSp delSp modSp add mod">
        <pc:chgData name="william escalante" userId="fbe28cb8039f1e06" providerId="LiveId" clId="{3E69C5EF-F42A-42FE-A789-72451B7A6375}" dt="2022-10-24T04:56:10.154" v="330" actId="20577"/>
        <pc:sldMkLst>
          <pc:docMk/>
          <pc:sldMk cId="2041359810" sldId="318"/>
        </pc:sldMkLst>
        <pc:spChg chg="mod">
          <ac:chgData name="william escalante" userId="fbe28cb8039f1e06" providerId="LiveId" clId="{3E69C5EF-F42A-42FE-A789-72451B7A6375}" dt="2022-10-24T04:54:14.507" v="313" actId="20577"/>
          <ac:spMkLst>
            <pc:docMk/>
            <pc:sldMk cId="2041359810" sldId="318"/>
            <ac:spMk id="2" creationId="{F9420C94-7144-44BB-903E-80D98BD0C519}"/>
          </ac:spMkLst>
        </pc:spChg>
        <pc:spChg chg="mod">
          <ac:chgData name="william escalante" userId="fbe28cb8039f1e06" providerId="LiveId" clId="{3E69C5EF-F42A-42FE-A789-72451B7A6375}" dt="2022-10-24T04:56:10.154" v="330" actId="20577"/>
          <ac:spMkLst>
            <pc:docMk/>
            <pc:sldMk cId="2041359810" sldId="318"/>
            <ac:spMk id="25" creationId="{0D2B0CE8-9CC3-4E19-86D5-2DAC6D9A531D}"/>
          </ac:spMkLst>
        </pc:spChg>
        <pc:picChg chg="del">
          <ac:chgData name="william escalante" userId="fbe28cb8039f1e06" providerId="LiveId" clId="{3E69C5EF-F42A-42FE-A789-72451B7A6375}" dt="2022-10-24T04:54:57.451" v="314" actId="478"/>
          <ac:picMkLst>
            <pc:docMk/>
            <pc:sldMk cId="2041359810" sldId="318"/>
            <ac:picMk id="4098" creationId="{75551953-D74C-4ECE-A252-FF37869740D7}"/>
          </ac:picMkLst>
        </pc:picChg>
        <pc:picChg chg="del">
          <ac:chgData name="william escalante" userId="fbe28cb8039f1e06" providerId="LiveId" clId="{3E69C5EF-F42A-42FE-A789-72451B7A6375}" dt="2022-10-24T04:55:13.228" v="320" actId="478"/>
          <ac:picMkLst>
            <pc:docMk/>
            <pc:sldMk cId="2041359810" sldId="318"/>
            <ac:picMk id="4100" creationId="{671322D0-AB09-4AAF-B781-6546EE9C3C4B}"/>
          </ac:picMkLst>
        </pc:picChg>
        <pc:picChg chg="add mod">
          <ac:chgData name="william escalante" userId="fbe28cb8039f1e06" providerId="LiveId" clId="{3E69C5EF-F42A-42FE-A789-72451B7A6375}" dt="2022-10-24T04:55:11.251" v="319" actId="1440"/>
          <ac:picMkLst>
            <pc:docMk/>
            <pc:sldMk cId="2041359810" sldId="318"/>
            <ac:picMk id="5122" creationId="{3AAE04C0-3A95-47EB-A871-7AAF3A730743}"/>
          </ac:picMkLst>
        </pc:picChg>
        <pc:picChg chg="add mod">
          <ac:chgData name="william escalante" userId="fbe28cb8039f1e06" providerId="LiveId" clId="{3E69C5EF-F42A-42FE-A789-72451B7A6375}" dt="2022-10-24T04:56:01.034" v="328" actId="1076"/>
          <ac:picMkLst>
            <pc:docMk/>
            <pc:sldMk cId="2041359810" sldId="318"/>
            <ac:picMk id="5124" creationId="{DB825E16-363F-456E-9B3B-B58849DDA478}"/>
          </ac:picMkLst>
        </pc:picChg>
      </pc:sldChg>
      <pc:sldChg chg="addSp delSp modSp add mod">
        <pc:chgData name="william escalante" userId="fbe28cb8039f1e06" providerId="LiveId" clId="{3E69C5EF-F42A-42FE-A789-72451B7A6375}" dt="2022-10-24T04:59:00.718" v="352" actId="1440"/>
        <pc:sldMkLst>
          <pc:docMk/>
          <pc:sldMk cId="2098300177" sldId="319"/>
        </pc:sldMkLst>
        <pc:spChg chg="mod">
          <ac:chgData name="william escalante" userId="fbe28cb8039f1e06" providerId="LiveId" clId="{3E69C5EF-F42A-42FE-A789-72451B7A6375}" dt="2022-10-24T04:56:36.404" v="344" actId="20577"/>
          <ac:spMkLst>
            <pc:docMk/>
            <pc:sldMk cId="2098300177" sldId="319"/>
            <ac:spMk id="2" creationId="{F9420C94-7144-44BB-903E-80D98BD0C519}"/>
          </ac:spMkLst>
        </pc:spChg>
        <pc:spChg chg="mod">
          <ac:chgData name="william escalante" userId="fbe28cb8039f1e06" providerId="LiveId" clId="{3E69C5EF-F42A-42FE-A789-72451B7A6375}" dt="2022-10-24T04:56:22.748" v="333" actId="20577"/>
          <ac:spMkLst>
            <pc:docMk/>
            <pc:sldMk cId="2098300177" sldId="319"/>
            <ac:spMk id="25" creationId="{0D2B0CE8-9CC3-4E19-86D5-2DAC6D9A531D}"/>
          </ac:spMkLst>
        </pc:spChg>
        <pc:picChg chg="add mod">
          <ac:chgData name="william escalante" userId="fbe28cb8039f1e06" providerId="LiveId" clId="{3E69C5EF-F42A-42FE-A789-72451B7A6375}" dt="2022-10-24T04:59:00.718" v="352" actId="1440"/>
          <ac:picMkLst>
            <pc:docMk/>
            <pc:sldMk cId="2098300177" sldId="319"/>
            <ac:picMk id="4" creationId="{F7C27113-9343-4D19-8F8F-67FD48471363}"/>
          </ac:picMkLst>
        </pc:picChg>
        <pc:picChg chg="del">
          <ac:chgData name="william escalante" userId="fbe28cb8039f1e06" providerId="LiveId" clId="{3E69C5EF-F42A-42FE-A789-72451B7A6375}" dt="2022-10-24T04:58:44.851" v="345" actId="478"/>
          <ac:picMkLst>
            <pc:docMk/>
            <pc:sldMk cId="2098300177" sldId="319"/>
            <ac:picMk id="5122" creationId="{3AAE04C0-3A95-47EB-A871-7AAF3A730743}"/>
          </ac:picMkLst>
        </pc:picChg>
        <pc:picChg chg="del">
          <ac:chgData name="william escalante" userId="fbe28cb8039f1e06" providerId="LiveId" clId="{3E69C5EF-F42A-42FE-A789-72451B7A6375}" dt="2022-10-24T04:58:45.363" v="346" actId="478"/>
          <ac:picMkLst>
            <pc:docMk/>
            <pc:sldMk cId="2098300177" sldId="319"/>
            <ac:picMk id="5124" creationId="{DB825E16-363F-456E-9B3B-B58849DDA478}"/>
          </ac:picMkLst>
        </pc:picChg>
      </pc:sldChg>
      <pc:sldChg chg="modSp add mod">
        <pc:chgData name="william escalante" userId="fbe28cb8039f1e06" providerId="LiveId" clId="{3E69C5EF-F42A-42FE-A789-72451B7A6375}" dt="2022-10-24T05:04:13.058" v="383" actId="1076"/>
        <pc:sldMkLst>
          <pc:docMk/>
          <pc:sldMk cId="2231941654" sldId="320"/>
        </pc:sldMkLst>
        <pc:spChg chg="mod">
          <ac:chgData name="william escalante" userId="fbe28cb8039f1e06" providerId="LiveId" clId="{3E69C5EF-F42A-42FE-A789-72451B7A6375}" dt="2022-10-24T05:03:44.339" v="378" actId="1076"/>
          <ac:spMkLst>
            <pc:docMk/>
            <pc:sldMk cId="2231941654" sldId="320"/>
            <ac:spMk id="129" creationId="{E6C7A67B-CA37-4D1A-803F-1DED04AF53C5}"/>
          </ac:spMkLst>
        </pc:spChg>
        <pc:spChg chg="mod">
          <ac:chgData name="william escalante" userId="fbe28cb8039f1e06" providerId="LiveId" clId="{3E69C5EF-F42A-42FE-A789-72451B7A6375}" dt="2022-10-24T05:03:44.339" v="378" actId="1076"/>
          <ac:spMkLst>
            <pc:docMk/>
            <pc:sldMk cId="2231941654" sldId="320"/>
            <ac:spMk id="311" creationId="{00000000-0000-0000-0000-000000000000}"/>
          </ac:spMkLst>
        </pc:spChg>
        <pc:spChg chg="mod">
          <ac:chgData name="william escalante" userId="fbe28cb8039f1e06" providerId="LiveId" clId="{3E69C5EF-F42A-42FE-A789-72451B7A6375}" dt="2022-10-24T05:04:13.058" v="383" actId="1076"/>
          <ac:spMkLst>
            <pc:docMk/>
            <pc:sldMk cId="2231941654" sldId="320"/>
            <ac:spMk id="312" creationId="{00000000-0000-0000-0000-000000000000}"/>
          </ac:spMkLst>
        </pc:spChg>
        <pc:spChg chg="mod">
          <ac:chgData name="william escalante" userId="fbe28cb8039f1e06" providerId="LiveId" clId="{3E69C5EF-F42A-42FE-A789-72451B7A6375}" dt="2022-10-24T05:03:49.673" v="379" actId="1076"/>
          <ac:spMkLst>
            <pc:docMk/>
            <pc:sldMk cId="2231941654" sldId="320"/>
            <ac:spMk id="314" creationId="{00000000-0000-0000-0000-000000000000}"/>
          </ac:spMkLst>
        </pc:spChg>
        <pc:grpChg chg="mod">
          <ac:chgData name="william escalante" userId="fbe28cb8039f1e06" providerId="LiveId" clId="{3E69C5EF-F42A-42FE-A789-72451B7A6375}" dt="2022-10-24T05:04:13.058" v="383" actId="1076"/>
          <ac:grpSpMkLst>
            <pc:docMk/>
            <pc:sldMk cId="2231941654" sldId="320"/>
            <ac:grpSpMk id="34" creationId="{1FDA2547-2A90-4C85-A55E-75851A721841}"/>
          </ac:grpSpMkLst>
        </pc:grpChg>
        <pc:grpChg chg="mod">
          <ac:chgData name="william escalante" userId="fbe28cb8039f1e06" providerId="LiveId" clId="{3E69C5EF-F42A-42FE-A789-72451B7A6375}" dt="2022-10-24T05:03:44.339" v="378" actId="1076"/>
          <ac:grpSpMkLst>
            <pc:docMk/>
            <pc:sldMk cId="2231941654" sldId="320"/>
            <ac:grpSpMk id="56" creationId="{5B4BE549-69F4-494E-A0A9-FA16CF34A8EA}"/>
          </ac:grpSpMkLst>
        </pc:grpChg>
        <pc:grpChg chg="mod">
          <ac:chgData name="william escalante" userId="fbe28cb8039f1e06" providerId="LiveId" clId="{3E69C5EF-F42A-42FE-A789-72451B7A6375}" dt="2022-10-24T05:03:44.339" v="378" actId="1076"/>
          <ac:grpSpMkLst>
            <pc:docMk/>
            <pc:sldMk cId="2231941654" sldId="320"/>
            <ac:grpSpMk id="92" creationId="{DE120683-C23B-42A4-AC13-2739226D95DB}"/>
          </ac:grpSpMkLst>
        </pc:grpChg>
        <pc:grpChg chg="mod">
          <ac:chgData name="william escalante" userId="fbe28cb8039f1e06" providerId="LiveId" clId="{3E69C5EF-F42A-42FE-A789-72451B7A6375}" dt="2022-10-24T05:03:44.339" v="378" actId="1076"/>
          <ac:grpSpMkLst>
            <pc:docMk/>
            <pc:sldMk cId="2231941654" sldId="320"/>
            <ac:grpSpMk id="95" creationId="{5C443D2B-5DF3-4171-8AB1-591AC819F161}"/>
          </ac:grpSpMkLst>
        </pc:grpChg>
        <pc:grpChg chg="mod">
          <ac:chgData name="william escalante" userId="fbe28cb8039f1e06" providerId="LiveId" clId="{3E69C5EF-F42A-42FE-A789-72451B7A6375}" dt="2022-10-24T05:03:44.339" v="378" actId="1076"/>
          <ac:grpSpMkLst>
            <pc:docMk/>
            <pc:sldMk cId="2231941654" sldId="320"/>
            <ac:grpSpMk id="98" creationId="{A8FC8EA0-C924-4B1F-87B7-CAF73454BD7C}"/>
          </ac:grpSpMkLst>
        </pc:grpChg>
        <pc:grpChg chg="mod">
          <ac:chgData name="william escalante" userId="fbe28cb8039f1e06" providerId="LiveId" clId="{3E69C5EF-F42A-42FE-A789-72451B7A6375}" dt="2022-10-24T05:03:44.339" v="378" actId="1076"/>
          <ac:grpSpMkLst>
            <pc:docMk/>
            <pc:sldMk cId="2231941654" sldId="320"/>
            <ac:grpSpMk id="101" creationId="{7EAD37B6-47A5-446F-8D02-AB15CE718969}"/>
          </ac:grpSpMkLst>
        </pc:grpChg>
        <pc:grpChg chg="mod">
          <ac:chgData name="william escalante" userId="fbe28cb8039f1e06" providerId="LiveId" clId="{3E69C5EF-F42A-42FE-A789-72451B7A6375}" dt="2022-10-24T05:03:44.339" v="378" actId="1076"/>
          <ac:grpSpMkLst>
            <pc:docMk/>
            <pc:sldMk cId="2231941654" sldId="320"/>
            <ac:grpSpMk id="104" creationId="{A5470DFC-CAC1-4308-9E31-190E04C367B3}"/>
          </ac:grpSpMkLst>
        </pc:grpChg>
        <pc:grpChg chg="mod">
          <ac:chgData name="william escalante" userId="fbe28cb8039f1e06" providerId="LiveId" clId="{3E69C5EF-F42A-42FE-A789-72451B7A6375}" dt="2022-10-24T05:03:44.339" v="378" actId="1076"/>
          <ac:grpSpMkLst>
            <pc:docMk/>
            <pc:sldMk cId="2231941654" sldId="320"/>
            <ac:grpSpMk id="107" creationId="{701AB743-07D1-4371-9726-11155B8808A5}"/>
          </ac:grpSpMkLst>
        </pc:grpChg>
        <pc:grpChg chg="mod">
          <ac:chgData name="william escalante" userId="fbe28cb8039f1e06" providerId="LiveId" clId="{3E69C5EF-F42A-42FE-A789-72451B7A6375}" dt="2022-10-24T05:03:44.339" v="378" actId="1076"/>
          <ac:grpSpMkLst>
            <pc:docMk/>
            <pc:sldMk cId="2231941654" sldId="320"/>
            <ac:grpSpMk id="110" creationId="{21691D96-6FEF-4405-A982-97CED1328B28}"/>
          </ac:grpSpMkLst>
        </pc:grpChg>
        <pc:grpChg chg="mod">
          <ac:chgData name="william escalante" userId="fbe28cb8039f1e06" providerId="LiveId" clId="{3E69C5EF-F42A-42FE-A789-72451B7A6375}" dt="2022-10-24T05:03:44.339" v="378" actId="1076"/>
          <ac:grpSpMkLst>
            <pc:docMk/>
            <pc:sldMk cId="2231941654" sldId="320"/>
            <ac:grpSpMk id="113" creationId="{F6CCDBA5-CFE7-4716-AB2D-939D70247264}"/>
          </ac:grpSpMkLst>
        </pc:grpChg>
        <pc:grpChg chg="mod">
          <ac:chgData name="william escalante" userId="fbe28cb8039f1e06" providerId="LiveId" clId="{3E69C5EF-F42A-42FE-A789-72451B7A6375}" dt="2022-10-24T05:03:44.339" v="378" actId="1076"/>
          <ac:grpSpMkLst>
            <pc:docMk/>
            <pc:sldMk cId="2231941654" sldId="320"/>
            <ac:grpSpMk id="116" creationId="{8B9BDCA7-6B1D-4B44-AA76-9EE9E33BFC5D}"/>
          </ac:grpSpMkLst>
        </pc:grpChg>
        <pc:grpChg chg="mod">
          <ac:chgData name="william escalante" userId="fbe28cb8039f1e06" providerId="LiveId" clId="{3E69C5EF-F42A-42FE-A789-72451B7A6375}" dt="2022-10-24T05:03:44.339" v="378" actId="1076"/>
          <ac:grpSpMkLst>
            <pc:docMk/>
            <pc:sldMk cId="2231941654" sldId="320"/>
            <ac:grpSpMk id="119" creationId="{25C332D2-A43A-4316-9E9C-2EFAD92A2351}"/>
          </ac:grpSpMkLst>
        </pc:grpChg>
        <pc:grpChg chg="mod">
          <ac:chgData name="william escalante" userId="fbe28cb8039f1e06" providerId="LiveId" clId="{3E69C5EF-F42A-42FE-A789-72451B7A6375}" dt="2022-10-24T05:03:44.339" v="378" actId="1076"/>
          <ac:grpSpMkLst>
            <pc:docMk/>
            <pc:sldMk cId="2231941654" sldId="320"/>
            <ac:grpSpMk id="122" creationId="{C901F980-6F2B-45D6-9BB5-1446605086AB}"/>
          </ac:grpSpMkLst>
        </pc:grpChg>
        <pc:grpChg chg="mod">
          <ac:chgData name="william escalante" userId="fbe28cb8039f1e06" providerId="LiveId" clId="{3E69C5EF-F42A-42FE-A789-72451B7A6375}" dt="2022-10-24T05:03:44.339" v="378" actId="1076"/>
          <ac:grpSpMkLst>
            <pc:docMk/>
            <pc:sldMk cId="2231941654" sldId="320"/>
            <ac:grpSpMk id="125" creationId="{CBE26CAB-F9E2-454E-8C86-97BB95914382}"/>
          </ac:grpSpMkLst>
        </pc:grpChg>
        <pc:picChg chg="mod">
          <ac:chgData name="william escalante" userId="fbe28cb8039f1e06" providerId="LiveId" clId="{3E69C5EF-F42A-42FE-A789-72451B7A6375}" dt="2022-10-24T05:03:53.106" v="380" actId="1076"/>
          <ac:picMkLst>
            <pc:docMk/>
            <pc:sldMk cId="2231941654" sldId="320"/>
            <ac:picMk id="137" creationId="{E739627B-CB3B-493F-94D8-D798DF26F921}"/>
          </ac:picMkLst>
        </pc:picChg>
        <pc:picChg chg="mod">
          <ac:chgData name="william escalante" userId="fbe28cb8039f1e06" providerId="LiveId" clId="{3E69C5EF-F42A-42FE-A789-72451B7A6375}" dt="2022-10-24T05:04:00.889" v="382" actId="1076"/>
          <ac:picMkLst>
            <pc:docMk/>
            <pc:sldMk cId="2231941654" sldId="320"/>
            <ac:picMk id="138" creationId="{97F065DA-73AA-4062-9591-BD5AE6EDE402}"/>
          </ac:picMkLst>
        </pc:picChg>
      </pc:sldChg>
      <pc:sldChg chg="addSp delSp modSp add del mod">
        <pc:chgData name="william escalante" userId="fbe28cb8039f1e06" providerId="LiveId" clId="{3E69C5EF-F42A-42FE-A789-72451B7A6375}" dt="2022-10-24T07:23:06.279" v="651" actId="1440"/>
        <pc:sldMkLst>
          <pc:docMk/>
          <pc:sldMk cId="2709799691" sldId="321"/>
        </pc:sldMkLst>
        <pc:spChg chg="del mod">
          <ac:chgData name="william escalante" userId="fbe28cb8039f1e06" providerId="LiveId" clId="{3E69C5EF-F42A-42FE-A789-72451B7A6375}" dt="2022-10-24T05:18:28.868" v="388" actId="478"/>
          <ac:spMkLst>
            <pc:docMk/>
            <pc:sldMk cId="2709799691" sldId="321"/>
            <ac:spMk id="2" creationId="{F9420C94-7144-44BB-903E-80D98BD0C519}"/>
          </ac:spMkLst>
        </pc:spChg>
        <pc:spChg chg="mod">
          <ac:chgData name="william escalante" userId="fbe28cb8039f1e06" providerId="LiveId" clId="{3E69C5EF-F42A-42FE-A789-72451B7A6375}" dt="2022-10-24T05:25:50.016" v="463" actId="1076"/>
          <ac:spMkLst>
            <pc:docMk/>
            <pc:sldMk cId="2709799691" sldId="321"/>
            <ac:spMk id="5" creationId="{3A867B14-4AF4-4619-9475-D4A60ECE6AC8}"/>
          </ac:spMkLst>
        </pc:spChg>
        <pc:spChg chg="mod">
          <ac:chgData name="william escalante" userId="fbe28cb8039f1e06" providerId="LiveId" clId="{3E69C5EF-F42A-42FE-A789-72451B7A6375}" dt="2022-10-24T05:25:55.988" v="464" actId="1076"/>
          <ac:spMkLst>
            <pc:docMk/>
            <pc:sldMk cId="2709799691" sldId="321"/>
            <ac:spMk id="23" creationId="{2E6F3CA1-DB76-4D93-93C5-A776A7AD9E85}"/>
          </ac:spMkLst>
        </pc:spChg>
        <pc:spChg chg="mod">
          <ac:chgData name="william escalante" userId="fbe28cb8039f1e06" providerId="LiveId" clId="{3E69C5EF-F42A-42FE-A789-72451B7A6375}" dt="2022-10-24T05:19:48.037" v="394" actId="20577"/>
          <ac:spMkLst>
            <pc:docMk/>
            <pc:sldMk cId="2709799691" sldId="321"/>
            <ac:spMk id="25" creationId="{0D2B0CE8-9CC3-4E19-86D5-2DAC6D9A531D}"/>
          </ac:spMkLst>
        </pc:spChg>
        <pc:spChg chg="del">
          <ac:chgData name="william escalante" userId="fbe28cb8039f1e06" providerId="LiveId" clId="{3E69C5EF-F42A-42FE-A789-72451B7A6375}" dt="2022-10-24T05:25:15.856" v="457" actId="478"/>
          <ac:spMkLst>
            <pc:docMk/>
            <pc:sldMk cId="2709799691" sldId="321"/>
            <ac:spMk id="30" creationId="{865B75CF-804D-426D-BBBE-FB4D013D895E}"/>
          </ac:spMkLst>
        </pc:spChg>
        <pc:grpChg chg="del">
          <ac:chgData name="william escalante" userId="fbe28cb8039f1e06" providerId="LiveId" clId="{3E69C5EF-F42A-42FE-A789-72451B7A6375}" dt="2022-10-24T05:25:14.101" v="455" actId="478"/>
          <ac:grpSpMkLst>
            <pc:docMk/>
            <pc:sldMk cId="2709799691" sldId="321"/>
            <ac:grpSpMk id="12" creationId="{D4447005-7699-4DCE-ADDF-38C47911A932}"/>
          </ac:grpSpMkLst>
        </pc:grpChg>
        <pc:grpChg chg="del">
          <ac:chgData name="william escalante" userId="fbe28cb8039f1e06" providerId="LiveId" clId="{3E69C5EF-F42A-42FE-A789-72451B7A6375}" dt="2022-10-24T05:25:15.229" v="456" actId="478"/>
          <ac:grpSpMkLst>
            <pc:docMk/>
            <pc:sldMk cId="2709799691" sldId="321"/>
            <ac:grpSpMk id="18" creationId="{9D0ECE4C-1441-47A1-B3E3-51304F849B3F}"/>
          </ac:grpSpMkLst>
        </pc:grpChg>
        <pc:grpChg chg="del">
          <ac:chgData name="william escalante" userId="fbe28cb8039f1e06" providerId="LiveId" clId="{3E69C5EF-F42A-42FE-A789-72451B7A6375}" dt="2022-10-24T05:25:13.366" v="454" actId="478"/>
          <ac:grpSpMkLst>
            <pc:docMk/>
            <pc:sldMk cId="2709799691" sldId="321"/>
            <ac:grpSpMk id="31" creationId="{7DD25E55-6847-4E47-B5B6-5255EA412A9D}"/>
          </ac:grpSpMkLst>
        </pc:grpChg>
        <pc:picChg chg="add mod">
          <ac:chgData name="william escalante" userId="fbe28cb8039f1e06" providerId="LiveId" clId="{3E69C5EF-F42A-42FE-A789-72451B7A6375}" dt="2022-10-24T07:23:06.279" v="651" actId="1440"/>
          <ac:picMkLst>
            <pc:docMk/>
            <pc:sldMk cId="2709799691" sldId="321"/>
            <ac:picMk id="3" creationId="{59A8952C-05B4-4D74-A007-05DF6C19BFDA}"/>
          </ac:picMkLst>
        </pc:picChg>
        <pc:picChg chg="del">
          <ac:chgData name="william escalante" userId="fbe28cb8039f1e06" providerId="LiveId" clId="{3E69C5EF-F42A-42FE-A789-72451B7A6375}" dt="2022-10-24T05:18:18.614" v="385" actId="478"/>
          <ac:picMkLst>
            <pc:docMk/>
            <pc:sldMk cId="2709799691" sldId="321"/>
            <ac:picMk id="4" creationId="{F7C27113-9343-4D19-8F8F-67FD48471363}"/>
          </ac:picMkLst>
        </pc:picChg>
      </pc:sldChg>
      <pc:sldChg chg="modSp add del mod">
        <pc:chgData name="william escalante" userId="fbe28cb8039f1e06" providerId="LiveId" clId="{3E69C5EF-F42A-42FE-A789-72451B7A6375}" dt="2022-10-24T05:25:05.456" v="451" actId="47"/>
        <pc:sldMkLst>
          <pc:docMk/>
          <pc:sldMk cId="285143315" sldId="322"/>
        </pc:sldMkLst>
        <pc:spChg chg="mod">
          <ac:chgData name="william escalante" userId="fbe28cb8039f1e06" providerId="LiveId" clId="{3E69C5EF-F42A-42FE-A789-72451B7A6375}" dt="2022-10-24T05:23:12.576" v="425" actId="20577"/>
          <ac:spMkLst>
            <pc:docMk/>
            <pc:sldMk cId="285143315" sldId="322"/>
            <ac:spMk id="25" creationId="{0D2B0CE8-9CC3-4E19-86D5-2DAC6D9A531D}"/>
          </ac:spMkLst>
        </pc:spChg>
      </pc:sldChg>
      <pc:sldChg chg="addSp modSp add mod">
        <pc:chgData name="william escalante" userId="fbe28cb8039f1e06" providerId="LiveId" clId="{3E69C5EF-F42A-42FE-A789-72451B7A6375}" dt="2022-10-24T07:24:18.653" v="654" actId="1440"/>
        <pc:sldMkLst>
          <pc:docMk/>
          <pc:sldMk cId="336885864" sldId="322"/>
        </pc:sldMkLst>
        <pc:spChg chg="mod">
          <ac:chgData name="william escalante" userId="fbe28cb8039f1e06" providerId="LiveId" clId="{3E69C5EF-F42A-42FE-A789-72451B7A6375}" dt="2022-10-24T05:28:23.922" v="505" actId="1076"/>
          <ac:spMkLst>
            <pc:docMk/>
            <pc:sldMk cId="336885864" sldId="322"/>
            <ac:spMk id="5" creationId="{3A867B14-4AF4-4619-9475-D4A60ECE6AC8}"/>
          </ac:spMkLst>
        </pc:spChg>
        <pc:spChg chg="mod">
          <ac:chgData name="william escalante" userId="fbe28cb8039f1e06" providerId="LiveId" clId="{3E69C5EF-F42A-42FE-A789-72451B7A6375}" dt="2022-10-24T05:29:24.232" v="527" actId="255"/>
          <ac:spMkLst>
            <pc:docMk/>
            <pc:sldMk cId="336885864" sldId="322"/>
            <ac:spMk id="23" creationId="{2E6F3CA1-DB76-4D93-93C5-A776A7AD9E85}"/>
          </ac:spMkLst>
        </pc:spChg>
        <pc:spChg chg="mod">
          <ac:chgData name="william escalante" userId="fbe28cb8039f1e06" providerId="LiveId" clId="{3E69C5EF-F42A-42FE-A789-72451B7A6375}" dt="2022-10-24T05:26:11.816" v="475" actId="20577"/>
          <ac:spMkLst>
            <pc:docMk/>
            <pc:sldMk cId="336885864" sldId="322"/>
            <ac:spMk id="25" creationId="{0D2B0CE8-9CC3-4E19-86D5-2DAC6D9A531D}"/>
          </ac:spMkLst>
        </pc:spChg>
        <pc:picChg chg="add mod">
          <ac:chgData name="william escalante" userId="fbe28cb8039f1e06" providerId="LiveId" clId="{3E69C5EF-F42A-42FE-A789-72451B7A6375}" dt="2022-10-24T07:24:18.653" v="654" actId="1440"/>
          <ac:picMkLst>
            <pc:docMk/>
            <pc:sldMk cId="336885864" sldId="322"/>
            <ac:picMk id="3" creationId="{72AE439D-0904-4C5F-B653-D637DE397F1C}"/>
          </ac:picMkLst>
        </pc:picChg>
      </pc:sldChg>
      <pc:sldChg chg="delSp modSp add del mod">
        <pc:chgData name="william escalante" userId="fbe28cb8039f1e06" providerId="LiveId" clId="{3E69C5EF-F42A-42FE-A789-72451B7A6375}" dt="2022-10-24T05:22:50.401" v="412" actId="47"/>
        <pc:sldMkLst>
          <pc:docMk/>
          <pc:sldMk cId="783991086" sldId="322"/>
        </pc:sldMkLst>
        <pc:spChg chg="del mod">
          <ac:chgData name="william escalante" userId="fbe28cb8039f1e06" providerId="LiveId" clId="{3E69C5EF-F42A-42FE-A789-72451B7A6375}" dt="2022-10-24T05:22:35.241" v="409" actId="478"/>
          <ac:spMkLst>
            <pc:docMk/>
            <pc:sldMk cId="783991086" sldId="322"/>
            <ac:spMk id="2" creationId="{F9420C94-7144-44BB-903E-80D98BD0C519}"/>
          </ac:spMkLst>
        </pc:spChg>
        <pc:spChg chg="mod">
          <ac:chgData name="william escalante" userId="fbe28cb8039f1e06" providerId="LiveId" clId="{3E69C5EF-F42A-42FE-A789-72451B7A6375}" dt="2022-10-24T05:22:43.616" v="411"/>
          <ac:spMkLst>
            <pc:docMk/>
            <pc:sldMk cId="783991086" sldId="322"/>
            <ac:spMk id="23" creationId="{2E6F3CA1-DB76-4D93-93C5-A776A7AD9E85}"/>
          </ac:spMkLst>
        </pc:spChg>
        <pc:picChg chg="del">
          <ac:chgData name="william escalante" userId="fbe28cb8039f1e06" providerId="LiveId" clId="{3E69C5EF-F42A-42FE-A789-72451B7A6375}" dt="2022-10-24T05:22:36.046" v="410" actId="478"/>
          <ac:picMkLst>
            <pc:docMk/>
            <pc:sldMk cId="783991086" sldId="322"/>
            <ac:picMk id="3074" creationId="{0A286140-EA1F-4ED5-8991-724DE227F834}"/>
          </ac:picMkLst>
        </pc:picChg>
      </pc:sldChg>
      <pc:sldChg chg="modSp add del mod">
        <pc:chgData name="william escalante" userId="fbe28cb8039f1e06" providerId="LiveId" clId="{3E69C5EF-F42A-42FE-A789-72451B7A6375}" dt="2022-10-24T05:25:05.318" v="450" actId="47"/>
        <pc:sldMkLst>
          <pc:docMk/>
          <pc:sldMk cId="585167316" sldId="323"/>
        </pc:sldMkLst>
        <pc:spChg chg="mod">
          <ac:chgData name="william escalante" userId="fbe28cb8039f1e06" providerId="LiveId" clId="{3E69C5EF-F42A-42FE-A789-72451B7A6375}" dt="2022-10-24T05:23:17.358" v="427" actId="20577"/>
          <ac:spMkLst>
            <pc:docMk/>
            <pc:sldMk cId="585167316" sldId="323"/>
            <ac:spMk id="25" creationId="{0D2B0CE8-9CC3-4E19-86D5-2DAC6D9A531D}"/>
          </ac:spMkLst>
        </pc:spChg>
      </pc:sldChg>
      <pc:sldChg chg="addSp delSp modSp add mod delAnim modAnim">
        <pc:chgData name="william escalante" userId="fbe28cb8039f1e06" providerId="LiveId" clId="{3E69C5EF-F42A-42FE-A789-72451B7A6375}" dt="2022-10-24T07:28:40.320" v="662" actId="1440"/>
        <pc:sldMkLst>
          <pc:docMk/>
          <pc:sldMk cId="1001325490" sldId="323"/>
        </pc:sldMkLst>
        <pc:spChg chg="mod">
          <ac:chgData name="william escalante" userId="fbe28cb8039f1e06" providerId="LiveId" clId="{3E69C5EF-F42A-42FE-A789-72451B7A6375}" dt="2022-10-24T05:29:58.915" v="542" actId="404"/>
          <ac:spMkLst>
            <pc:docMk/>
            <pc:sldMk cId="1001325490" sldId="323"/>
            <ac:spMk id="23" creationId="{2E6F3CA1-DB76-4D93-93C5-A776A7AD9E85}"/>
          </ac:spMkLst>
        </pc:spChg>
        <pc:spChg chg="mod">
          <ac:chgData name="william escalante" userId="fbe28cb8039f1e06" providerId="LiveId" clId="{3E69C5EF-F42A-42FE-A789-72451B7A6375}" dt="2022-10-24T05:26:17.686" v="477" actId="20577"/>
          <ac:spMkLst>
            <pc:docMk/>
            <pc:sldMk cId="1001325490" sldId="323"/>
            <ac:spMk id="25" creationId="{0D2B0CE8-9CC3-4E19-86D5-2DAC6D9A531D}"/>
          </ac:spMkLst>
        </pc:spChg>
        <pc:picChg chg="add del mod">
          <ac:chgData name="william escalante" userId="fbe28cb8039f1e06" providerId="LiveId" clId="{3E69C5EF-F42A-42FE-A789-72451B7A6375}" dt="2022-10-24T07:28:19.109" v="657" actId="478"/>
          <ac:picMkLst>
            <pc:docMk/>
            <pc:sldMk cId="1001325490" sldId="323"/>
            <ac:picMk id="2" creationId="{DD1F92DD-B787-4048-ADDF-62CD9537D273}"/>
          </ac:picMkLst>
        </pc:picChg>
        <pc:picChg chg="add mod">
          <ac:chgData name="william escalante" userId="fbe28cb8039f1e06" providerId="LiveId" clId="{3E69C5EF-F42A-42FE-A789-72451B7A6375}" dt="2022-10-24T07:28:40.320" v="662" actId="1440"/>
          <ac:picMkLst>
            <pc:docMk/>
            <pc:sldMk cId="1001325490" sldId="323"/>
            <ac:picMk id="4" creationId="{2330B814-D96E-4B1E-8A76-A99E84F2C145}"/>
          </ac:picMkLst>
        </pc:picChg>
      </pc:sldChg>
      <pc:sldChg chg="modSp add del mod">
        <pc:chgData name="william escalante" userId="fbe28cb8039f1e06" providerId="LiveId" clId="{3E69C5EF-F42A-42FE-A789-72451B7A6375}" dt="2022-10-24T05:25:05.168" v="449" actId="47"/>
        <pc:sldMkLst>
          <pc:docMk/>
          <pc:sldMk cId="557229106" sldId="324"/>
        </pc:sldMkLst>
        <pc:spChg chg="mod">
          <ac:chgData name="william escalante" userId="fbe28cb8039f1e06" providerId="LiveId" clId="{3E69C5EF-F42A-42FE-A789-72451B7A6375}" dt="2022-10-24T05:23:21.607" v="429" actId="20577"/>
          <ac:spMkLst>
            <pc:docMk/>
            <pc:sldMk cId="557229106" sldId="324"/>
            <ac:spMk id="25" creationId="{0D2B0CE8-9CC3-4E19-86D5-2DAC6D9A531D}"/>
          </ac:spMkLst>
        </pc:spChg>
      </pc:sldChg>
      <pc:sldChg chg="addSp modSp add mod">
        <pc:chgData name="william escalante" userId="fbe28cb8039f1e06" providerId="LiveId" clId="{3E69C5EF-F42A-42FE-A789-72451B7A6375}" dt="2022-10-24T07:29:14.219" v="669" actId="1440"/>
        <pc:sldMkLst>
          <pc:docMk/>
          <pc:sldMk cId="2840877722" sldId="324"/>
        </pc:sldMkLst>
        <pc:spChg chg="mod">
          <ac:chgData name="william escalante" userId="fbe28cb8039f1e06" providerId="LiveId" clId="{3E69C5EF-F42A-42FE-A789-72451B7A6375}" dt="2022-10-24T05:30:59.875" v="556" actId="1076"/>
          <ac:spMkLst>
            <pc:docMk/>
            <pc:sldMk cId="2840877722" sldId="324"/>
            <ac:spMk id="5" creationId="{3A867B14-4AF4-4619-9475-D4A60ECE6AC8}"/>
          </ac:spMkLst>
        </pc:spChg>
        <pc:spChg chg="mod">
          <ac:chgData name="william escalante" userId="fbe28cb8039f1e06" providerId="LiveId" clId="{3E69C5EF-F42A-42FE-A789-72451B7A6375}" dt="2022-10-24T05:31:43.062" v="573" actId="404"/>
          <ac:spMkLst>
            <pc:docMk/>
            <pc:sldMk cId="2840877722" sldId="324"/>
            <ac:spMk id="23" creationId="{2E6F3CA1-DB76-4D93-93C5-A776A7AD9E85}"/>
          </ac:spMkLst>
        </pc:spChg>
        <pc:spChg chg="mod">
          <ac:chgData name="william escalante" userId="fbe28cb8039f1e06" providerId="LiveId" clId="{3E69C5EF-F42A-42FE-A789-72451B7A6375}" dt="2022-10-24T05:26:22.096" v="479" actId="20577"/>
          <ac:spMkLst>
            <pc:docMk/>
            <pc:sldMk cId="2840877722" sldId="324"/>
            <ac:spMk id="25" creationId="{0D2B0CE8-9CC3-4E19-86D5-2DAC6D9A531D}"/>
          </ac:spMkLst>
        </pc:spChg>
        <pc:picChg chg="add mod">
          <ac:chgData name="william escalante" userId="fbe28cb8039f1e06" providerId="LiveId" clId="{3E69C5EF-F42A-42FE-A789-72451B7A6375}" dt="2022-10-24T07:29:14.219" v="669" actId="1440"/>
          <ac:picMkLst>
            <pc:docMk/>
            <pc:sldMk cId="2840877722" sldId="324"/>
            <ac:picMk id="3" creationId="{ADF5BCFB-17C9-491D-9BB5-BA2BDAB0FA27}"/>
          </ac:picMkLst>
        </pc:picChg>
      </pc:sldChg>
      <pc:sldChg chg="modSp add del mod">
        <pc:chgData name="william escalante" userId="fbe28cb8039f1e06" providerId="LiveId" clId="{3E69C5EF-F42A-42FE-A789-72451B7A6375}" dt="2022-10-24T05:25:05.001" v="448" actId="47"/>
        <pc:sldMkLst>
          <pc:docMk/>
          <pc:sldMk cId="1701231969" sldId="325"/>
        </pc:sldMkLst>
        <pc:spChg chg="mod">
          <ac:chgData name="william escalante" userId="fbe28cb8039f1e06" providerId="LiveId" clId="{3E69C5EF-F42A-42FE-A789-72451B7A6375}" dt="2022-10-24T05:23:25.671" v="431" actId="20577"/>
          <ac:spMkLst>
            <pc:docMk/>
            <pc:sldMk cId="1701231969" sldId="325"/>
            <ac:spMk id="25" creationId="{0D2B0CE8-9CC3-4E19-86D5-2DAC6D9A531D}"/>
          </ac:spMkLst>
        </pc:spChg>
      </pc:sldChg>
      <pc:sldChg chg="addSp modSp add mod">
        <pc:chgData name="william escalante" userId="fbe28cb8039f1e06" providerId="LiveId" clId="{3E69C5EF-F42A-42FE-A789-72451B7A6375}" dt="2022-10-24T07:29:42.843" v="674" actId="1440"/>
        <pc:sldMkLst>
          <pc:docMk/>
          <pc:sldMk cId="2557548194" sldId="325"/>
        </pc:sldMkLst>
        <pc:spChg chg="mod">
          <ac:chgData name="william escalante" userId="fbe28cb8039f1e06" providerId="LiveId" clId="{3E69C5EF-F42A-42FE-A789-72451B7A6375}" dt="2022-10-24T05:32:19.160" v="588" actId="114"/>
          <ac:spMkLst>
            <pc:docMk/>
            <pc:sldMk cId="2557548194" sldId="325"/>
            <ac:spMk id="23" creationId="{2E6F3CA1-DB76-4D93-93C5-A776A7AD9E85}"/>
          </ac:spMkLst>
        </pc:spChg>
        <pc:spChg chg="mod">
          <ac:chgData name="william escalante" userId="fbe28cb8039f1e06" providerId="LiveId" clId="{3E69C5EF-F42A-42FE-A789-72451B7A6375}" dt="2022-10-24T05:26:27.881" v="481" actId="20577"/>
          <ac:spMkLst>
            <pc:docMk/>
            <pc:sldMk cId="2557548194" sldId="325"/>
            <ac:spMk id="25" creationId="{0D2B0CE8-9CC3-4E19-86D5-2DAC6D9A531D}"/>
          </ac:spMkLst>
        </pc:spChg>
        <pc:picChg chg="add mod">
          <ac:chgData name="william escalante" userId="fbe28cb8039f1e06" providerId="LiveId" clId="{3E69C5EF-F42A-42FE-A789-72451B7A6375}" dt="2022-10-24T07:29:42.843" v="674" actId="1440"/>
          <ac:picMkLst>
            <pc:docMk/>
            <pc:sldMk cId="2557548194" sldId="325"/>
            <ac:picMk id="3" creationId="{3FA7C3D5-2B94-4281-8B3A-C38E12BF725F}"/>
          </ac:picMkLst>
        </pc:picChg>
      </pc:sldChg>
      <pc:sldChg chg="addSp modSp add mod">
        <pc:chgData name="william escalante" userId="fbe28cb8039f1e06" providerId="LiveId" clId="{3E69C5EF-F42A-42FE-A789-72451B7A6375}" dt="2022-10-24T07:30:45.998" v="679" actId="1440"/>
        <pc:sldMkLst>
          <pc:docMk/>
          <pc:sldMk cId="569028580" sldId="326"/>
        </pc:sldMkLst>
        <pc:spChg chg="mod">
          <ac:chgData name="william escalante" userId="fbe28cb8039f1e06" providerId="LiveId" clId="{3E69C5EF-F42A-42FE-A789-72451B7A6375}" dt="2022-10-24T05:33:25.470" v="601" actId="255"/>
          <ac:spMkLst>
            <pc:docMk/>
            <pc:sldMk cId="569028580" sldId="326"/>
            <ac:spMk id="23" creationId="{2E6F3CA1-DB76-4D93-93C5-A776A7AD9E85}"/>
          </ac:spMkLst>
        </pc:spChg>
        <pc:spChg chg="mod">
          <ac:chgData name="william escalante" userId="fbe28cb8039f1e06" providerId="LiveId" clId="{3E69C5EF-F42A-42FE-A789-72451B7A6375}" dt="2022-10-24T05:26:32.366" v="483" actId="20577"/>
          <ac:spMkLst>
            <pc:docMk/>
            <pc:sldMk cId="569028580" sldId="326"/>
            <ac:spMk id="25" creationId="{0D2B0CE8-9CC3-4E19-86D5-2DAC6D9A531D}"/>
          </ac:spMkLst>
        </pc:spChg>
        <pc:picChg chg="add mod">
          <ac:chgData name="william escalante" userId="fbe28cb8039f1e06" providerId="LiveId" clId="{3E69C5EF-F42A-42FE-A789-72451B7A6375}" dt="2022-10-24T07:30:45.998" v="679" actId="1440"/>
          <ac:picMkLst>
            <pc:docMk/>
            <pc:sldMk cId="569028580" sldId="326"/>
            <ac:picMk id="3" creationId="{5BB85AC5-63EE-4CC1-8AC8-6E78DB3118F4}"/>
          </ac:picMkLst>
        </pc:picChg>
      </pc:sldChg>
      <pc:sldChg chg="modSp add del mod">
        <pc:chgData name="william escalante" userId="fbe28cb8039f1e06" providerId="LiveId" clId="{3E69C5EF-F42A-42FE-A789-72451B7A6375}" dt="2022-10-24T05:25:04.700" v="447" actId="47"/>
        <pc:sldMkLst>
          <pc:docMk/>
          <pc:sldMk cId="3132808388" sldId="326"/>
        </pc:sldMkLst>
        <pc:spChg chg="mod">
          <ac:chgData name="william escalante" userId="fbe28cb8039f1e06" providerId="LiveId" clId="{3E69C5EF-F42A-42FE-A789-72451B7A6375}" dt="2022-10-24T05:23:30.207" v="433" actId="20577"/>
          <ac:spMkLst>
            <pc:docMk/>
            <pc:sldMk cId="3132808388" sldId="326"/>
            <ac:spMk id="25" creationId="{0D2B0CE8-9CC3-4E19-86D5-2DAC6D9A531D}"/>
          </ac:spMkLst>
        </pc:spChg>
      </pc:sldChg>
      <pc:sldChg chg="modSp add del mod">
        <pc:chgData name="william escalante" userId="fbe28cb8039f1e06" providerId="LiveId" clId="{3E69C5EF-F42A-42FE-A789-72451B7A6375}" dt="2022-10-24T05:25:04.596" v="446" actId="47"/>
        <pc:sldMkLst>
          <pc:docMk/>
          <pc:sldMk cId="538677233" sldId="327"/>
        </pc:sldMkLst>
        <pc:spChg chg="mod">
          <ac:chgData name="william escalante" userId="fbe28cb8039f1e06" providerId="LiveId" clId="{3E69C5EF-F42A-42FE-A789-72451B7A6375}" dt="2022-10-24T05:23:34.181" v="435" actId="20577"/>
          <ac:spMkLst>
            <pc:docMk/>
            <pc:sldMk cId="538677233" sldId="327"/>
            <ac:spMk id="25" creationId="{0D2B0CE8-9CC3-4E19-86D5-2DAC6D9A531D}"/>
          </ac:spMkLst>
        </pc:spChg>
      </pc:sldChg>
      <pc:sldChg chg="addSp modSp add mod">
        <pc:chgData name="william escalante" userId="fbe28cb8039f1e06" providerId="LiveId" clId="{3E69C5EF-F42A-42FE-A789-72451B7A6375}" dt="2022-10-24T07:31:05.734" v="682" actId="1440"/>
        <pc:sldMkLst>
          <pc:docMk/>
          <pc:sldMk cId="3377451573" sldId="327"/>
        </pc:sldMkLst>
        <pc:spChg chg="mod">
          <ac:chgData name="william escalante" userId="fbe28cb8039f1e06" providerId="LiveId" clId="{3E69C5EF-F42A-42FE-A789-72451B7A6375}" dt="2022-10-24T05:33:56.745" v="612" actId="404"/>
          <ac:spMkLst>
            <pc:docMk/>
            <pc:sldMk cId="3377451573" sldId="327"/>
            <ac:spMk id="23" creationId="{2E6F3CA1-DB76-4D93-93C5-A776A7AD9E85}"/>
          </ac:spMkLst>
        </pc:spChg>
        <pc:spChg chg="mod">
          <ac:chgData name="william escalante" userId="fbe28cb8039f1e06" providerId="LiveId" clId="{3E69C5EF-F42A-42FE-A789-72451B7A6375}" dt="2022-10-24T05:26:36.298" v="485" actId="20577"/>
          <ac:spMkLst>
            <pc:docMk/>
            <pc:sldMk cId="3377451573" sldId="327"/>
            <ac:spMk id="25" creationId="{0D2B0CE8-9CC3-4E19-86D5-2DAC6D9A531D}"/>
          </ac:spMkLst>
        </pc:spChg>
        <pc:picChg chg="add mod">
          <ac:chgData name="william escalante" userId="fbe28cb8039f1e06" providerId="LiveId" clId="{3E69C5EF-F42A-42FE-A789-72451B7A6375}" dt="2022-10-24T07:31:05.734" v="682" actId="1440"/>
          <ac:picMkLst>
            <pc:docMk/>
            <pc:sldMk cId="3377451573" sldId="327"/>
            <ac:picMk id="3" creationId="{A977CFB9-62CA-474E-8AD0-5BDA48FBB1FD}"/>
          </ac:picMkLst>
        </pc:picChg>
      </pc:sldChg>
      <pc:sldChg chg="addSp modSp add mod">
        <pc:chgData name="william escalante" userId="fbe28cb8039f1e06" providerId="LiveId" clId="{3E69C5EF-F42A-42FE-A789-72451B7A6375}" dt="2022-10-24T07:31:33.868" v="686" actId="1440"/>
        <pc:sldMkLst>
          <pc:docMk/>
          <pc:sldMk cId="865196024" sldId="328"/>
        </pc:sldMkLst>
        <pc:spChg chg="mod">
          <ac:chgData name="william escalante" userId="fbe28cb8039f1e06" providerId="LiveId" clId="{3E69C5EF-F42A-42FE-A789-72451B7A6375}" dt="2022-10-24T05:34:23.330" v="621" actId="113"/>
          <ac:spMkLst>
            <pc:docMk/>
            <pc:sldMk cId="865196024" sldId="328"/>
            <ac:spMk id="23" creationId="{2E6F3CA1-DB76-4D93-93C5-A776A7AD9E85}"/>
          </ac:spMkLst>
        </pc:spChg>
        <pc:spChg chg="mod">
          <ac:chgData name="william escalante" userId="fbe28cb8039f1e06" providerId="LiveId" clId="{3E69C5EF-F42A-42FE-A789-72451B7A6375}" dt="2022-10-24T05:26:40.446" v="487" actId="20577"/>
          <ac:spMkLst>
            <pc:docMk/>
            <pc:sldMk cId="865196024" sldId="328"/>
            <ac:spMk id="25" creationId="{0D2B0CE8-9CC3-4E19-86D5-2DAC6D9A531D}"/>
          </ac:spMkLst>
        </pc:spChg>
        <pc:picChg chg="add mod">
          <ac:chgData name="william escalante" userId="fbe28cb8039f1e06" providerId="LiveId" clId="{3E69C5EF-F42A-42FE-A789-72451B7A6375}" dt="2022-10-24T07:31:33.868" v="686" actId="1440"/>
          <ac:picMkLst>
            <pc:docMk/>
            <pc:sldMk cId="865196024" sldId="328"/>
            <ac:picMk id="3" creationId="{90DBE234-76A3-42EB-85A1-07B6965712B1}"/>
          </ac:picMkLst>
        </pc:picChg>
      </pc:sldChg>
      <pc:sldChg chg="modSp add del mod">
        <pc:chgData name="william escalante" userId="fbe28cb8039f1e06" providerId="LiveId" clId="{3E69C5EF-F42A-42FE-A789-72451B7A6375}" dt="2022-10-24T05:25:04.451" v="445" actId="47"/>
        <pc:sldMkLst>
          <pc:docMk/>
          <pc:sldMk cId="1916608599" sldId="328"/>
        </pc:sldMkLst>
        <pc:spChg chg="mod">
          <ac:chgData name="william escalante" userId="fbe28cb8039f1e06" providerId="LiveId" clId="{3E69C5EF-F42A-42FE-A789-72451B7A6375}" dt="2022-10-24T05:23:38.216" v="437" actId="20577"/>
          <ac:spMkLst>
            <pc:docMk/>
            <pc:sldMk cId="1916608599" sldId="328"/>
            <ac:spMk id="25" creationId="{0D2B0CE8-9CC3-4E19-86D5-2DAC6D9A531D}"/>
          </ac:spMkLst>
        </pc:spChg>
      </pc:sldChg>
      <pc:sldChg chg="modSp add del mod">
        <pc:chgData name="william escalante" userId="fbe28cb8039f1e06" providerId="LiveId" clId="{3E69C5EF-F42A-42FE-A789-72451B7A6375}" dt="2022-10-24T05:25:04.386" v="444" actId="47"/>
        <pc:sldMkLst>
          <pc:docMk/>
          <pc:sldMk cId="2695703289" sldId="329"/>
        </pc:sldMkLst>
        <pc:spChg chg="mod">
          <ac:chgData name="william escalante" userId="fbe28cb8039f1e06" providerId="LiveId" clId="{3E69C5EF-F42A-42FE-A789-72451B7A6375}" dt="2022-10-24T05:23:41.551" v="439" actId="20577"/>
          <ac:spMkLst>
            <pc:docMk/>
            <pc:sldMk cId="2695703289" sldId="329"/>
            <ac:spMk id="25" creationId="{0D2B0CE8-9CC3-4E19-86D5-2DAC6D9A531D}"/>
          </ac:spMkLst>
        </pc:spChg>
      </pc:sldChg>
      <pc:sldChg chg="addSp modSp add mod">
        <pc:chgData name="william escalante" userId="fbe28cb8039f1e06" providerId="LiveId" clId="{3E69C5EF-F42A-42FE-A789-72451B7A6375}" dt="2022-10-24T07:31:57.028" v="690" actId="1440"/>
        <pc:sldMkLst>
          <pc:docMk/>
          <pc:sldMk cId="3784372627" sldId="329"/>
        </pc:sldMkLst>
        <pc:spChg chg="mod">
          <ac:chgData name="william escalante" userId="fbe28cb8039f1e06" providerId="LiveId" clId="{3E69C5EF-F42A-42FE-A789-72451B7A6375}" dt="2022-10-24T05:34:46.275" v="630" actId="404"/>
          <ac:spMkLst>
            <pc:docMk/>
            <pc:sldMk cId="3784372627" sldId="329"/>
            <ac:spMk id="23" creationId="{2E6F3CA1-DB76-4D93-93C5-A776A7AD9E85}"/>
          </ac:spMkLst>
        </pc:spChg>
        <pc:spChg chg="mod">
          <ac:chgData name="william escalante" userId="fbe28cb8039f1e06" providerId="LiveId" clId="{3E69C5EF-F42A-42FE-A789-72451B7A6375}" dt="2022-10-24T05:26:44.842" v="489" actId="20577"/>
          <ac:spMkLst>
            <pc:docMk/>
            <pc:sldMk cId="3784372627" sldId="329"/>
            <ac:spMk id="25" creationId="{0D2B0CE8-9CC3-4E19-86D5-2DAC6D9A531D}"/>
          </ac:spMkLst>
        </pc:spChg>
        <pc:picChg chg="add mod">
          <ac:chgData name="william escalante" userId="fbe28cb8039f1e06" providerId="LiveId" clId="{3E69C5EF-F42A-42FE-A789-72451B7A6375}" dt="2022-10-24T07:31:57.028" v="690" actId="1440"/>
          <ac:picMkLst>
            <pc:docMk/>
            <pc:sldMk cId="3784372627" sldId="329"/>
            <ac:picMk id="3" creationId="{AA8468C1-67B4-4A2F-B922-5D746910EF3E}"/>
          </ac:picMkLst>
        </pc:picChg>
      </pc:sldChg>
      <pc:sldChg chg="addSp modSp add mod">
        <pc:chgData name="william escalante" userId="fbe28cb8039f1e06" providerId="LiveId" clId="{3E69C5EF-F42A-42FE-A789-72451B7A6375}" dt="2022-10-24T07:32:15.119" v="693" actId="1440"/>
        <pc:sldMkLst>
          <pc:docMk/>
          <pc:sldMk cId="2102194156" sldId="330"/>
        </pc:sldMkLst>
        <pc:spChg chg="mod">
          <ac:chgData name="william escalante" userId="fbe28cb8039f1e06" providerId="LiveId" clId="{3E69C5EF-F42A-42FE-A789-72451B7A6375}" dt="2022-10-24T05:35:32.535" v="641" actId="14100"/>
          <ac:spMkLst>
            <pc:docMk/>
            <pc:sldMk cId="2102194156" sldId="330"/>
            <ac:spMk id="5" creationId="{3A867B14-4AF4-4619-9475-D4A60ECE6AC8}"/>
          </ac:spMkLst>
        </pc:spChg>
        <pc:spChg chg="mod">
          <ac:chgData name="william escalante" userId="fbe28cb8039f1e06" providerId="LiveId" clId="{3E69C5EF-F42A-42FE-A789-72451B7A6375}" dt="2022-10-24T05:35:26.635" v="639" actId="14100"/>
          <ac:spMkLst>
            <pc:docMk/>
            <pc:sldMk cId="2102194156" sldId="330"/>
            <ac:spMk id="6" creationId="{E2F4D332-74A7-42EC-8808-91897A626C0D}"/>
          </ac:spMkLst>
        </pc:spChg>
        <pc:spChg chg="mod">
          <ac:chgData name="william escalante" userId="fbe28cb8039f1e06" providerId="LiveId" clId="{3E69C5EF-F42A-42FE-A789-72451B7A6375}" dt="2022-10-24T05:35:39.979" v="643" actId="313"/>
          <ac:spMkLst>
            <pc:docMk/>
            <pc:sldMk cId="2102194156" sldId="330"/>
            <ac:spMk id="23" creationId="{2E6F3CA1-DB76-4D93-93C5-A776A7AD9E85}"/>
          </ac:spMkLst>
        </pc:spChg>
        <pc:spChg chg="mod">
          <ac:chgData name="william escalante" userId="fbe28cb8039f1e06" providerId="LiveId" clId="{3E69C5EF-F42A-42FE-A789-72451B7A6375}" dt="2022-10-24T05:26:56.248" v="492" actId="1076"/>
          <ac:spMkLst>
            <pc:docMk/>
            <pc:sldMk cId="2102194156" sldId="330"/>
            <ac:spMk id="25" creationId="{0D2B0CE8-9CC3-4E19-86D5-2DAC6D9A531D}"/>
          </ac:spMkLst>
        </pc:spChg>
        <pc:picChg chg="add mod">
          <ac:chgData name="william escalante" userId="fbe28cb8039f1e06" providerId="LiveId" clId="{3E69C5EF-F42A-42FE-A789-72451B7A6375}" dt="2022-10-24T07:32:15.119" v="693" actId="1440"/>
          <ac:picMkLst>
            <pc:docMk/>
            <pc:sldMk cId="2102194156" sldId="330"/>
            <ac:picMk id="3" creationId="{EE525D88-F66F-4D5D-A002-E97E18BE86F5}"/>
          </ac:picMkLst>
        </pc:picChg>
      </pc:sldChg>
      <pc:sldChg chg="modSp add del mod">
        <pc:chgData name="william escalante" userId="fbe28cb8039f1e06" providerId="LiveId" clId="{3E69C5EF-F42A-42FE-A789-72451B7A6375}" dt="2022-10-24T05:25:04.207" v="443" actId="47"/>
        <pc:sldMkLst>
          <pc:docMk/>
          <pc:sldMk cId="2365292391" sldId="330"/>
        </pc:sldMkLst>
        <pc:spChg chg="mod">
          <ac:chgData name="william escalante" userId="fbe28cb8039f1e06" providerId="LiveId" clId="{3E69C5EF-F42A-42FE-A789-72451B7A6375}" dt="2022-10-24T05:23:54.541" v="442" actId="1076"/>
          <ac:spMkLst>
            <pc:docMk/>
            <pc:sldMk cId="2365292391" sldId="330"/>
            <ac:spMk id="25" creationId="{0D2B0CE8-9CC3-4E19-86D5-2DAC6D9A531D}"/>
          </ac:spMkLst>
        </pc:spChg>
      </pc:sldChg>
      <pc:sldMasterChg chg="addSldLayout delSldLayout">
        <pc:chgData name="william escalante" userId="fbe28cb8039f1e06" providerId="LiveId" clId="{3E69C5EF-F42A-42FE-A789-72451B7A6375}" dt="2022-10-24T03:41:50.678" v="52" actId="47"/>
        <pc:sldMasterMkLst>
          <pc:docMk/>
          <pc:sldMasterMk cId="0" sldId="2147483680"/>
        </pc:sldMasterMkLst>
        <pc:sldLayoutChg chg="add del">
          <pc:chgData name="william escalante" userId="fbe28cb8039f1e06" providerId="LiveId" clId="{3E69C5EF-F42A-42FE-A789-72451B7A6375}" dt="2022-10-24T03:41:50.678" v="52" actId="47"/>
          <pc:sldLayoutMkLst>
            <pc:docMk/>
            <pc:sldMasterMk cId="0" sldId="2147483680"/>
            <pc:sldLayoutMk cId="0" sldId="2147483648"/>
          </pc:sldLayoutMkLst>
        </pc:sldLayoutChg>
        <pc:sldLayoutChg chg="del">
          <pc:chgData name="william escalante" userId="fbe28cb8039f1e06" providerId="LiveId" clId="{3E69C5EF-F42A-42FE-A789-72451B7A6375}" dt="2022-10-24T03:41:48.190" v="48" actId="47"/>
          <pc:sldLayoutMkLst>
            <pc:docMk/>
            <pc:sldMasterMk cId="0" sldId="2147483680"/>
            <pc:sldLayoutMk cId="0" sldId="2147483649"/>
          </pc:sldLayoutMkLst>
        </pc:sldLayoutChg>
        <pc:sldLayoutChg chg="del">
          <pc:chgData name="william escalante" userId="fbe28cb8039f1e06" providerId="LiveId" clId="{3E69C5EF-F42A-42FE-A789-72451B7A6375}" dt="2022-10-24T03:41:46.723" v="21" actId="47"/>
          <pc:sldLayoutMkLst>
            <pc:docMk/>
            <pc:sldMasterMk cId="0" sldId="2147483680"/>
            <pc:sldLayoutMk cId="0" sldId="2147483650"/>
          </pc:sldLayoutMkLst>
        </pc:sldLayoutChg>
        <pc:sldLayoutChg chg="del">
          <pc:chgData name="william escalante" userId="fbe28cb8039f1e06" providerId="LiveId" clId="{3E69C5EF-F42A-42FE-A789-72451B7A6375}" dt="2022-10-24T03:41:47.968" v="43" actId="47"/>
          <pc:sldLayoutMkLst>
            <pc:docMk/>
            <pc:sldMasterMk cId="0" sldId="2147483680"/>
            <pc:sldLayoutMk cId="0" sldId="2147483651"/>
          </pc:sldLayoutMkLst>
        </pc:sldLayoutChg>
        <pc:sldLayoutChg chg="del">
          <pc:chgData name="william escalante" userId="fbe28cb8039f1e06" providerId="LiveId" clId="{3E69C5EF-F42A-42FE-A789-72451B7A6375}" dt="2022-10-24T03:41:48.268" v="50" actId="47"/>
          <pc:sldLayoutMkLst>
            <pc:docMk/>
            <pc:sldMasterMk cId="0" sldId="2147483680"/>
            <pc:sldLayoutMk cId="0" sldId="2147483652"/>
          </pc:sldLayoutMkLst>
        </pc:sldLayoutChg>
        <pc:sldLayoutChg chg="del">
          <pc:chgData name="william escalante" userId="fbe28cb8039f1e06" providerId="LiveId" clId="{3E69C5EF-F42A-42FE-A789-72451B7A6375}" dt="2022-10-24T03:41:48.123" v="47" actId="47"/>
          <pc:sldLayoutMkLst>
            <pc:docMk/>
            <pc:sldMasterMk cId="0" sldId="2147483680"/>
            <pc:sldLayoutMk cId="0" sldId="2147483653"/>
          </pc:sldLayoutMkLst>
        </pc:sldLayoutChg>
        <pc:sldLayoutChg chg="del">
          <pc:chgData name="william escalante" userId="fbe28cb8039f1e06" providerId="LiveId" clId="{3E69C5EF-F42A-42FE-A789-72451B7A6375}" dt="2022-10-24T03:41:47.148" v="30" actId="47"/>
          <pc:sldLayoutMkLst>
            <pc:docMk/>
            <pc:sldMasterMk cId="0" sldId="2147483680"/>
            <pc:sldLayoutMk cId="0" sldId="2147483654"/>
          </pc:sldLayoutMkLst>
        </pc:sldLayoutChg>
        <pc:sldLayoutChg chg="del">
          <pc:chgData name="william escalante" userId="fbe28cb8039f1e06" providerId="LiveId" clId="{3E69C5EF-F42A-42FE-A789-72451B7A6375}" dt="2022-10-24T03:41:38.326" v="1" actId="47"/>
          <pc:sldLayoutMkLst>
            <pc:docMk/>
            <pc:sldMasterMk cId="0" sldId="2147483680"/>
            <pc:sldLayoutMk cId="0" sldId="2147483655"/>
          </pc:sldLayoutMkLst>
        </pc:sldLayoutChg>
        <pc:sldLayoutChg chg="del">
          <pc:chgData name="william escalante" userId="fbe28cb8039f1e06" providerId="LiveId" clId="{3E69C5EF-F42A-42FE-A789-72451B7A6375}" dt="2022-10-24T03:41:47.804" v="40" actId="47"/>
          <pc:sldLayoutMkLst>
            <pc:docMk/>
            <pc:sldMasterMk cId="0" sldId="2147483680"/>
            <pc:sldLayoutMk cId="0" sldId="2147483656"/>
          </pc:sldLayoutMkLst>
        </pc:sldLayoutChg>
        <pc:sldLayoutChg chg="del">
          <pc:chgData name="william escalante" userId="fbe28cb8039f1e06" providerId="LiveId" clId="{3E69C5EF-F42A-42FE-A789-72451B7A6375}" dt="2022-10-24T03:41:47.020" v="27" actId="47"/>
          <pc:sldLayoutMkLst>
            <pc:docMk/>
            <pc:sldMasterMk cId="0" sldId="2147483680"/>
            <pc:sldLayoutMk cId="0" sldId="2147483657"/>
          </pc:sldLayoutMkLst>
        </pc:sldLayoutChg>
        <pc:sldLayoutChg chg="del">
          <pc:chgData name="william escalante" userId="fbe28cb8039f1e06" providerId="LiveId" clId="{3E69C5EF-F42A-42FE-A789-72451B7A6375}" dt="2022-10-24T03:41:47.268" v="32" actId="47"/>
          <pc:sldLayoutMkLst>
            <pc:docMk/>
            <pc:sldMasterMk cId="0" sldId="2147483680"/>
            <pc:sldLayoutMk cId="0" sldId="2147483660"/>
          </pc:sldLayoutMkLst>
        </pc:sldLayoutChg>
        <pc:sldLayoutChg chg="del">
          <pc:chgData name="william escalante" userId="fbe28cb8039f1e06" providerId="LiveId" clId="{3E69C5EF-F42A-42FE-A789-72451B7A6375}" dt="2022-10-24T03:41:48" v="44" actId="47"/>
          <pc:sldLayoutMkLst>
            <pc:docMk/>
            <pc:sldMasterMk cId="0" sldId="2147483680"/>
            <pc:sldLayoutMk cId="0" sldId="2147483661"/>
          </pc:sldLayoutMkLst>
        </pc:sldLayoutChg>
        <pc:sldLayoutChg chg="del">
          <pc:chgData name="william escalante" userId="fbe28cb8039f1e06" providerId="LiveId" clId="{3E69C5EF-F42A-42FE-A789-72451B7A6375}" dt="2022-10-24T03:41:47.929" v="42" actId="47"/>
          <pc:sldLayoutMkLst>
            <pc:docMk/>
            <pc:sldMasterMk cId="0" sldId="2147483680"/>
            <pc:sldLayoutMk cId="0" sldId="2147483662"/>
          </pc:sldLayoutMkLst>
        </pc:sldLayoutChg>
        <pc:sldLayoutChg chg="del">
          <pc:chgData name="william escalante" userId="fbe28cb8039f1e06" providerId="LiveId" clId="{3E69C5EF-F42A-42FE-A789-72451B7A6375}" dt="2022-10-24T03:41:46.651" v="20" actId="47"/>
          <pc:sldLayoutMkLst>
            <pc:docMk/>
            <pc:sldMasterMk cId="0" sldId="2147483680"/>
            <pc:sldLayoutMk cId="0" sldId="2147483663"/>
          </pc:sldLayoutMkLst>
        </pc:sldLayoutChg>
        <pc:sldLayoutChg chg="del">
          <pc:chgData name="william escalante" userId="fbe28cb8039f1e06" providerId="LiveId" clId="{3E69C5EF-F42A-42FE-A789-72451B7A6375}" dt="2022-10-24T03:41:47.663" v="37" actId="47"/>
          <pc:sldLayoutMkLst>
            <pc:docMk/>
            <pc:sldMasterMk cId="0" sldId="2147483680"/>
            <pc:sldLayoutMk cId="0" sldId="2147483664"/>
          </pc:sldLayoutMkLst>
        </pc:sldLayoutChg>
        <pc:sldLayoutChg chg="del">
          <pc:chgData name="william escalante" userId="fbe28cb8039f1e06" providerId="LiveId" clId="{3E69C5EF-F42A-42FE-A789-72451B7A6375}" dt="2022-10-24T03:41:48.088" v="46" actId="47"/>
          <pc:sldLayoutMkLst>
            <pc:docMk/>
            <pc:sldMasterMk cId="0" sldId="2147483680"/>
            <pc:sldLayoutMk cId="0" sldId="2147483665"/>
          </pc:sldLayoutMkLst>
        </pc:sldLayoutChg>
        <pc:sldLayoutChg chg="del">
          <pc:chgData name="william escalante" userId="fbe28cb8039f1e06" providerId="LiveId" clId="{3E69C5EF-F42A-42FE-A789-72451B7A6375}" dt="2022-10-24T03:41:47.558" v="35" actId="47"/>
          <pc:sldLayoutMkLst>
            <pc:docMk/>
            <pc:sldMasterMk cId="0" sldId="2147483680"/>
            <pc:sldLayoutMk cId="0" sldId="2147483666"/>
          </pc:sldLayoutMkLst>
        </pc:sldLayoutChg>
        <pc:sldLayoutChg chg="del">
          <pc:chgData name="william escalante" userId="fbe28cb8039f1e06" providerId="LiveId" clId="{3E69C5EF-F42A-42FE-A789-72451B7A6375}" dt="2022-10-24T03:41:47.850" v="41" actId="47"/>
          <pc:sldLayoutMkLst>
            <pc:docMk/>
            <pc:sldMasterMk cId="0" sldId="2147483680"/>
            <pc:sldLayoutMk cId="0" sldId="2147483667"/>
          </pc:sldLayoutMkLst>
        </pc:sldLayoutChg>
        <pc:sldLayoutChg chg="del">
          <pc:chgData name="william escalante" userId="fbe28cb8039f1e06" providerId="LiveId" clId="{3E69C5EF-F42A-42FE-A789-72451B7A6375}" dt="2022-10-24T03:41:47.508" v="34" actId="47"/>
          <pc:sldLayoutMkLst>
            <pc:docMk/>
            <pc:sldMasterMk cId="0" sldId="2147483680"/>
            <pc:sldLayoutMk cId="0" sldId="2147483668"/>
          </pc:sldLayoutMkLst>
        </pc:sldLayoutChg>
        <pc:sldLayoutChg chg="del">
          <pc:chgData name="william escalante" userId="fbe28cb8039f1e06" providerId="LiveId" clId="{3E69C5EF-F42A-42FE-A789-72451B7A6375}" dt="2022-10-24T03:41:47.358" v="33" actId="47"/>
          <pc:sldLayoutMkLst>
            <pc:docMk/>
            <pc:sldMasterMk cId="0" sldId="2147483680"/>
            <pc:sldLayoutMk cId="0" sldId="2147483669"/>
          </pc:sldLayoutMkLst>
        </pc:sldLayoutChg>
        <pc:sldLayoutChg chg="del">
          <pc:chgData name="william escalante" userId="fbe28cb8039f1e06" providerId="LiveId" clId="{3E69C5EF-F42A-42FE-A789-72451B7A6375}" dt="2022-10-24T03:41:47.733" v="39" actId="47"/>
          <pc:sldLayoutMkLst>
            <pc:docMk/>
            <pc:sldMasterMk cId="0" sldId="2147483680"/>
            <pc:sldLayoutMk cId="0" sldId="2147483670"/>
          </pc:sldLayoutMkLst>
        </pc:sldLayoutChg>
        <pc:sldLayoutChg chg="del">
          <pc:chgData name="william escalante" userId="fbe28cb8039f1e06" providerId="LiveId" clId="{3E69C5EF-F42A-42FE-A789-72451B7A6375}" dt="2022-10-24T03:41:47.711" v="38" actId="47"/>
          <pc:sldLayoutMkLst>
            <pc:docMk/>
            <pc:sldMasterMk cId="0" sldId="2147483680"/>
            <pc:sldLayoutMk cId="0" sldId="2147483671"/>
          </pc:sldLayoutMkLst>
        </pc:sldLayoutChg>
        <pc:sldLayoutChg chg="del">
          <pc:chgData name="william escalante" userId="fbe28cb8039f1e06" providerId="LiveId" clId="{3E69C5EF-F42A-42FE-A789-72451B7A6375}" dt="2022-10-24T03:41:47.593" v="36" actId="47"/>
          <pc:sldLayoutMkLst>
            <pc:docMk/>
            <pc:sldMasterMk cId="0" sldId="2147483680"/>
            <pc:sldLayoutMk cId="0" sldId="2147483672"/>
          </pc:sldLayoutMkLst>
        </pc:sldLayoutChg>
        <pc:sldLayoutChg chg="del">
          <pc:chgData name="william escalante" userId="fbe28cb8039f1e06" providerId="LiveId" clId="{3E69C5EF-F42A-42FE-A789-72451B7A6375}" dt="2022-10-24T03:41:47.103" v="29" actId="47"/>
          <pc:sldLayoutMkLst>
            <pc:docMk/>
            <pc:sldMasterMk cId="0" sldId="2147483680"/>
            <pc:sldLayoutMk cId="0" sldId="2147483673"/>
          </pc:sldLayoutMkLst>
        </pc:sldLayoutChg>
        <pc:sldLayoutChg chg="del">
          <pc:chgData name="william escalante" userId="fbe28cb8039f1e06" providerId="LiveId" clId="{3E69C5EF-F42A-42FE-A789-72451B7A6375}" dt="2022-10-24T03:41:47.079" v="28" actId="47"/>
          <pc:sldLayoutMkLst>
            <pc:docMk/>
            <pc:sldMasterMk cId="0" sldId="2147483680"/>
            <pc:sldLayoutMk cId="0" sldId="2147483674"/>
          </pc:sldLayoutMkLst>
        </pc:sldLayoutChg>
        <pc:sldLayoutChg chg="del">
          <pc:chgData name="william escalante" userId="fbe28cb8039f1e06" providerId="LiveId" clId="{3E69C5EF-F42A-42FE-A789-72451B7A6375}" dt="2022-10-24T03:41:46.773" v="22" actId="47"/>
          <pc:sldLayoutMkLst>
            <pc:docMk/>
            <pc:sldMasterMk cId="0" sldId="2147483680"/>
            <pc:sldLayoutMk cId="0" sldId="2147483675"/>
          </pc:sldLayoutMkLst>
        </pc:sldLayoutChg>
      </pc:sldMasterChg>
      <pc:sldMasterChg chg="del delSldLayout">
        <pc:chgData name="william escalante" userId="fbe28cb8039f1e06" providerId="LiveId" clId="{3E69C5EF-F42A-42FE-A789-72451B7A6375}" dt="2022-10-24T03:41:46.608" v="19" actId="47"/>
        <pc:sldMasterMkLst>
          <pc:docMk/>
          <pc:sldMasterMk cId="0" sldId="2147483681"/>
        </pc:sldMasterMkLst>
        <pc:sldLayoutChg chg="del">
          <pc:chgData name="william escalante" userId="fbe28cb8039f1e06" providerId="LiveId" clId="{3E69C5EF-F42A-42FE-A789-72451B7A6375}" dt="2022-10-24T03:41:46.408" v="14" actId="47"/>
          <pc:sldLayoutMkLst>
            <pc:docMk/>
            <pc:sldMasterMk cId="0" sldId="2147483681"/>
            <pc:sldLayoutMk cId="0" sldId="2147483678"/>
          </pc:sldLayoutMkLst>
        </pc:sldLayoutChg>
        <pc:sldLayoutChg chg="del">
          <pc:chgData name="william escalante" userId="fbe28cb8039f1e06" providerId="LiveId" clId="{3E69C5EF-F42A-42FE-A789-72451B7A6375}" dt="2022-10-24T03:41:46.608" v="19" actId="47"/>
          <pc:sldLayoutMkLst>
            <pc:docMk/>
            <pc:sldMasterMk cId="0" sldId="2147483681"/>
            <pc:sldLayoutMk cId="0" sldId="2147483679"/>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123766e2bf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123766e2bf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1349c508522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1349c508522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08678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1349c508522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1349c508522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088386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1349c508522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1349c508522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001389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1349c508522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1349c508522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738528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1349c508522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1349c508522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645128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1349c508522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1349c508522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70464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1349c508522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1349c508522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883040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g1334067f7e7_0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9" name="Google Shape;309;g1334067f7e7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509114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1349c508522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1349c508522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645174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1349c508522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1349c508522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156668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1349c508522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1349c508522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1349c508522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1349c508522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5447541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1349c508522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1349c508522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7164083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1349c508522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1349c508522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7308656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1349c508522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1349c508522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9852257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1349c508522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1349c508522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7901905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1349c508522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1349c508522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2515147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1349c508522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1349c508522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6986634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1349c508522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1349c508522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008973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1349c508522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1349c508522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965004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g1334067f7e7_0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9" name="Google Shape;309;g1334067f7e7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239662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1349c508522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1349c508522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1349c508522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1349c508522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038944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1349c508522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1349c508522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912949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1349c508522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1349c508522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963279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1349c508522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1349c508522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348110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266700" y="258900"/>
            <a:ext cx="8610600" cy="4625700"/>
          </a:xfrm>
          <a:prstGeom prst="roundRect">
            <a:avLst>
              <a:gd name="adj" fmla="val 3590"/>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txBox="1">
            <a:spLocks noGrp="1"/>
          </p:cNvSpPr>
          <p:nvPr>
            <p:ph type="subTitle" idx="1"/>
          </p:nvPr>
        </p:nvSpPr>
        <p:spPr>
          <a:xfrm>
            <a:off x="778275" y="3539975"/>
            <a:ext cx="3993600" cy="573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1600">
                <a:latin typeface="Rubik"/>
                <a:ea typeface="Rubik"/>
                <a:cs typeface="Rubik"/>
                <a:sym typeface="Rubik"/>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1" name="Google Shape;11;p2"/>
          <p:cNvSpPr txBox="1">
            <a:spLocks noGrp="1"/>
          </p:cNvSpPr>
          <p:nvPr>
            <p:ph type="ctrTitle"/>
          </p:nvPr>
        </p:nvSpPr>
        <p:spPr>
          <a:xfrm>
            <a:off x="715975" y="937075"/>
            <a:ext cx="6235800" cy="2337000"/>
          </a:xfrm>
          <a:prstGeom prst="rect">
            <a:avLst/>
          </a:prstGeom>
        </p:spPr>
        <p:txBody>
          <a:bodyPr spcFirstLastPara="1" wrap="square" lIns="91425" tIns="91425" rIns="91425" bIns="91425" anchor="ctr" anchorCtr="0">
            <a:noAutofit/>
          </a:bodyPr>
          <a:lstStyle>
            <a:lvl1pPr lvl="0" rtl="0">
              <a:lnSpc>
                <a:spcPct val="90000"/>
              </a:lnSpc>
              <a:spcBef>
                <a:spcPts val="0"/>
              </a:spcBef>
              <a:spcAft>
                <a:spcPts val="0"/>
              </a:spcAft>
              <a:buSzPts val="5200"/>
              <a:buNone/>
              <a:defRPr sz="5700" b="1">
                <a:latin typeface="Play"/>
                <a:ea typeface="Play"/>
                <a:cs typeface="Play"/>
                <a:sym typeface="Play"/>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45"/>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ackground">
  <p:cSld name="CUSTOM_7">
    <p:spTree>
      <p:nvGrpSpPr>
        <p:cNvPr id="1" name="Shape 150"/>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ackground 1">
  <p:cSld name="CUSTOM_7_1">
    <p:spTree>
      <p:nvGrpSpPr>
        <p:cNvPr id="1" name="Shape 151"/>
        <p:cNvGrpSpPr/>
        <p:nvPr/>
      </p:nvGrpSpPr>
      <p:grpSpPr>
        <a:xfrm>
          <a:off x="0" y="0"/>
          <a:ext cx="0" cy="0"/>
          <a:chOff x="0" y="0"/>
          <a:chExt cx="0" cy="0"/>
        </a:xfrm>
      </p:grpSpPr>
      <p:sp>
        <p:nvSpPr>
          <p:cNvPr id="152" name="Google Shape;152;p31"/>
          <p:cNvSpPr/>
          <p:nvPr/>
        </p:nvSpPr>
        <p:spPr>
          <a:xfrm>
            <a:off x="266700" y="258900"/>
            <a:ext cx="8610600" cy="4625700"/>
          </a:xfrm>
          <a:prstGeom prst="roundRect">
            <a:avLst>
              <a:gd name="adj" fmla="val 3590"/>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5"/>
        <p:cNvGrpSpPr/>
        <p:nvPr/>
      </p:nvGrpSpPr>
      <p:grpSpPr>
        <a:xfrm>
          <a:off x="0" y="0"/>
          <a:ext cx="0" cy="0"/>
          <a:chOff x="0" y="0"/>
          <a:chExt cx="0" cy="0"/>
        </a:xfrm>
      </p:grpSpPr>
      <p:sp>
        <p:nvSpPr>
          <p:cNvPr id="26" name="Google Shape;26;p6"/>
          <p:cNvSpPr/>
          <p:nvPr/>
        </p:nvSpPr>
        <p:spPr>
          <a:xfrm>
            <a:off x="266700" y="258900"/>
            <a:ext cx="8610600" cy="4625700"/>
          </a:xfrm>
          <a:prstGeom prst="roundRect">
            <a:avLst>
              <a:gd name="adj" fmla="val 3590"/>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6"/>
          <p:cNvSpPr txBox="1">
            <a:spLocks noGrp="1"/>
          </p:cNvSpPr>
          <p:nvPr>
            <p:ph type="ctrTitle"/>
          </p:nvPr>
        </p:nvSpPr>
        <p:spPr>
          <a:xfrm>
            <a:off x="713250" y="536727"/>
            <a:ext cx="77175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600"/>
              <a:buNone/>
              <a:defRPr sz="40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Tree>
    <p:extLst>
      <p:ext uri="{BB962C8B-B14F-4D97-AF65-F5344CB8AC3E}">
        <p14:creationId xmlns:p14="http://schemas.microsoft.com/office/powerpoint/2010/main" val="28897459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2"/>
        <p:cNvGrpSpPr/>
        <p:nvPr/>
      </p:nvGrpSpPr>
      <p:grpSpPr>
        <a:xfrm>
          <a:off x="0" y="0"/>
          <a:ext cx="0" cy="0"/>
          <a:chOff x="0" y="0"/>
          <a:chExt cx="0" cy="0"/>
        </a:xfrm>
      </p:grpSpPr>
      <p:sp>
        <p:nvSpPr>
          <p:cNvPr id="13" name="Google Shape;13;p3"/>
          <p:cNvSpPr txBox="1">
            <a:spLocks noGrp="1"/>
          </p:cNvSpPr>
          <p:nvPr>
            <p:ph type="title"/>
          </p:nvPr>
        </p:nvSpPr>
        <p:spPr>
          <a:xfrm>
            <a:off x="4262300" y="893000"/>
            <a:ext cx="3572400" cy="2250900"/>
          </a:xfrm>
          <a:prstGeom prst="rect">
            <a:avLst/>
          </a:prstGeom>
          <a:noFill/>
        </p:spPr>
        <p:txBody>
          <a:bodyPr spcFirstLastPara="1" wrap="square" lIns="91425" tIns="91425" rIns="91425" bIns="91425" anchor="ctr" anchorCtr="0">
            <a:noAutofit/>
          </a:bodyPr>
          <a:lstStyle>
            <a:lvl1pPr lvl="0" algn="ctr">
              <a:spcBef>
                <a:spcPts val="0"/>
              </a:spcBef>
              <a:spcAft>
                <a:spcPts val="0"/>
              </a:spcAft>
              <a:buSzPts val="3600"/>
              <a:buNone/>
              <a:defRPr sz="57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4" name="Google Shape;14;p3"/>
          <p:cNvSpPr txBox="1">
            <a:spLocks noGrp="1"/>
          </p:cNvSpPr>
          <p:nvPr>
            <p:ph type="subTitle" idx="1"/>
          </p:nvPr>
        </p:nvSpPr>
        <p:spPr>
          <a:xfrm>
            <a:off x="3928375" y="3784100"/>
            <a:ext cx="4240200" cy="499800"/>
          </a:xfrm>
          <a:prstGeom prst="rect">
            <a:avLst/>
          </a:prstGeom>
          <a:noFill/>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16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5" name="Google Shape;15;p3"/>
          <p:cNvSpPr txBox="1">
            <a:spLocks noGrp="1"/>
          </p:cNvSpPr>
          <p:nvPr>
            <p:ph type="title" idx="2" hasCustomPrompt="1"/>
          </p:nvPr>
        </p:nvSpPr>
        <p:spPr>
          <a:xfrm>
            <a:off x="1253976" y="893000"/>
            <a:ext cx="1987800" cy="1383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accent6"/>
              </a:buClr>
              <a:buSzPts val="4800"/>
              <a:buFont typeface="Poppins"/>
              <a:buNone/>
              <a:defRPr sz="8000"/>
            </a:lvl1pPr>
            <a:lvl2pPr lvl="1" algn="ctr" rtl="0">
              <a:spcBef>
                <a:spcPts val="0"/>
              </a:spcBef>
              <a:spcAft>
                <a:spcPts val="0"/>
              </a:spcAft>
              <a:buClr>
                <a:schemeClr val="accent6"/>
              </a:buClr>
              <a:buSzPts val="2000"/>
              <a:buFont typeface="Poppins"/>
              <a:buNone/>
              <a:defRPr sz="2000" b="1">
                <a:solidFill>
                  <a:schemeClr val="accent6"/>
                </a:solidFill>
                <a:latin typeface="Poppins"/>
                <a:ea typeface="Poppins"/>
                <a:cs typeface="Poppins"/>
                <a:sym typeface="Poppins"/>
              </a:defRPr>
            </a:lvl2pPr>
            <a:lvl3pPr lvl="2" algn="ctr" rtl="0">
              <a:spcBef>
                <a:spcPts val="0"/>
              </a:spcBef>
              <a:spcAft>
                <a:spcPts val="0"/>
              </a:spcAft>
              <a:buClr>
                <a:schemeClr val="accent6"/>
              </a:buClr>
              <a:buSzPts val="2000"/>
              <a:buFont typeface="Poppins"/>
              <a:buNone/>
              <a:defRPr sz="2000" b="1">
                <a:solidFill>
                  <a:schemeClr val="accent6"/>
                </a:solidFill>
                <a:latin typeface="Poppins"/>
                <a:ea typeface="Poppins"/>
                <a:cs typeface="Poppins"/>
                <a:sym typeface="Poppins"/>
              </a:defRPr>
            </a:lvl3pPr>
            <a:lvl4pPr lvl="3" algn="ctr" rtl="0">
              <a:spcBef>
                <a:spcPts val="0"/>
              </a:spcBef>
              <a:spcAft>
                <a:spcPts val="0"/>
              </a:spcAft>
              <a:buClr>
                <a:schemeClr val="accent6"/>
              </a:buClr>
              <a:buSzPts val="2000"/>
              <a:buFont typeface="Poppins"/>
              <a:buNone/>
              <a:defRPr sz="2000" b="1">
                <a:solidFill>
                  <a:schemeClr val="accent6"/>
                </a:solidFill>
                <a:latin typeface="Poppins"/>
                <a:ea typeface="Poppins"/>
                <a:cs typeface="Poppins"/>
                <a:sym typeface="Poppins"/>
              </a:defRPr>
            </a:lvl4pPr>
            <a:lvl5pPr lvl="4" algn="ctr" rtl="0">
              <a:spcBef>
                <a:spcPts val="0"/>
              </a:spcBef>
              <a:spcAft>
                <a:spcPts val="0"/>
              </a:spcAft>
              <a:buClr>
                <a:schemeClr val="accent6"/>
              </a:buClr>
              <a:buSzPts val="2000"/>
              <a:buFont typeface="Poppins"/>
              <a:buNone/>
              <a:defRPr sz="2000" b="1">
                <a:solidFill>
                  <a:schemeClr val="accent6"/>
                </a:solidFill>
                <a:latin typeface="Poppins"/>
                <a:ea typeface="Poppins"/>
                <a:cs typeface="Poppins"/>
                <a:sym typeface="Poppins"/>
              </a:defRPr>
            </a:lvl5pPr>
            <a:lvl6pPr lvl="5" algn="ctr" rtl="0">
              <a:spcBef>
                <a:spcPts val="0"/>
              </a:spcBef>
              <a:spcAft>
                <a:spcPts val="0"/>
              </a:spcAft>
              <a:buClr>
                <a:schemeClr val="accent6"/>
              </a:buClr>
              <a:buSzPts val="2000"/>
              <a:buFont typeface="Poppins"/>
              <a:buNone/>
              <a:defRPr sz="2000" b="1">
                <a:solidFill>
                  <a:schemeClr val="accent6"/>
                </a:solidFill>
                <a:latin typeface="Poppins"/>
                <a:ea typeface="Poppins"/>
                <a:cs typeface="Poppins"/>
                <a:sym typeface="Poppins"/>
              </a:defRPr>
            </a:lvl6pPr>
            <a:lvl7pPr lvl="6" algn="ctr" rtl="0">
              <a:spcBef>
                <a:spcPts val="0"/>
              </a:spcBef>
              <a:spcAft>
                <a:spcPts val="0"/>
              </a:spcAft>
              <a:buClr>
                <a:schemeClr val="accent6"/>
              </a:buClr>
              <a:buSzPts val="2000"/>
              <a:buFont typeface="Poppins"/>
              <a:buNone/>
              <a:defRPr sz="2000" b="1">
                <a:solidFill>
                  <a:schemeClr val="accent6"/>
                </a:solidFill>
                <a:latin typeface="Poppins"/>
                <a:ea typeface="Poppins"/>
                <a:cs typeface="Poppins"/>
                <a:sym typeface="Poppins"/>
              </a:defRPr>
            </a:lvl7pPr>
            <a:lvl8pPr lvl="7" algn="ctr" rtl="0">
              <a:spcBef>
                <a:spcPts val="0"/>
              </a:spcBef>
              <a:spcAft>
                <a:spcPts val="0"/>
              </a:spcAft>
              <a:buClr>
                <a:schemeClr val="accent6"/>
              </a:buClr>
              <a:buSzPts val="2000"/>
              <a:buFont typeface="Poppins"/>
              <a:buNone/>
              <a:defRPr sz="2000" b="1">
                <a:solidFill>
                  <a:schemeClr val="accent6"/>
                </a:solidFill>
                <a:latin typeface="Poppins"/>
                <a:ea typeface="Poppins"/>
                <a:cs typeface="Poppins"/>
                <a:sym typeface="Poppins"/>
              </a:defRPr>
            </a:lvl8pPr>
            <a:lvl9pPr lvl="8" algn="ctr" rtl="0">
              <a:spcBef>
                <a:spcPts val="0"/>
              </a:spcBef>
              <a:spcAft>
                <a:spcPts val="0"/>
              </a:spcAft>
              <a:buClr>
                <a:schemeClr val="accent6"/>
              </a:buClr>
              <a:buSzPts val="2000"/>
              <a:buFont typeface="Poppins"/>
              <a:buNone/>
              <a:defRPr sz="2000" b="1">
                <a:solidFill>
                  <a:schemeClr val="accent6"/>
                </a:solidFill>
                <a:latin typeface="Poppins"/>
                <a:ea typeface="Poppins"/>
                <a:cs typeface="Poppins"/>
                <a:sym typeface="Poppins"/>
              </a:defRPr>
            </a:lvl9pPr>
          </a:lstStyle>
          <a:p>
            <a:r>
              <a:t>xx%</a:t>
            </a:r>
          </a:p>
        </p:txBody>
      </p:sp>
    </p:spTree>
    <p:extLst>
      <p:ext uri="{BB962C8B-B14F-4D97-AF65-F5344CB8AC3E}">
        <p14:creationId xmlns:p14="http://schemas.microsoft.com/office/powerpoint/2010/main" val="42560627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34"/>
        <p:cNvGrpSpPr/>
        <p:nvPr/>
      </p:nvGrpSpPr>
      <p:grpSpPr>
        <a:xfrm>
          <a:off x="0" y="0"/>
          <a:ext cx="0" cy="0"/>
          <a:chOff x="0" y="0"/>
          <a:chExt cx="0" cy="0"/>
        </a:xfrm>
      </p:grpSpPr>
      <p:sp>
        <p:nvSpPr>
          <p:cNvPr id="35" name="Google Shape;35;p9"/>
          <p:cNvSpPr/>
          <p:nvPr/>
        </p:nvSpPr>
        <p:spPr>
          <a:xfrm>
            <a:off x="266700" y="258900"/>
            <a:ext cx="8610600" cy="4625700"/>
          </a:xfrm>
          <a:prstGeom prst="roundRect">
            <a:avLst>
              <a:gd name="adj" fmla="val 3590"/>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9"/>
          <p:cNvSpPr txBox="1">
            <a:spLocks noGrp="1"/>
          </p:cNvSpPr>
          <p:nvPr>
            <p:ph type="subTitle" idx="1"/>
          </p:nvPr>
        </p:nvSpPr>
        <p:spPr>
          <a:xfrm>
            <a:off x="4263425" y="1864225"/>
            <a:ext cx="3854100" cy="2278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Font typeface="Rubik Medium"/>
              <a:buChar char="●"/>
              <a:defRPr sz="1600">
                <a:latin typeface="Rubik"/>
                <a:ea typeface="Rubik"/>
                <a:cs typeface="Rubik"/>
                <a:sym typeface="Rubik"/>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37" name="Google Shape;37;p9"/>
          <p:cNvSpPr txBox="1">
            <a:spLocks noGrp="1"/>
          </p:cNvSpPr>
          <p:nvPr>
            <p:ph type="ctrTitle"/>
          </p:nvPr>
        </p:nvSpPr>
        <p:spPr>
          <a:xfrm>
            <a:off x="4263425" y="1012225"/>
            <a:ext cx="3620400" cy="6933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600"/>
              <a:buNone/>
              <a:defRPr sz="40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Tree>
    <p:extLst>
      <p:ext uri="{BB962C8B-B14F-4D97-AF65-F5344CB8AC3E}">
        <p14:creationId xmlns:p14="http://schemas.microsoft.com/office/powerpoint/2010/main" val="5636879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ctr" anchorCtr="0">
            <a:noAutofit/>
          </a:bodyPr>
          <a:lstStyle>
            <a:lvl1pPr lvl="0">
              <a:spcBef>
                <a:spcPts val="0"/>
              </a:spcBef>
              <a:spcAft>
                <a:spcPts val="0"/>
              </a:spcAft>
              <a:buClr>
                <a:schemeClr val="lt1"/>
              </a:buClr>
              <a:buSzPts val="4000"/>
              <a:buFont typeface="Play"/>
              <a:buNone/>
              <a:defRPr sz="4000" b="1">
                <a:solidFill>
                  <a:schemeClr val="lt1"/>
                </a:solidFill>
                <a:latin typeface="Play"/>
                <a:ea typeface="Play"/>
                <a:cs typeface="Play"/>
                <a:sym typeface="Play"/>
              </a:defRPr>
            </a:lvl1pPr>
            <a:lvl2pPr lvl="1">
              <a:spcBef>
                <a:spcPts val="0"/>
              </a:spcBef>
              <a:spcAft>
                <a:spcPts val="0"/>
              </a:spcAft>
              <a:buClr>
                <a:schemeClr val="lt1"/>
              </a:buClr>
              <a:buSzPts val="4000"/>
              <a:buFont typeface="Play"/>
              <a:buNone/>
              <a:defRPr sz="4000" b="1">
                <a:solidFill>
                  <a:schemeClr val="lt1"/>
                </a:solidFill>
                <a:latin typeface="Play"/>
                <a:ea typeface="Play"/>
                <a:cs typeface="Play"/>
                <a:sym typeface="Play"/>
              </a:defRPr>
            </a:lvl2pPr>
            <a:lvl3pPr lvl="2">
              <a:spcBef>
                <a:spcPts val="0"/>
              </a:spcBef>
              <a:spcAft>
                <a:spcPts val="0"/>
              </a:spcAft>
              <a:buClr>
                <a:schemeClr val="lt1"/>
              </a:buClr>
              <a:buSzPts val="4000"/>
              <a:buFont typeface="Play"/>
              <a:buNone/>
              <a:defRPr sz="4000" b="1">
                <a:solidFill>
                  <a:schemeClr val="lt1"/>
                </a:solidFill>
                <a:latin typeface="Play"/>
                <a:ea typeface="Play"/>
                <a:cs typeface="Play"/>
                <a:sym typeface="Play"/>
              </a:defRPr>
            </a:lvl3pPr>
            <a:lvl4pPr lvl="3">
              <a:spcBef>
                <a:spcPts val="0"/>
              </a:spcBef>
              <a:spcAft>
                <a:spcPts val="0"/>
              </a:spcAft>
              <a:buClr>
                <a:schemeClr val="lt1"/>
              </a:buClr>
              <a:buSzPts val="4000"/>
              <a:buFont typeface="Play"/>
              <a:buNone/>
              <a:defRPr sz="4000" b="1">
                <a:solidFill>
                  <a:schemeClr val="lt1"/>
                </a:solidFill>
                <a:latin typeface="Play"/>
                <a:ea typeface="Play"/>
                <a:cs typeface="Play"/>
                <a:sym typeface="Play"/>
              </a:defRPr>
            </a:lvl4pPr>
            <a:lvl5pPr lvl="4">
              <a:spcBef>
                <a:spcPts val="0"/>
              </a:spcBef>
              <a:spcAft>
                <a:spcPts val="0"/>
              </a:spcAft>
              <a:buClr>
                <a:schemeClr val="lt1"/>
              </a:buClr>
              <a:buSzPts val="4000"/>
              <a:buFont typeface="Play"/>
              <a:buNone/>
              <a:defRPr sz="4000" b="1">
                <a:solidFill>
                  <a:schemeClr val="lt1"/>
                </a:solidFill>
                <a:latin typeface="Play"/>
                <a:ea typeface="Play"/>
                <a:cs typeface="Play"/>
                <a:sym typeface="Play"/>
              </a:defRPr>
            </a:lvl5pPr>
            <a:lvl6pPr lvl="5">
              <a:spcBef>
                <a:spcPts val="0"/>
              </a:spcBef>
              <a:spcAft>
                <a:spcPts val="0"/>
              </a:spcAft>
              <a:buClr>
                <a:schemeClr val="lt1"/>
              </a:buClr>
              <a:buSzPts val="4000"/>
              <a:buFont typeface="Play"/>
              <a:buNone/>
              <a:defRPr sz="4000" b="1">
                <a:solidFill>
                  <a:schemeClr val="lt1"/>
                </a:solidFill>
                <a:latin typeface="Play"/>
                <a:ea typeface="Play"/>
                <a:cs typeface="Play"/>
                <a:sym typeface="Play"/>
              </a:defRPr>
            </a:lvl6pPr>
            <a:lvl7pPr lvl="6">
              <a:spcBef>
                <a:spcPts val="0"/>
              </a:spcBef>
              <a:spcAft>
                <a:spcPts val="0"/>
              </a:spcAft>
              <a:buClr>
                <a:schemeClr val="lt1"/>
              </a:buClr>
              <a:buSzPts val="4000"/>
              <a:buFont typeface="Play"/>
              <a:buNone/>
              <a:defRPr sz="4000" b="1">
                <a:solidFill>
                  <a:schemeClr val="lt1"/>
                </a:solidFill>
                <a:latin typeface="Play"/>
                <a:ea typeface="Play"/>
                <a:cs typeface="Play"/>
                <a:sym typeface="Play"/>
              </a:defRPr>
            </a:lvl7pPr>
            <a:lvl8pPr lvl="7">
              <a:spcBef>
                <a:spcPts val="0"/>
              </a:spcBef>
              <a:spcAft>
                <a:spcPts val="0"/>
              </a:spcAft>
              <a:buClr>
                <a:schemeClr val="lt1"/>
              </a:buClr>
              <a:buSzPts val="4000"/>
              <a:buFont typeface="Play"/>
              <a:buNone/>
              <a:defRPr sz="4000" b="1">
                <a:solidFill>
                  <a:schemeClr val="lt1"/>
                </a:solidFill>
                <a:latin typeface="Play"/>
                <a:ea typeface="Play"/>
                <a:cs typeface="Play"/>
                <a:sym typeface="Play"/>
              </a:defRPr>
            </a:lvl8pPr>
            <a:lvl9pPr lvl="8">
              <a:spcBef>
                <a:spcPts val="0"/>
              </a:spcBef>
              <a:spcAft>
                <a:spcPts val="0"/>
              </a:spcAft>
              <a:buClr>
                <a:schemeClr val="lt1"/>
              </a:buClr>
              <a:buSzPts val="4000"/>
              <a:buFont typeface="Play"/>
              <a:buNone/>
              <a:defRPr sz="4000" b="1">
                <a:solidFill>
                  <a:schemeClr val="lt1"/>
                </a:solidFill>
                <a:latin typeface="Play"/>
                <a:ea typeface="Play"/>
                <a:cs typeface="Play"/>
                <a:sym typeface="Play"/>
              </a:defRPr>
            </a:lvl9pPr>
          </a:lstStyle>
          <a:p>
            <a:endParaRPr/>
          </a:p>
        </p:txBody>
      </p:sp>
      <p:sp>
        <p:nvSpPr>
          <p:cNvPr id="7" name="Google Shape;7;p1"/>
          <p:cNvSpPr txBox="1">
            <a:spLocks noGrp="1"/>
          </p:cNvSpPr>
          <p:nvPr>
            <p:ph type="body" idx="1"/>
          </p:nvPr>
        </p:nvSpPr>
        <p:spPr>
          <a:xfrm>
            <a:off x="720000" y="1152475"/>
            <a:ext cx="7704000" cy="3416400"/>
          </a:xfrm>
          <a:prstGeom prst="rect">
            <a:avLst/>
          </a:prstGeom>
          <a:noFill/>
          <a:ln>
            <a:noFill/>
          </a:ln>
        </p:spPr>
        <p:txBody>
          <a:bodyPr spcFirstLastPara="1" wrap="square" lIns="91425" tIns="91425" rIns="91425" bIns="91425" anchor="ctr" anchorCtr="0">
            <a:noAutofit/>
          </a:bodyPr>
          <a:lstStyle>
            <a:lvl1pPr marL="457200" lvl="0" indent="-317500">
              <a:lnSpc>
                <a:spcPct val="100000"/>
              </a:lnSpc>
              <a:spcBef>
                <a:spcPts val="0"/>
              </a:spcBef>
              <a:spcAft>
                <a:spcPts val="0"/>
              </a:spcAft>
              <a:buClr>
                <a:schemeClr val="lt1"/>
              </a:buClr>
              <a:buSzPts val="1400"/>
              <a:buFont typeface="Rubik"/>
              <a:buChar char="●"/>
              <a:defRPr>
                <a:solidFill>
                  <a:schemeClr val="lt1"/>
                </a:solidFill>
                <a:latin typeface="Rubik"/>
                <a:ea typeface="Rubik"/>
                <a:cs typeface="Rubik"/>
                <a:sym typeface="Rubik"/>
              </a:defRPr>
            </a:lvl1pPr>
            <a:lvl2pPr marL="914400" lvl="1" indent="-317500">
              <a:lnSpc>
                <a:spcPct val="100000"/>
              </a:lnSpc>
              <a:spcBef>
                <a:spcPts val="0"/>
              </a:spcBef>
              <a:spcAft>
                <a:spcPts val="0"/>
              </a:spcAft>
              <a:buClr>
                <a:schemeClr val="lt1"/>
              </a:buClr>
              <a:buSzPts val="1400"/>
              <a:buFont typeface="Rubik"/>
              <a:buChar char="○"/>
              <a:defRPr>
                <a:solidFill>
                  <a:schemeClr val="lt1"/>
                </a:solidFill>
                <a:latin typeface="Rubik"/>
                <a:ea typeface="Rubik"/>
                <a:cs typeface="Rubik"/>
                <a:sym typeface="Rubik"/>
              </a:defRPr>
            </a:lvl2pPr>
            <a:lvl3pPr marL="1371600" lvl="2" indent="-317500">
              <a:lnSpc>
                <a:spcPct val="100000"/>
              </a:lnSpc>
              <a:spcBef>
                <a:spcPts val="0"/>
              </a:spcBef>
              <a:spcAft>
                <a:spcPts val="0"/>
              </a:spcAft>
              <a:buClr>
                <a:schemeClr val="lt1"/>
              </a:buClr>
              <a:buSzPts val="1400"/>
              <a:buFont typeface="Rubik"/>
              <a:buChar char="■"/>
              <a:defRPr>
                <a:solidFill>
                  <a:schemeClr val="lt1"/>
                </a:solidFill>
                <a:latin typeface="Rubik"/>
                <a:ea typeface="Rubik"/>
                <a:cs typeface="Rubik"/>
                <a:sym typeface="Rubik"/>
              </a:defRPr>
            </a:lvl3pPr>
            <a:lvl4pPr marL="1828800" lvl="3" indent="-317500">
              <a:lnSpc>
                <a:spcPct val="100000"/>
              </a:lnSpc>
              <a:spcBef>
                <a:spcPts val="0"/>
              </a:spcBef>
              <a:spcAft>
                <a:spcPts val="0"/>
              </a:spcAft>
              <a:buClr>
                <a:schemeClr val="lt1"/>
              </a:buClr>
              <a:buSzPts val="1400"/>
              <a:buFont typeface="Rubik"/>
              <a:buChar char="●"/>
              <a:defRPr>
                <a:solidFill>
                  <a:schemeClr val="lt1"/>
                </a:solidFill>
                <a:latin typeface="Rubik"/>
                <a:ea typeface="Rubik"/>
                <a:cs typeface="Rubik"/>
                <a:sym typeface="Rubik"/>
              </a:defRPr>
            </a:lvl4pPr>
            <a:lvl5pPr marL="2286000" lvl="4" indent="-317500">
              <a:lnSpc>
                <a:spcPct val="100000"/>
              </a:lnSpc>
              <a:spcBef>
                <a:spcPts val="0"/>
              </a:spcBef>
              <a:spcAft>
                <a:spcPts val="0"/>
              </a:spcAft>
              <a:buClr>
                <a:schemeClr val="lt1"/>
              </a:buClr>
              <a:buSzPts val="1400"/>
              <a:buFont typeface="Rubik"/>
              <a:buChar char="○"/>
              <a:defRPr>
                <a:solidFill>
                  <a:schemeClr val="lt1"/>
                </a:solidFill>
                <a:latin typeface="Rubik"/>
                <a:ea typeface="Rubik"/>
                <a:cs typeface="Rubik"/>
                <a:sym typeface="Rubik"/>
              </a:defRPr>
            </a:lvl5pPr>
            <a:lvl6pPr marL="2743200" lvl="5" indent="-317500">
              <a:lnSpc>
                <a:spcPct val="100000"/>
              </a:lnSpc>
              <a:spcBef>
                <a:spcPts val="0"/>
              </a:spcBef>
              <a:spcAft>
                <a:spcPts val="0"/>
              </a:spcAft>
              <a:buClr>
                <a:schemeClr val="lt1"/>
              </a:buClr>
              <a:buSzPts val="1400"/>
              <a:buFont typeface="Rubik"/>
              <a:buChar char="■"/>
              <a:defRPr>
                <a:solidFill>
                  <a:schemeClr val="lt1"/>
                </a:solidFill>
                <a:latin typeface="Rubik"/>
                <a:ea typeface="Rubik"/>
                <a:cs typeface="Rubik"/>
                <a:sym typeface="Rubik"/>
              </a:defRPr>
            </a:lvl6pPr>
            <a:lvl7pPr marL="3200400" lvl="6" indent="-317500">
              <a:lnSpc>
                <a:spcPct val="100000"/>
              </a:lnSpc>
              <a:spcBef>
                <a:spcPts val="0"/>
              </a:spcBef>
              <a:spcAft>
                <a:spcPts val="0"/>
              </a:spcAft>
              <a:buClr>
                <a:schemeClr val="lt1"/>
              </a:buClr>
              <a:buSzPts val="1400"/>
              <a:buFont typeface="Rubik"/>
              <a:buChar char="●"/>
              <a:defRPr>
                <a:solidFill>
                  <a:schemeClr val="lt1"/>
                </a:solidFill>
                <a:latin typeface="Rubik"/>
                <a:ea typeface="Rubik"/>
                <a:cs typeface="Rubik"/>
                <a:sym typeface="Rubik"/>
              </a:defRPr>
            </a:lvl7pPr>
            <a:lvl8pPr marL="3657600" lvl="7" indent="-317500">
              <a:lnSpc>
                <a:spcPct val="100000"/>
              </a:lnSpc>
              <a:spcBef>
                <a:spcPts val="0"/>
              </a:spcBef>
              <a:spcAft>
                <a:spcPts val="0"/>
              </a:spcAft>
              <a:buClr>
                <a:schemeClr val="lt1"/>
              </a:buClr>
              <a:buSzPts val="1400"/>
              <a:buFont typeface="Rubik"/>
              <a:buChar char="○"/>
              <a:defRPr>
                <a:solidFill>
                  <a:schemeClr val="lt1"/>
                </a:solidFill>
                <a:latin typeface="Rubik"/>
                <a:ea typeface="Rubik"/>
                <a:cs typeface="Rubik"/>
                <a:sym typeface="Rubik"/>
              </a:defRPr>
            </a:lvl8pPr>
            <a:lvl9pPr marL="4114800" lvl="8" indent="-317500">
              <a:lnSpc>
                <a:spcPct val="100000"/>
              </a:lnSpc>
              <a:spcBef>
                <a:spcPts val="0"/>
              </a:spcBef>
              <a:spcAft>
                <a:spcPts val="0"/>
              </a:spcAft>
              <a:buClr>
                <a:schemeClr val="lt1"/>
              </a:buClr>
              <a:buSzPts val="1400"/>
              <a:buFont typeface="Rubik"/>
              <a:buChar char="■"/>
              <a:defRPr>
                <a:solidFill>
                  <a:schemeClr val="lt1"/>
                </a:solidFill>
                <a:latin typeface="Rubik"/>
                <a:ea typeface="Rubik"/>
                <a:cs typeface="Rubik"/>
                <a:sym typeface="Rubik"/>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8" r:id="rId2"/>
    <p:sldLayoutId id="2147483676" r:id="rId3"/>
    <p:sldLayoutId id="2147483677" r:id="rId4"/>
    <p:sldLayoutId id="2147483681" r:id="rId5"/>
    <p:sldLayoutId id="2147483682" r:id="rId6"/>
    <p:sldLayoutId id="2147483683" r:id="rId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sv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gif"/></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10.jpeg"/><Relationship Id="rId4" Type="http://schemas.openxmlformats.org/officeDocument/2006/relationships/image" Target="../media/image1.gif"/></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11.jpeg"/><Relationship Id="rId4" Type="http://schemas.openxmlformats.org/officeDocument/2006/relationships/image" Target="../media/image1.gif"/></Relationships>
</file>

<file path=ppt/slides/_rels/slide13.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12.jpeg"/></Relationships>
</file>

<file path=ppt/slides/_rels/slide14.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13.jpeg"/></Relationships>
</file>

<file path=ppt/slides/_rels/slide15.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openxmlformats.org/officeDocument/2006/relationships/image" Target="../media/image16.jpeg"/><Relationship Id="rId4" Type="http://schemas.openxmlformats.org/officeDocument/2006/relationships/image" Target="../media/image15.jpeg"/></Relationships>
</file>

<file path=ppt/slides/_rels/slide16.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6.xml"/><Relationship Id="rId5" Type="http://schemas.openxmlformats.org/officeDocument/2006/relationships/image" Target="../media/image1.gif"/><Relationship Id="rId4" Type="http://schemas.openxmlformats.org/officeDocument/2006/relationships/image" Target="../media/image3.svg"/></Relationships>
</file>

<file path=ppt/slides/_rels/slide18.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23.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25.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26.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27.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6.xml"/><Relationship Id="rId5" Type="http://schemas.openxmlformats.org/officeDocument/2006/relationships/image" Target="../media/image1.gif"/><Relationship Id="rId4" Type="http://schemas.openxmlformats.org/officeDocument/2006/relationships/image" Target="../media/image3.svg"/></Relationships>
</file>

<file path=ppt/slides/_rels/slide5.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gif"/></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1.gif"/><Relationship Id="rId4" Type="http://schemas.openxmlformats.org/officeDocument/2006/relationships/image" Target="../media/image6.jpe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gif"/></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1.gif"/><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5" name="Google Shape;165;p35"/>
          <p:cNvSpPr txBox="1">
            <a:spLocks noGrp="1"/>
          </p:cNvSpPr>
          <p:nvPr>
            <p:ph type="ctrTitle"/>
          </p:nvPr>
        </p:nvSpPr>
        <p:spPr>
          <a:xfrm>
            <a:off x="692546" y="739335"/>
            <a:ext cx="4435938" cy="1681339"/>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800" dirty="0">
                <a:solidFill>
                  <a:schemeClr val="bg1"/>
                </a:solidFill>
              </a:rPr>
              <a:t>EVALUACION PROCESUAL</a:t>
            </a:r>
            <a:br>
              <a:rPr lang="en" sz="4800" dirty="0">
                <a:solidFill>
                  <a:schemeClr val="bg1"/>
                </a:solidFill>
              </a:rPr>
            </a:br>
            <a:r>
              <a:rPr lang="en" sz="4800" dirty="0">
                <a:solidFill>
                  <a:schemeClr val="bg1"/>
                </a:solidFill>
              </a:rPr>
              <a:t>HITO III</a:t>
            </a:r>
            <a:endParaRPr sz="4800" dirty="0">
              <a:solidFill>
                <a:schemeClr val="bg1"/>
              </a:solidFill>
            </a:endParaRPr>
          </a:p>
        </p:txBody>
      </p:sp>
      <p:grpSp>
        <p:nvGrpSpPr>
          <p:cNvPr id="166" name="Google Shape;166;p35"/>
          <p:cNvGrpSpPr/>
          <p:nvPr/>
        </p:nvGrpSpPr>
        <p:grpSpPr>
          <a:xfrm>
            <a:off x="7795716" y="536385"/>
            <a:ext cx="753075" cy="965050"/>
            <a:chOff x="7281625" y="832450"/>
            <a:chExt cx="753075" cy="965050"/>
          </a:xfrm>
        </p:grpSpPr>
        <p:sp>
          <p:nvSpPr>
            <p:cNvPr id="167" name="Google Shape;167;p35"/>
            <p:cNvSpPr/>
            <p:nvPr/>
          </p:nvSpPr>
          <p:spPr>
            <a:xfrm rot="1259466">
              <a:off x="7344964" y="1262138"/>
              <a:ext cx="531792" cy="377574"/>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8" name="Google Shape;168;p35"/>
            <p:cNvGrpSpPr/>
            <p:nvPr/>
          </p:nvGrpSpPr>
          <p:grpSpPr>
            <a:xfrm>
              <a:off x="7281625" y="832450"/>
              <a:ext cx="753075" cy="965050"/>
              <a:chOff x="7167325" y="870550"/>
              <a:chExt cx="753075" cy="965050"/>
            </a:xfrm>
          </p:grpSpPr>
          <p:sp>
            <p:nvSpPr>
              <p:cNvPr id="169" name="Google Shape;169;p35"/>
              <p:cNvSpPr/>
              <p:nvPr/>
            </p:nvSpPr>
            <p:spPr>
              <a:xfrm>
                <a:off x="7336000" y="870550"/>
                <a:ext cx="584400" cy="516225"/>
              </a:xfrm>
              <a:custGeom>
                <a:avLst/>
                <a:gdLst/>
                <a:ahLst/>
                <a:cxnLst/>
                <a:rect l="l" t="t" r="r" b="b"/>
                <a:pathLst>
                  <a:path w="23376" h="20649" extrusionOk="0">
                    <a:moveTo>
                      <a:pt x="13154" y="1"/>
                    </a:moveTo>
                    <a:cubicBezTo>
                      <a:pt x="9509" y="1"/>
                      <a:pt x="6077" y="2213"/>
                      <a:pt x="4700" y="5805"/>
                    </a:cubicBezTo>
                    <a:lnTo>
                      <a:pt x="0" y="18022"/>
                    </a:lnTo>
                    <a:lnTo>
                      <a:pt x="6868" y="20649"/>
                    </a:lnTo>
                    <a:lnTo>
                      <a:pt x="7832" y="18143"/>
                    </a:lnTo>
                    <a:lnTo>
                      <a:pt x="3471" y="16480"/>
                    </a:lnTo>
                    <a:lnTo>
                      <a:pt x="7182" y="6768"/>
                    </a:lnTo>
                    <a:cubicBezTo>
                      <a:pt x="8168" y="4238"/>
                      <a:pt x="10590" y="2685"/>
                      <a:pt x="13152" y="2685"/>
                    </a:cubicBezTo>
                    <a:cubicBezTo>
                      <a:pt x="13908" y="2685"/>
                      <a:pt x="14676" y="2820"/>
                      <a:pt x="15423" y="3106"/>
                    </a:cubicBezTo>
                    <a:cubicBezTo>
                      <a:pt x="18700" y="4359"/>
                      <a:pt x="20339" y="8046"/>
                      <a:pt x="19086" y="11323"/>
                    </a:cubicBezTo>
                    <a:lnTo>
                      <a:pt x="18507" y="12889"/>
                    </a:lnTo>
                    <a:lnTo>
                      <a:pt x="20990" y="13829"/>
                    </a:lnTo>
                    <a:lnTo>
                      <a:pt x="21592" y="12287"/>
                    </a:lnTo>
                    <a:cubicBezTo>
                      <a:pt x="23375" y="7636"/>
                      <a:pt x="21038" y="2383"/>
                      <a:pt x="16387" y="599"/>
                    </a:cubicBezTo>
                    <a:cubicBezTo>
                      <a:pt x="15322" y="193"/>
                      <a:pt x="14229" y="1"/>
                      <a:pt x="131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35"/>
              <p:cNvSpPr/>
              <p:nvPr/>
            </p:nvSpPr>
            <p:spPr>
              <a:xfrm>
                <a:off x="7416725" y="917450"/>
                <a:ext cx="456675" cy="312100"/>
              </a:xfrm>
              <a:custGeom>
                <a:avLst/>
                <a:gdLst/>
                <a:ahLst/>
                <a:cxnLst/>
                <a:rect l="l" t="t" r="r" b="b"/>
                <a:pathLst>
                  <a:path w="18267" h="12484" extrusionOk="0">
                    <a:moveTo>
                      <a:pt x="9808" y="1"/>
                    </a:moveTo>
                    <a:cubicBezTo>
                      <a:pt x="6772" y="1"/>
                      <a:pt x="3929" y="1832"/>
                      <a:pt x="2796" y="4820"/>
                    </a:cubicBezTo>
                    <a:lnTo>
                      <a:pt x="1" y="12074"/>
                    </a:lnTo>
                    <a:lnTo>
                      <a:pt x="1061" y="12483"/>
                    </a:lnTo>
                    <a:lnTo>
                      <a:pt x="3953" y="4892"/>
                    </a:lnTo>
                    <a:cubicBezTo>
                      <a:pt x="4941" y="2362"/>
                      <a:pt x="7350" y="796"/>
                      <a:pt x="9929" y="796"/>
                    </a:cubicBezTo>
                    <a:cubicBezTo>
                      <a:pt x="10676" y="796"/>
                      <a:pt x="11447" y="940"/>
                      <a:pt x="12194" y="1230"/>
                    </a:cubicBezTo>
                    <a:cubicBezTo>
                      <a:pt x="14724" y="2194"/>
                      <a:pt x="16291" y="4627"/>
                      <a:pt x="16291" y="7182"/>
                    </a:cubicBezTo>
                    <a:cubicBezTo>
                      <a:pt x="16291" y="7929"/>
                      <a:pt x="16146" y="8700"/>
                      <a:pt x="15857" y="9447"/>
                    </a:cubicBezTo>
                    <a:lnTo>
                      <a:pt x="15278" y="11013"/>
                    </a:lnTo>
                    <a:lnTo>
                      <a:pt x="16315" y="11399"/>
                    </a:lnTo>
                    <a:lnTo>
                      <a:pt x="16797" y="10194"/>
                    </a:lnTo>
                    <a:cubicBezTo>
                      <a:pt x="18267" y="6314"/>
                      <a:pt x="16339" y="1977"/>
                      <a:pt x="12483" y="483"/>
                    </a:cubicBezTo>
                    <a:cubicBezTo>
                      <a:pt x="11592" y="145"/>
                      <a:pt x="10700" y="1"/>
                      <a:pt x="980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35"/>
              <p:cNvSpPr/>
              <p:nvPr/>
            </p:nvSpPr>
            <p:spPr>
              <a:xfrm>
                <a:off x="7272150" y="1237625"/>
                <a:ext cx="621725" cy="597975"/>
              </a:xfrm>
              <a:custGeom>
                <a:avLst/>
                <a:gdLst/>
                <a:ahLst/>
                <a:cxnLst/>
                <a:rect l="l" t="t" r="r" b="b"/>
                <a:pathLst>
                  <a:path w="24869" h="23919" extrusionOk="0">
                    <a:moveTo>
                      <a:pt x="7373" y="1"/>
                    </a:moveTo>
                    <a:cubicBezTo>
                      <a:pt x="6778" y="1"/>
                      <a:pt x="6215" y="365"/>
                      <a:pt x="5976" y="953"/>
                    </a:cubicBezTo>
                    <a:lnTo>
                      <a:pt x="289" y="15822"/>
                    </a:lnTo>
                    <a:cubicBezTo>
                      <a:pt x="0" y="16593"/>
                      <a:pt x="386" y="17460"/>
                      <a:pt x="1157" y="17749"/>
                    </a:cubicBezTo>
                    <a:lnTo>
                      <a:pt x="16941" y="23822"/>
                    </a:lnTo>
                    <a:cubicBezTo>
                      <a:pt x="17114" y="23887"/>
                      <a:pt x="17293" y="23918"/>
                      <a:pt x="17469" y="23918"/>
                    </a:cubicBezTo>
                    <a:cubicBezTo>
                      <a:pt x="18073" y="23918"/>
                      <a:pt x="18645" y="23552"/>
                      <a:pt x="18869" y="22955"/>
                    </a:cubicBezTo>
                    <a:lnTo>
                      <a:pt x="24580" y="8086"/>
                    </a:lnTo>
                    <a:cubicBezTo>
                      <a:pt x="24869" y="7315"/>
                      <a:pt x="24483" y="6448"/>
                      <a:pt x="23712" y="6159"/>
                    </a:cubicBezTo>
                    <a:lnTo>
                      <a:pt x="7928" y="110"/>
                    </a:lnTo>
                    <a:cubicBezTo>
                      <a:pt x="7746" y="36"/>
                      <a:pt x="7558" y="1"/>
                      <a:pt x="73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35"/>
              <p:cNvSpPr/>
              <p:nvPr/>
            </p:nvSpPr>
            <p:spPr>
              <a:xfrm>
                <a:off x="7266725" y="1195775"/>
                <a:ext cx="482575" cy="552475"/>
              </a:xfrm>
              <a:custGeom>
                <a:avLst/>
                <a:gdLst/>
                <a:ahLst/>
                <a:cxnLst/>
                <a:rect l="l" t="t" r="r" b="b"/>
                <a:pathLst>
                  <a:path w="19303" h="22099" extrusionOk="0">
                    <a:moveTo>
                      <a:pt x="15037" y="22098"/>
                    </a:moveTo>
                    <a:lnTo>
                      <a:pt x="19230" y="11206"/>
                    </a:lnTo>
                    <a:lnTo>
                      <a:pt x="17110" y="14194"/>
                    </a:lnTo>
                    <a:cubicBezTo>
                      <a:pt x="15929" y="15857"/>
                      <a:pt x="14435" y="17231"/>
                      <a:pt x="12724" y="18243"/>
                    </a:cubicBezTo>
                    <a:lnTo>
                      <a:pt x="19302" y="11013"/>
                    </a:lnTo>
                    <a:lnTo>
                      <a:pt x="15037" y="22098"/>
                    </a:lnTo>
                    <a:lnTo>
                      <a:pt x="15037" y="22098"/>
                    </a:lnTo>
                    <a:moveTo>
                      <a:pt x="2747" y="17279"/>
                    </a:moveTo>
                    <a:cubicBezTo>
                      <a:pt x="1518" y="16074"/>
                      <a:pt x="699" y="14508"/>
                      <a:pt x="386" y="12797"/>
                    </a:cubicBezTo>
                    <a:lnTo>
                      <a:pt x="9808" y="2411"/>
                    </a:lnTo>
                    <a:lnTo>
                      <a:pt x="6483" y="1133"/>
                    </a:lnTo>
                    <a:lnTo>
                      <a:pt x="121" y="8170"/>
                    </a:lnTo>
                    <a:lnTo>
                      <a:pt x="0" y="5712"/>
                    </a:lnTo>
                    <a:lnTo>
                      <a:pt x="1832" y="965"/>
                    </a:lnTo>
                    <a:cubicBezTo>
                      <a:pt x="2049" y="362"/>
                      <a:pt x="2627" y="1"/>
                      <a:pt x="3229" y="1"/>
                    </a:cubicBezTo>
                    <a:cubicBezTo>
                      <a:pt x="3398" y="1"/>
                      <a:pt x="3591" y="25"/>
                      <a:pt x="3760" y="97"/>
                    </a:cubicBezTo>
                    <a:lnTo>
                      <a:pt x="4555" y="386"/>
                    </a:lnTo>
                    <a:lnTo>
                      <a:pt x="6001" y="941"/>
                    </a:lnTo>
                    <a:lnTo>
                      <a:pt x="7061" y="1350"/>
                    </a:lnTo>
                    <a:lnTo>
                      <a:pt x="14555" y="4242"/>
                    </a:lnTo>
                    <a:lnTo>
                      <a:pt x="2747" y="17279"/>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35"/>
              <p:cNvSpPr/>
              <p:nvPr/>
            </p:nvSpPr>
            <p:spPr>
              <a:xfrm>
                <a:off x="7269725" y="1224100"/>
                <a:ext cx="242225" cy="291600"/>
              </a:xfrm>
              <a:custGeom>
                <a:avLst/>
                <a:gdLst/>
                <a:ahLst/>
                <a:cxnLst/>
                <a:rect l="l" t="t" r="r" b="b"/>
                <a:pathLst>
                  <a:path w="9689" h="11664" extrusionOk="0">
                    <a:moveTo>
                      <a:pt x="6363" y="0"/>
                    </a:moveTo>
                    <a:lnTo>
                      <a:pt x="1" y="7037"/>
                    </a:lnTo>
                    <a:lnTo>
                      <a:pt x="145" y="10555"/>
                    </a:lnTo>
                    <a:cubicBezTo>
                      <a:pt x="169" y="10941"/>
                      <a:pt x="194" y="11302"/>
                      <a:pt x="266" y="11664"/>
                    </a:cubicBezTo>
                    <a:lnTo>
                      <a:pt x="9688" y="1278"/>
                    </a:lnTo>
                    <a:lnTo>
                      <a:pt x="636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35"/>
              <p:cNvSpPr/>
              <p:nvPr/>
            </p:nvSpPr>
            <p:spPr>
              <a:xfrm>
                <a:off x="7749275" y="1384950"/>
                <a:ext cx="30150" cy="86175"/>
              </a:xfrm>
              <a:custGeom>
                <a:avLst/>
                <a:gdLst/>
                <a:ahLst/>
                <a:cxnLst/>
                <a:rect l="l" t="t" r="r" b="b"/>
                <a:pathLst>
                  <a:path w="1206" h="3447" extrusionOk="0">
                    <a:moveTo>
                      <a:pt x="0" y="3446"/>
                    </a:moveTo>
                    <a:lnTo>
                      <a:pt x="1109" y="531"/>
                    </a:lnTo>
                    <a:cubicBezTo>
                      <a:pt x="1181" y="338"/>
                      <a:pt x="1205" y="169"/>
                      <a:pt x="1205" y="0"/>
                    </a:cubicBezTo>
                    <a:cubicBezTo>
                      <a:pt x="1205" y="169"/>
                      <a:pt x="1181" y="338"/>
                      <a:pt x="1109" y="531"/>
                    </a:cubicBezTo>
                    <a:lnTo>
                      <a:pt x="0" y="3446"/>
                    </a:lnTo>
                  </a:path>
                </a:pathLst>
              </a:custGeom>
              <a:solidFill>
                <a:srgbClr val="FBAF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35"/>
              <p:cNvSpPr/>
              <p:nvPr/>
            </p:nvSpPr>
            <p:spPr>
              <a:xfrm>
                <a:off x="7335400" y="1301800"/>
                <a:ext cx="444025" cy="398250"/>
              </a:xfrm>
              <a:custGeom>
                <a:avLst/>
                <a:gdLst/>
                <a:ahLst/>
                <a:cxnLst/>
                <a:rect l="l" t="t" r="r" b="b"/>
                <a:pathLst>
                  <a:path w="17761" h="15930" extrusionOk="0">
                    <a:moveTo>
                      <a:pt x="4675" y="15929"/>
                    </a:moveTo>
                    <a:lnTo>
                      <a:pt x="1952" y="14484"/>
                    </a:lnTo>
                    <a:cubicBezTo>
                      <a:pt x="1229" y="14098"/>
                      <a:pt x="579" y="13616"/>
                      <a:pt x="0" y="13038"/>
                    </a:cubicBezTo>
                    <a:lnTo>
                      <a:pt x="11808" y="1"/>
                    </a:lnTo>
                    <a:lnTo>
                      <a:pt x="16796" y="1905"/>
                    </a:lnTo>
                    <a:cubicBezTo>
                      <a:pt x="17399" y="2146"/>
                      <a:pt x="17760" y="2700"/>
                      <a:pt x="17760" y="3326"/>
                    </a:cubicBezTo>
                    <a:cubicBezTo>
                      <a:pt x="17760" y="3495"/>
                      <a:pt x="17736" y="3664"/>
                      <a:pt x="17664" y="3857"/>
                    </a:cubicBezTo>
                    <a:lnTo>
                      <a:pt x="16555" y="6772"/>
                    </a:lnTo>
                    <a:lnTo>
                      <a:pt x="9977" y="14002"/>
                    </a:lnTo>
                    <a:cubicBezTo>
                      <a:pt x="8362" y="14990"/>
                      <a:pt x="6555" y="15640"/>
                      <a:pt x="4675" y="1592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35"/>
              <p:cNvSpPr/>
              <p:nvPr/>
            </p:nvSpPr>
            <p:spPr>
              <a:xfrm>
                <a:off x="7438425" y="1434950"/>
                <a:ext cx="117500" cy="147025"/>
              </a:xfrm>
              <a:custGeom>
                <a:avLst/>
                <a:gdLst/>
                <a:ahLst/>
                <a:cxnLst/>
                <a:rect l="l" t="t" r="r" b="b"/>
                <a:pathLst>
                  <a:path w="4700" h="5881" extrusionOk="0">
                    <a:moveTo>
                      <a:pt x="2704" y="1"/>
                    </a:moveTo>
                    <a:cubicBezTo>
                      <a:pt x="1966" y="1"/>
                      <a:pt x="1268" y="454"/>
                      <a:pt x="988" y="1181"/>
                    </a:cubicBezTo>
                    <a:cubicBezTo>
                      <a:pt x="771" y="1784"/>
                      <a:pt x="868" y="2434"/>
                      <a:pt x="1253" y="2916"/>
                    </a:cubicBezTo>
                    <a:lnTo>
                      <a:pt x="0" y="4844"/>
                    </a:lnTo>
                    <a:lnTo>
                      <a:pt x="2675" y="5880"/>
                    </a:lnTo>
                    <a:lnTo>
                      <a:pt x="3036" y="3615"/>
                    </a:lnTo>
                    <a:cubicBezTo>
                      <a:pt x="3639" y="3495"/>
                      <a:pt x="4169" y="3085"/>
                      <a:pt x="4410" y="2483"/>
                    </a:cubicBezTo>
                    <a:cubicBezTo>
                      <a:pt x="4699" y="1663"/>
                      <a:pt x="4410" y="796"/>
                      <a:pt x="3735" y="314"/>
                    </a:cubicBezTo>
                    <a:cubicBezTo>
                      <a:pt x="3615" y="242"/>
                      <a:pt x="3494" y="169"/>
                      <a:pt x="3350" y="121"/>
                    </a:cubicBezTo>
                    <a:cubicBezTo>
                      <a:pt x="3137" y="39"/>
                      <a:pt x="2919" y="1"/>
                      <a:pt x="27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35"/>
              <p:cNvSpPr/>
              <p:nvPr/>
            </p:nvSpPr>
            <p:spPr>
              <a:xfrm>
                <a:off x="7634800" y="1748225"/>
                <a:ext cx="7875" cy="21100"/>
              </a:xfrm>
              <a:custGeom>
                <a:avLst/>
                <a:gdLst/>
                <a:ahLst/>
                <a:cxnLst/>
                <a:rect l="l" t="t" r="r" b="b"/>
                <a:pathLst>
                  <a:path w="315" h="844" extrusionOk="0">
                    <a:moveTo>
                      <a:pt x="1" y="844"/>
                    </a:moveTo>
                    <a:lnTo>
                      <a:pt x="1" y="844"/>
                    </a:lnTo>
                    <a:lnTo>
                      <a:pt x="314" y="0"/>
                    </a:lnTo>
                    <a:lnTo>
                      <a:pt x="314" y="0"/>
                    </a:lnTo>
                    <a:lnTo>
                      <a:pt x="1" y="844"/>
                    </a:lnTo>
                    <a:close/>
                  </a:path>
                </a:pathLst>
              </a:custGeom>
              <a:solidFill>
                <a:srgbClr val="F98E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35"/>
              <p:cNvSpPr/>
              <p:nvPr/>
            </p:nvSpPr>
            <p:spPr>
              <a:xfrm>
                <a:off x="7634800" y="1748225"/>
                <a:ext cx="7875" cy="21100"/>
              </a:xfrm>
              <a:custGeom>
                <a:avLst/>
                <a:gdLst/>
                <a:ahLst/>
                <a:cxnLst/>
                <a:rect l="l" t="t" r="r" b="b"/>
                <a:pathLst>
                  <a:path w="315" h="844" extrusionOk="0">
                    <a:moveTo>
                      <a:pt x="1" y="844"/>
                    </a:moveTo>
                    <a:lnTo>
                      <a:pt x="314" y="0"/>
                    </a:lnTo>
                    <a:lnTo>
                      <a:pt x="314" y="0"/>
                    </a:lnTo>
                    <a:lnTo>
                      <a:pt x="1" y="844"/>
                    </a:lnTo>
                    <a:close/>
                  </a:path>
                </a:pathLst>
              </a:custGeom>
              <a:solidFill>
                <a:srgbClr val="FBB2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35"/>
              <p:cNvSpPr/>
              <p:nvPr/>
            </p:nvSpPr>
            <p:spPr>
              <a:xfrm>
                <a:off x="7175150" y="1515675"/>
                <a:ext cx="160275" cy="162075"/>
              </a:xfrm>
              <a:custGeom>
                <a:avLst/>
                <a:gdLst/>
                <a:ahLst/>
                <a:cxnLst/>
                <a:rect l="l" t="t" r="r" b="b"/>
                <a:pathLst>
                  <a:path w="6411" h="6483" extrusionOk="0">
                    <a:moveTo>
                      <a:pt x="4049" y="1"/>
                    </a:moveTo>
                    <a:lnTo>
                      <a:pt x="0" y="4483"/>
                    </a:lnTo>
                    <a:cubicBezTo>
                      <a:pt x="169" y="4676"/>
                      <a:pt x="386" y="4844"/>
                      <a:pt x="651" y="4965"/>
                    </a:cubicBezTo>
                    <a:lnTo>
                      <a:pt x="4603" y="6483"/>
                    </a:lnTo>
                    <a:lnTo>
                      <a:pt x="6410" y="4483"/>
                    </a:lnTo>
                    <a:cubicBezTo>
                      <a:pt x="5181" y="3278"/>
                      <a:pt x="4362" y="1712"/>
                      <a:pt x="404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35"/>
              <p:cNvSpPr/>
              <p:nvPr/>
            </p:nvSpPr>
            <p:spPr>
              <a:xfrm>
                <a:off x="7223950" y="1338550"/>
                <a:ext cx="45800" cy="112100"/>
              </a:xfrm>
              <a:custGeom>
                <a:avLst/>
                <a:gdLst/>
                <a:ahLst/>
                <a:cxnLst/>
                <a:rect l="l" t="t" r="r" b="b"/>
                <a:pathLst>
                  <a:path w="1832" h="4484" extrusionOk="0">
                    <a:moveTo>
                      <a:pt x="1711" y="1"/>
                    </a:moveTo>
                    <a:lnTo>
                      <a:pt x="0" y="4483"/>
                    </a:lnTo>
                    <a:lnTo>
                      <a:pt x="1832" y="2459"/>
                    </a:lnTo>
                    <a:lnTo>
                      <a:pt x="171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35"/>
              <p:cNvSpPr/>
              <p:nvPr/>
            </p:nvSpPr>
            <p:spPr>
              <a:xfrm>
                <a:off x="7167325" y="1400000"/>
                <a:ext cx="109050" cy="227750"/>
              </a:xfrm>
              <a:custGeom>
                <a:avLst/>
                <a:gdLst/>
                <a:ahLst/>
                <a:cxnLst/>
                <a:rect l="l" t="t" r="r" b="b"/>
                <a:pathLst>
                  <a:path w="4362" h="9110" extrusionOk="0">
                    <a:moveTo>
                      <a:pt x="4097" y="1"/>
                    </a:moveTo>
                    <a:lnTo>
                      <a:pt x="2265" y="2025"/>
                    </a:lnTo>
                    <a:lnTo>
                      <a:pt x="97" y="7640"/>
                    </a:lnTo>
                    <a:cubicBezTo>
                      <a:pt x="24" y="7833"/>
                      <a:pt x="0" y="8001"/>
                      <a:pt x="0" y="8194"/>
                    </a:cubicBezTo>
                    <a:cubicBezTo>
                      <a:pt x="0" y="8507"/>
                      <a:pt x="121" y="8845"/>
                      <a:pt x="313" y="9110"/>
                    </a:cubicBezTo>
                    <a:lnTo>
                      <a:pt x="4362" y="4628"/>
                    </a:lnTo>
                    <a:cubicBezTo>
                      <a:pt x="4290" y="4266"/>
                      <a:pt x="4265" y="3905"/>
                      <a:pt x="4241" y="3519"/>
                    </a:cubicBezTo>
                    <a:lnTo>
                      <a:pt x="409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35"/>
              <p:cNvSpPr/>
              <p:nvPr/>
            </p:nvSpPr>
            <p:spPr>
              <a:xfrm>
                <a:off x="7290225" y="1627725"/>
                <a:ext cx="162075" cy="75950"/>
              </a:xfrm>
              <a:custGeom>
                <a:avLst/>
                <a:gdLst/>
                <a:ahLst/>
                <a:cxnLst/>
                <a:rect l="l" t="t" r="r" b="b"/>
                <a:pathLst>
                  <a:path w="6483" h="3038" extrusionOk="0">
                    <a:moveTo>
                      <a:pt x="1807" y="1"/>
                    </a:moveTo>
                    <a:lnTo>
                      <a:pt x="0" y="2001"/>
                    </a:lnTo>
                    <a:lnTo>
                      <a:pt x="2410" y="2917"/>
                    </a:lnTo>
                    <a:cubicBezTo>
                      <a:pt x="3060" y="3013"/>
                      <a:pt x="3687" y="3037"/>
                      <a:pt x="4314" y="3037"/>
                    </a:cubicBezTo>
                    <a:cubicBezTo>
                      <a:pt x="5061" y="3037"/>
                      <a:pt x="5759" y="2989"/>
                      <a:pt x="6482" y="2892"/>
                    </a:cubicBezTo>
                    <a:lnTo>
                      <a:pt x="3759" y="1447"/>
                    </a:lnTo>
                    <a:cubicBezTo>
                      <a:pt x="3036" y="1061"/>
                      <a:pt x="2386" y="579"/>
                      <a:pt x="180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35"/>
              <p:cNvSpPr/>
              <p:nvPr/>
            </p:nvSpPr>
            <p:spPr>
              <a:xfrm>
                <a:off x="7452275" y="1651825"/>
                <a:ext cx="132550" cy="80150"/>
              </a:xfrm>
              <a:custGeom>
                <a:avLst/>
                <a:gdLst/>
                <a:ahLst/>
                <a:cxnLst/>
                <a:rect l="l" t="t" r="r" b="b"/>
                <a:pathLst>
                  <a:path w="5302" h="3206" extrusionOk="0">
                    <a:moveTo>
                      <a:pt x="5302" y="1"/>
                    </a:moveTo>
                    <a:lnTo>
                      <a:pt x="5302" y="1"/>
                    </a:lnTo>
                    <a:cubicBezTo>
                      <a:pt x="3687" y="989"/>
                      <a:pt x="1880" y="1639"/>
                      <a:pt x="0" y="1928"/>
                    </a:cubicBezTo>
                    <a:lnTo>
                      <a:pt x="2097" y="3037"/>
                    </a:lnTo>
                    <a:cubicBezTo>
                      <a:pt x="2217" y="3085"/>
                      <a:pt x="2314" y="3157"/>
                      <a:pt x="2410" y="3206"/>
                    </a:cubicBezTo>
                    <a:lnTo>
                      <a:pt x="530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35"/>
              <p:cNvSpPr/>
              <p:nvPr/>
            </p:nvSpPr>
            <p:spPr>
              <a:xfrm>
                <a:off x="7350450" y="1700025"/>
                <a:ext cx="162100" cy="54850"/>
              </a:xfrm>
              <a:custGeom>
                <a:avLst/>
                <a:gdLst/>
                <a:ahLst/>
                <a:cxnLst/>
                <a:rect l="l" t="t" r="r" b="b"/>
                <a:pathLst>
                  <a:path w="6484" h="2194" extrusionOk="0">
                    <a:moveTo>
                      <a:pt x="4073" y="0"/>
                    </a:moveTo>
                    <a:cubicBezTo>
                      <a:pt x="3350" y="97"/>
                      <a:pt x="2652" y="145"/>
                      <a:pt x="1905" y="145"/>
                    </a:cubicBezTo>
                    <a:cubicBezTo>
                      <a:pt x="1278" y="145"/>
                      <a:pt x="651" y="121"/>
                      <a:pt x="1" y="25"/>
                    </a:cubicBezTo>
                    <a:lnTo>
                      <a:pt x="1" y="25"/>
                    </a:lnTo>
                    <a:lnTo>
                      <a:pt x="5664" y="2193"/>
                    </a:lnTo>
                    <a:lnTo>
                      <a:pt x="6483" y="1278"/>
                    </a:lnTo>
                    <a:cubicBezTo>
                      <a:pt x="6387" y="1229"/>
                      <a:pt x="6290" y="1157"/>
                      <a:pt x="6170" y="1109"/>
                    </a:cubicBezTo>
                    <a:lnTo>
                      <a:pt x="407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35"/>
              <p:cNvSpPr/>
              <p:nvPr/>
            </p:nvSpPr>
            <p:spPr>
              <a:xfrm>
                <a:off x="7458900" y="1442475"/>
                <a:ext cx="97025" cy="139500"/>
              </a:xfrm>
              <a:custGeom>
                <a:avLst/>
                <a:gdLst/>
                <a:ahLst/>
                <a:cxnLst/>
                <a:rect l="l" t="t" r="r" b="b"/>
                <a:pathLst>
                  <a:path w="3881" h="5580" extrusionOk="0">
                    <a:moveTo>
                      <a:pt x="2699" y="0"/>
                    </a:moveTo>
                    <a:cubicBezTo>
                      <a:pt x="1956" y="0"/>
                      <a:pt x="1252" y="445"/>
                      <a:pt x="988" y="1169"/>
                    </a:cubicBezTo>
                    <a:cubicBezTo>
                      <a:pt x="747" y="1796"/>
                      <a:pt x="868" y="2447"/>
                      <a:pt x="1229" y="2929"/>
                    </a:cubicBezTo>
                    <a:lnTo>
                      <a:pt x="0" y="4856"/>
                    </a:lnTo>
                    <a:lnTo>
                      <a:pt x="1856" y="5579"/>
                    </a:lnTo>
                    <a:lnTo>
                      <a:pt x="2217" y="3314"/>
                    </a:lnTo>
                    <a:cubicBezTo>
                      <a:pt x="2820" y="3194"/>
                      <a:pt x="3350" y="2784"/>
                      <a:pt x="3591" y="2182"/>
                    </a:cubicBezTo>
                    <a:cubicBezTo>
                      <a:pt x="3880" y="1362"/>
                      <a:pt x="3591" y="495"/>
                      <a:pt x="2916" y="13"/>
                    </a:cubicBezTo>
                    <a:cubicBezTo>
                      <a:pt x="2844" y="4"/>
                      <a:pt x="2771" y="0"/>
                      <a:pt x="26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86" name="Google Shape;186;p35"/>
          <p:cNvGrpSpPr/>
          <p:nvPr/>
        </p:nvGrpSpPr>
        <p:grpSpPr>
          <a:xfrm>
            <a:off x="5817897" y="1892305"/>
            <a:ext cx="4256671" cy="4472123"/>
            <a:chOff x="5956776" y="2252450"/>
            <a:chExt cx="1925224" cy="2022670"/>
          </a:xfrm>
        </p:grpSpPr>
        <p:sp>
          <p:nvSpPr>
            <p:cNvPr id="187" name="Google Shape;187;p35"/>
            <p:cNvSpPr/>
            <p:nvPr/>
          </p:nvSpPr>
          <p:spPr>
            <a:xfrm flipH="1">
              <a:off x="6014816" y="2252450"/>
              <a:ext cx="703191" cy="873441"/>
            </a:xfrm>
            <a:custGeom>
              <a:avLst/>
              <a:gdLst/>
              <a:ahLst/>
              <a:cxnLst/>
              <a:rect l="l" t="t" r="r" b="b"/>
              <a:pathLst>
                <a:path w="48172" h="59835" extrusionOk="0">
                  <a:moveTo>
                    <a:pt x="44846" y="289"/>
                  </a:moveTo>
                  <a:cubicBezTo>
                    <a:pt x="46509" y="289"/>
                    <a:pt x="47882" y="1663"/>
                    <a:pt x="47882" y="3326"/>
                  </a:cubicBezTo>
                  <a:lnTo>
                    <a:pt x="47882" y="56509"/>
                  </a:lnTo>
                  <a:cubicBezTo>
                    <a:pt x="47882" y="58172"/>
                    <a:pt x="46509" y="59545"/>
                    <a:pt x="44846" y="59545"/>
                  </a:cubicBezTo>
                  <a:lnTo>
                    <a:pt x="3326" y="59545"/>
                  </a:lnTo>
                  <a:cubicBezTo>
                    <a:pt x="1663" y="59545"/>
                    <a:pt x="289" y="58172"/>
                    <a:pt x="289" y="56509"/>
                  </a:cubicBezTo>
                  <a:lnTo>
                    <a:pt x="289" y="3326"/>
                  </a:lnTo>
                  <a:cubicBezTo>
                    <a:pt x="289" y="1663"/>
                    <a:pt x="1663" y="289"/>
                    <a:pt x="3326" y="289"/>
                  </a:cubicBezTo>
                  <a:close/>
                  <a:moveTo>
                    <a:pt x="3326" y="0"/>
                  </a:moveTo>
                  <a:cubicBezTo>
                    <a:pt x="1494" y="0"/>
                    <a:pt x="0" y="1494"/>
                    <a:pt x="0" y="3326"/>
                  </a:cubicBezTo>
                  <a:lnTo>
                    <a:pt x="0" y="56509"/>
                  </a:lnTo>
                  <a:cubicBezTo>
                    <a:pt x="0" y="58341"/>
                    <a:pt x="1494" y="59835"/>
                    <a:pt x="3326" y="59835"/>
                  </a:cubicBezTo>
                  <a:lnTo>
                    <a:pt x="44846" y="59835"/>
                  </a:lnTo>
                  <a:cubicBezTo>
                    <a:pt x="46677" y="59835"/>
                    <a:pt x="48171" y="58341"/>
                    <a:pt x="48171" y="56509"/>
                  </a:cubicBezTo>
                  <a:lnTo>
                    <a:pt x="48171" y="3326"/>
                  </a:lnTo>
                  <a:cubicBezTo>
                    <a:pt x="48171" y="1494"/>
                    <a:pt x="46677" y="0"/>
                    <a:pt x="448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35"/>
            <p:cNvSpPr/>
            <p:nvPr/>
          </p:nvSpPr>
          <p:spPr>
            <a:xfrm flipH="1">
              <a:off x="6375375" y="2488129"/>
              <a:ext cx="283192" cy="283192"/>
            </a:xfrm>
            <a:custGeom>
              <a:avLst/>
              <a:gdLst/>
              <a:ahLst/>
              <a:cxnLst/>
              <a:rect l="l" t="t" r="r" b="b"/>
              <a:pathLst>
                <a:path w="19400" h="19400" extrusionOk="0">
                  <a:moveTo>
                    <a:pt x="9712" y="290"/>
                  </a:moveTo>
                  <a:cubicBezTo>
                    <a:pt x="14893" y="290"/>
                    <a:pt x="19110" y="4531"/>
                    <a:pt x="19110" y="9712"/>
                  </a:cubicBezTo>
                  <a:cubicBezTo>
                    <a:pt x="19110" y="14893"/>
                    <a:pt x="14893" y="19110"/>
                    <a:pt x="9712" y="19110"/>
                  </a:cubicBezTo>
                  <a:cubicBezTo>
                    <a:pt x="4531" y="19110"/>
                    <a:pt x="314" y="14893"/>
                    <a:pt x="314" y="9712"/>
                  </a:cubicBezTo>
                  <a:cubicBezTo>
                    <a:pt x="314" y="4531"/>
                    <a:pt x="4531" y="290"/>
                    <a:pt x="9712" y="290"/>
                  </a:cubicBezTo>
                  <a:close/>
                  <a:moveTo>
                    <a:pt x="9712" y="1"/>
                  </a:moveTo>
                  <a:cubicBezTo>
                    <a:pt x="4362" y="1"/>
                    <a:pt x="1" y="4362"/>
                    <a:pt x="1" y="9712"/>
                  </a:cubicBezTo>
                  <a:cubicBezTo>
                    <a:pt x="1" y="15062"/>
                    <a:pt x="4362" y="19399"/>
                    <a:pt x="9712" y="19399"/>
                  </a:cubicBezTo>
                  <a:cubicBezTo>
                    <a:pt x="15062" y="19399"/>
                    <a:pt x="19399" y="15062"/>
                    <a:pt x="19399" y="9712"/>
                  </a:cubicBezTo>
                  <a:cubicBezTo>
                    <a:pt x="19399" y="4362"/>
                    <a:pt x="15062" y="1"/>
                    <a:pt x="97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35"/>
            <p:cNvSpPr/>
            <p:nvPr/>
          </p:nvSpPr>
          <p:spPr>
            <a:xfrm flipH="1">
              <a:off x="6055266" y="2958449"/>
              <a:ext cx="485454" cy="84782"/>
            </a:xfrm>
            <a:custGeom>
              <a:avLst/>
              <a:gdLst/>
              <a:ahLst/>
              <a:cxnLst/>
              <a:rect l="l" t="t" r="r" b="b"/>
              <a:pathLst>
                <a:path w="33256" h="5808" extrusionOk="0">
                  <a:moveTo>
                    <a:pt x="32364" y="289"/>
                  </a:moveTo>
                  <a:cubicBezTo>
                    <a:pt x="32701" y="289"/>
                    <a:pt x="32966" y="554"/>
                    <a:pt x="32966" y="892"/>
                  </a:cubicBezTo>
                  <a:lnTo>
                    <a:pt x="32966" y="4916"/>
                  </a:lnTo>
                  <a:cubicBezTo>
                    <a:pt x="32966" y="5253"/>
                    <a:pt x="32701" y="5519"/>
                    <a:pt x="32364" y="5519"/>
                  </a:cubicBezTo>
                  <a:lnTo>
                    <a:pt x="892" y="5519"/>
                  </a:lnTo>
                  <a:cubicBezTo>
                    <a:pt x="555" y="5519"/>
                    <a:pt x="290" y="5253"/>
                    <a:pt x="290" y="4916"/>
                  </a:cubicBezTo>
                  <a:lnTo>
                    <a:pt x="290" y="892"/>
                  </a:lnTo>
                  <a:cubicBezTo>
                    <a:pt x="290" y="554"/>
                    <a:pt x="555" y="289"/>
                    <a:pt x="892" y="289"/>
                  </a:cubicBezTo>
                  <a:close/>
                  <a:moveTo>
                    <a:pt x="892" y="0"/>
                  </a:moveTo>
                  <a:cubicBezTo>
                    <a:pt x="410" y="0"/>
                    <a:pt x="0" y="410"/>
                    <a:pt x="0" y="892"/>
                  </a:cubicBezTo>
                  <a:lnTo>
                    <a:pt x="0" y="4916"/>
                  </a:lnTo>
                  <a:cubicBezTo>
                    <a:pt x="0" y="5422"/>
                    <a:pt x="410" y="5808"/>
                    <a:pt x="892" y="5808"/>
                  </a:cubicBezTo>
                  <a:lnTo>
                    <a:pt x="32364" y="5808"/>
                  </a:lnTo>
                  <a:cubicBezTo>
                    <a:pt x="32846" y="5808"/>
                    <a:pt x="33255" y="5422"/>
                    <a:pt x="33255" y="4916"/>
                  </a:cubicBezTo>
                  <a:lnTo>
                    <a:pt x="33255" y="892"/>
                  </a:lnTo>
                  <a:cubicBezTo>
                    <a:pt x="33255" y="410"/>
                    <a:pt x="32846" y="0"/>
                    <a:pt x="323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35"/>
            <p:cNvSpPr/>
            <p:nvPr/>
          </p:nvSpPr>
          <p:spPr>
            <a:xfrm flipH="1">
              <a:off x="6432012" y="2977791"/>
              <a:ext cx="47500" cy="46099"/>
            </a:xfrm>
            <a:custGeom>
              <a:avLst/>
              <a:gdLst/>
              <a:ahLst/>
              <a:cxnLst/>
              <a:rect l="l" t="t" r="r" b="b"/>
              <a:pathLst>
                <a:path w="3254" h="3158" extrusionOk="0">
                  <a:moveTo>
                    <a:pt x="1205" y="1"/>
                  </a:moveTo>
                  <a:lnTo>
                    <a:pt x="1326" y="1229"/>
                  </a:lnTo>
                  <a:lnTo>
                    <a:pt x="145" y="868"/>
                  </a:lnTo>
                  <a:lnTo>
                    <a:pt x="0" y="1687"/>
                  </a:lnTo>
                  <a:lnTo>
                    <a:pt x="1109" y="1784"/>
                  </a:lnTo>
                  <a:lnTo>
                    <a:pt x="386" y="2748"/>
                  </a:lnTo>
                  <a:lnTo>
                    <a:pt x="1157" y="3133"/>
                  </a:lnTo>
                  <a:lnTo>
                    <a:pt x="1615" y="2121"/>
                  </a:lnTo>
                  <a:lnTo>
                    <a:pt x="2121" y="3157"/>
                  </a:lnTo>
                  <a:lnTo>
                    <a:pt x="2868" y="2748"/>
                  </a:lnTo>
                  <a:lnTo>
                    <a:pt x="2145" y="1784"/>
                  </a:lnTo>
                  <a:lnTo>
                    <a:pt x="3254" y="1711"/>
                  </a:lnTo>
                  <a:lnTo>
                    <a:pt x="3133" y="868"/>
                  </a:lnTo>
                  <a:lnTo>
                    <a:pt x="1928" y="1229"/>
                  </a:lnTo>
                  <a:lnTo>
                    <a:pt x="1928" y="1229"/>
                  </a:lnTo>
                  <a:lnTo>
                    <a:pt x="204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35"/>
            <p:cNvSpPr/>
            <p:nvPr/>
          </p:nvSpPr>
          <p:spPr>
            <a:xfrm flipH="1">
              <a:off x="6353215" y="2977791"/>
              <a:ext cx="47500" cy="46099"/>
            </a:xfrm>
            <a:custGeom>
              <a:avLst/>
              <a:gdLst/>
              <a:ahLst/>
              <a:cxnLst/>
              <a:rect l="l" t="t" r="r" b="b"/>
              <a:pathLst>
                <a:path w="3254" h="3158" extrusionOk="0">
                  <a:moveTo>
                    <a:pt x="1205" y="1"/>
                  </a:moveTo>
                  <a:lnTo>
                    <a:pt x="1326" y="1229"/>
                  </a:lnTo>
                  <a:lnTo>
                    <a:pt x="145" y="868"/>
                  </a:lnTo>
                  <a:lnTo>
                    <a:pt x="0" y="1687"/>
                  </a:lnTo>
                  <a:lnTo>
                    <a:pt x="1109" y="1784"/>
                  </a:lnTo>
                  <a:lnTo>
                    <a:pt x="386" y="2748"/>
                  </a:lnTo>
                  <a:lnTo>
                    <a:pt x="1157" y="3133"/>
                  </a:lnTo>
                  <a:lnTo>
                    <a:pt x="1615" y="2121"/>
                  </a:lnTo>
                  <a:lnTo>
                    <a:pt x="2121" y="3157"/>
                  </a:lnTo>
                  <a:lnTo>
                    <a:pt x="2868" y="2748"/>
                  </a:lnTo>
                  <a:lnTo>
                    <a:pt x="2145" y="1784"/>
                  </a:lnTo>
                  <a:lnTo>
                    <a:pt x="3253" y="1711"/>
                  </a:lnTo>
                  <a:lnTo>
                    <a:pt x="3157" y="868"/>
                  </a:lnTo>
                  <a:lnTo>
                    <a:pt x="1928" y="1229"/>
                  </a:lnTo>
                  <a:lnTo>
                    <a:pt x="204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35"/>
            <p:cNvSpPr/>
            <p:nvPr/>
          </p:nvSpPr>
          <p:spPr>
            <a:xfrm flipH="1">
              <a:off x="6274417" y="2977791"/>
              <a:ext cx="47150" cy="46099"/>
            </a:xfrm>
            <a:custGeom>
              <a:avLst/>
              <a:gdLst/>
              <a:ahLst/>
              <a:cxnLst/>
              <a:rect l="l" t="t" r="r" b="b"/>
              <a:pathLst>
                <a:path w="3230" h="3158" extrusionOk="0">
                  <a:moveTo>
                    <a:pt x="1181" y="1"/>
                  </a:moveTo>
                  <a:lnTo>
                    <a:pt x="1326" y="1229"/>
                  </a:lnTo>
                  <a:lnTo>
                    <a:pt x="121" y="868"/>
                  </a:lnTo>
                  <a:lnTo>
                    <a:pt x="0" y="1687"/>
                  </a:lnTo>
                  <a:lnTo>
                    <a:pt x="1109" y="1784"/>
                  </a:lnTo>
                  <a:lnTo>
                    <a:pt x="386" y="2748"/>
                  </a:lnTo>
                  <a:lnTo>
                    <a:pt x="1157" y="3133"/>
                  </a:lnTo>
                  <a:lnTo>
                    <a:pt x="1591" y="2121"/>
                  </a:lnTo>
                  <a:lnTo>
                    <a:pt x="2097" y="3157"/>
                  </a:lnTo>
                  <a:lnTo>
                    <a:pt x="2844" y="2748"/>
                  </a:lnTo>
                  <a:lnTo>
                    <a:pt x="2121" y="1784"/>
                  </a:lnTo>
                  <a:lnTo>
                    <a:pt x="3229" y="1711"/>
                  </a:lnTo>
                  <a:lnTo>
                    <a:pt x="3133" y="868"/>
                  </a:lnTo>
                  <a:lnTo>
                    <a:pt x="1904" y="1229"/>
                  </a:lnTo>
                  <a:lnTo>
                    <a:pt x="1904" y="1229"/>
                  </a:lnTo>
                  <a:lnTo>
                    <a:pt x="204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35"/>
            <p:cNvSpPr/>
            <p:nvPr/>
          </p:nvSpPr>
          <p:spPr>
            <a:xfrm flipH="1">
              <a:off x="6195620" y="2977791"/>
              <a:ext cx="47150" cy="46099"/>
            </a:xfrm>
            <a:custGeom>
              <a:avLst/>
              <a:gdLst/>
              <a:ahLst/>
              <a:cxnLst/>
              <a:rect l="l" t="t" r="r" b="b"/>
              <a:pathLst>
                <a:path w="3230" h="3158" extrusionOk="0">
                  <a:moveTo>
                    <a:pt x="1181" y="1"/>
                  </a:moveTo>
                  <a:lnTo>
                    <a:pt x="1325" y="1229"/>
                  </a:lnTo>
                  <a:lnTo>
                    <a:pt x="121" y="868"/>
                  </a:lnTo>
                  <a:lnTo>
                    <a:pt x="0" y="1687"/>
                  </a:lnTo>
                  <a:lnTo>
                    <a:pt x="1109" y="1784"/>
                  </a:lnTo>
                  <a:lnTo>
                    <a:pt x="386" y="2748"/>
                  </a:lnTo>
                  <a:lnTo>
                    <a:pt x="1157" y="3133"/>
                  </a:lnTo>
                  <a:lnTo>
                    <a:pt x="1591" y="2121"/>
                  </a:lnTo>
                  <a:lnTo>
                    <a:pt x="2121" y="3157"/>
                  </a:lnTo>
                  <a:lnTo>
                    <a:pt x="2868" y="2748"/>
                  </a:lnTo>
                  <a:lnTo>
                    <a:pt x="2121" y="1784"/>
                  </a:lnTo>
                  <a:lnTo>
                    <a:pt x="3229" y="1711"/>
                  </a:lnTo>
                  <a:lnTo>
                    <a:pt x="3133" y="868"/>
                  </a:lnTo>
                  <a:lnTo>
                    <a:pt x="1904" y="1229"/>
                  </a:lnTo>
                  <a:lnTo>
                    <a:pt x="1904" y="1229"/>
                  </a:lnTo>
                  <a:lnTo>
                    <a:pt x="204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35"/>
            <p:cNvSpPr/>
            <p:nvPr/>
          </p:nvSpPr>
          <p:spPr>
            <a:xfrm flipH="1">
              <a:off x="6116472" y="2977791"/>
              <a:ext cx="47515" cy="46099"/>
            </a:xfrm>
            <a:custGeom>
              <a:avLst/>
              <a:gdLst/>
              <a:ahLst/>
              <a:cxnLst/>
              <a:rect l="l" t="t" r="r" b="b"/>
              <a:pathLst>
                <a:path w="3255" h="3158" extrusionOk="0">
                  <a:moveTo>
                    <a:pt x="1182" y="1"/>
                  </a:moveTo>
                  <a:lnTo>
                    <a:pt x="1326" y="1229"/>
                  </a:lnTo>
                  <a:lnTo>
                    <a:pt x="121" y="868"/>
                  </a:lnTo>
                  <a:lnTo>
                    <a:pt x="1" y="1687"/>
                  </a:lnTo>
                  <a:lnTo>
                    <a:pt x="1109" y="1784"/>
                  </a:lnTo>
                  <a:lnTo>
                    <a:pt x="387" y="2748"/>
                  </a:lnTo>
                  <a:lnTo>
                    <a:pt x="1158" y="3133"/>
                  </a:lnTo>
                  <a:lnTo>
                    <a:pt x="1616" y="2121"/>
                  </a:lnTo>
                  <a:lnTo>
                    <a:pt x="2122" y="3157"/>
                  </a:lnTo>
                  <a:lnTo>
                    <a:pt x="2869" y="2748"/>
                  </a:lnTo>
                  <a:lnTo>
                    <a:pt x="2122" y="1784"/>
                  </a:lnTo>
                  <a:lnTo>
                    <a:pt x="3254" y="1711"/>
                  </a:lnTo>
                  <a:lnTo>
                    <a:pt x="3134" y="868"/>
                  </a:lnTo>
                  <a:lnTo>
                    <a:pt x="1905" y="1229"/>
                  </a:lnTo>
                  <a:lnTo>
                    <a:pt x="1905" y="1229"/>
                  </a:lnTo>
                  <a:lnTo>
                    <a:pt x="204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35"/>
            <p:cNvSpPr/>
            <p:nvPr/>
          </p:nvSpPr>
          <p:spPr>
            <a:xfrm flipH="1">
              <a:off x="6055266" y="2900044"/>
              <a:ext cx="485454" cy="26057"/>
            </a:xfrm>
            <a:custGeom>
              <a:avLst/>
              <a:gdLst/>
              <a:ahLst/>
              <a:cxnLst/>
              <a:rect l="l" t="t" r="r" b="b"/>
              <a:pathLst>
                <a:path w="33256" h="1785" extrusionOk="0">
                  <a:moveTo>
                    <a:pt x="32364" y="290"/>
                  </a:moveTo>
                  <a:cubicBezTo>
                    <a:pt x="32677" y="290"/>
                    <a:pt x="32966" y="555"/>
                    <a:pt x="32966" y="893"/>
                  </a:cubicBezTo>
                  <a:cubicBezTo>
                    <a:pt x="32966" y="1230"/>
                    <a:pt x="32677" y="1495"/>
                    <a:pt x="32364" y="1495"/>
                  </a:cubicBezTo>
                  <a:lnTo>
                    <a:pt x="892" y="1495"/>
                  </a:lnTo>
                  <a:cubicBezTo>
                    <a:pt x="555" y="1495"/>
                    <a:pt x="290" y="1230"/>
                    <a:pt x="290" y="893"/>
                  </a:cubicBezTo>
                  <a:cubicBezTo>
                    <a:pt x="290" y="555"/>
                    <a:pt x="555" y="290"/>
                    <a:pt x="892" y="290"/>
                  </a:cubicBezTo>
                  <a:close/>
                  <a:moveTo>
                    <a:pt x="892" y="1"/>
                  </a:moveTo>
                  <a:cubicBezTo>
                    <a:pt x="410" y="1"/>
                    <a:pt x="0" y="411"/>
                    <a:pt x="0" y="893"/>
                  </a:cubicBezTo>
                  <a:cubicBezTo>
                    <a:pt x="0" y="1399"/>
                    <a:pt x="410" y="1784"/>
                    <a:pt x="892" y="1784"/>
                  </a:cubicBezTo>
                  <a:lnTo>
                    <a:pt x="32364" y="1784"/>
                  </a:lnTo>
                  <a:cubicBezTo>
                    <a:pt x="32846" y="1784"/>
                    <a:pt x="33255" y="1399"/>
                    <a:pt x="33255" y="893"/>
                  </a:cubicBezTo>
                  <a:cubicBezTo>
                    <a:pt x="33255" y="411"/>
                    <a:pt x="32846" y="1"/>
                    <a:pt x="323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35"/>
            <p:cNvSpPr/>
            <p:nvPr/>
          </p:nvSpPr>
          <p:spPr>
            <a:xfrm flipH="1">
              <a:off x="5956776" y="2627434"/>
              <a:ext cx="357756" cy="26392"/>
            </a:xfrm>
            <a:custGeom>
              <a:avLst/>
              <a:gdLst/>
              <a:ahLst/>
              <a:cxnLst/>
              <a:rect l="l" t="t" r="r" b="b"/>
              <a:pathLst>
                <a:path w="24508" h="1808" extrusionOk="0">
                  <a:moveTo>
                    <a:pt x="23616" y="314"/>
                  </a:moveTo>
                  <a:cubicBezTo>
                    <a:pt x="23929" y="314"/>
                    <a:pt x="24194" y="579"/>
                    <a:pt x="24194" y="916"/>
                  </a:cubicBezTo>
                  <a:cubicBezTo>
                    <a:pt x="24194" y="1229"/>
                    <a:pt x="23929" y="1494"/>
                    <a:pt x="23616" y="1494"/>
                  </a:cubicBezTo>
                  <a:lnTo>
                    <a:pt x="892" y="1494"/>
                  </a:lnTo>
                  <a:cubicBezTo>
                    <a:pt x="554" y="1494"/>
                    <a:pt x="289" y="1229"/>
                    <a:pt x="289" y="916"/>
                  </a:cubicBezTo>
                  <a:cubicBezTo>
                    <a:pt x="289" y="579"/>
                    <a:pt x="554" y="314"/>
                    <a:pt x="892" y="314"/>
                  </a:cubicBezTo>
                  <a:close/>
                  <a:moveTo>
                    <a:pt x="892" y="0"/>
                  </a:moveTo>
                  <a:cubicBezTo>
                    <a:pt x="386" y="0"/>
                    <a:pt x="0" y="410"/>
                    <a:pt x="0" y="916"/>
                  </a:cubicBezTo>
                  <a:cubicBezTo>
                    <a:pt x="0" y="1398"/>
                    <a:pt x="386" y="1808"/>
                    <a:pt x="892" y="1808"/>
                  </a:cubicBezTo>
                  <a:lnTo>
                    <a:pt x="23616" y="1808"/>
                  </a:lnTo>
                  <a:cubicBezTo>
                    <a:pt x="24098" y="1808"/>
                    <a:pt x="24508" y="1398"/>
                    <a:pt x="24508" y="916"/>
                  </a:cubicBezTo>
                  <a:cubicBezTo>
                    <a:pt x="24508" y="410"/>
                    <a:pt x="24098" y="0"/>
                    <a:pt x="236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35"/>
            <p:cNvSpPr/>
            <p:nvPr/>
          </p:nvSpPr>
          <p:spPr>
            <a:xfrm flipH="1">
              <a:off x="6055266" y="2841654"/>
              <a:ext cx="485454" cy="26042"/>
            </a:xfrm>
            <a:custGeom>
              <a:avLst/>
              <a:gdLst/>
              <a:ahLst/>
              <a:cxnLst/>
              <a:rect l="l" t="t" r="r" b="b"/>
              <a:pathLst>
                <a:path w="33256" h="1784" extrusionOk="0">
                  <a:moveTo>
                    <a:pt x="32364" y="290"/>
                  </a:moveTo>
                  <a:cubicBezTo>
                    <a:pt x="32677" y="290"/>
                    <a:pt x="32966" y="555"/>
                    <a:pt x="32966" y="892"/>
                  </a:cubicBezTo>
                  <a:cubicBezTo>
                    <a:pt x="32966" y="1230"/>
                    <a:pt x="32677" y="1495"/>
                    <a:pt x="32364" y="1495"/>
                  </a:cubicBezTo>
                  <a:lnTo>
                    <a:pt x="892" y="1495"/>
                  </a:lnTo>
                  <a:cubicBezTo>
                    <a:pt x="555" y="1495"/>
                    <a:pt x="290" y="1230"/>
                    <a:pt x="290" y="892"/>
                  </a:cubicBezTo>
                  <a:cubicBezTo>
                    <a:pt x="290" y="555"/>
                    <a:pt x="555" y="290"/>
                    <a:pt x="892" y="290"/>
                  </a:cubicBezTo>
                  <a:close/>
                  <a:moveTo>
                    <a:pt x="892" y="1"/>
                  </a:moveTo>
                  <a:cubicBezTo>
                    <a:pt x="410" y="1"/>
                    <a:pt x="0" y="410"/>
                    <a:pt x="0" y="892"/>
                  </a:cubicBezTo>
                  <a:cubicBezTo>
                    <a:pt x="0" y="1398"/>
                    <a:pt x="410" y="1784"/>
                    <a:pt x="892" y="1784"/>
                  </a:cubicBezTo>
                  <a:lnTo>
                    <a:pt x="32364" y="1784"/>
                  </a:lnTo>
                  <a:cubicBezTo>
                    <a:pt x="32846" y="1784"/>
                    <a:pt x="33255" y="1398"/>
                    <a:pt x="33255" y="892"/>
                  </a:cubicBezTo>
                  <a:cubicBezTo>
                    <a:pt x="33255" y="410"/>
                    <a:pt x="32846" y="1"/>
                    <a:pt x="323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35"/>
            <p:cNvSpPr/>
            <p:nvPr/>
          </p:nvSpPr>
          <p:spPr>
            <a:xfrm flipH="1">
              <a:off x="6510461" y="2323847"/>
              <a:ext cx="485440" cy="26057"/>
            </a:xfrm>
            <a:custGeom>
              <a:avLst/>
              <a:gdLst/>
              <a:ahLst/>
              <a:cxnLst/>
              <a:rect l="l" t="t" r="r" b="b"/>
              <a:pathLst>
                <a:path w="33255" h="1785" extrusionOk="0">
                  <a:moveTo>
                    <a:pt x="32363" y="314"/>
                  </a:moveTo>
                  <a:cubicBezTo>
                    <a:pt x="32676" y="314"/>
                    <a:pt x="32942" y="579"/>
                    <a:pt x="32942" y="893"/>
                  </a:cubicBezTo>
                  <a:cubicBezTo>
                    <a:pt x="32942" y="1230"/>
                    <a:pt x="32676" y="1495"/>
                    <a:pt x="32363" y="1495"/>
                  </a:cubicBezTo>
                  <a:lnTo>
                    <a:pt x="892" y="1495"/>
                  </a:lnTo>
                  <a:cubicBezTo>
                    <a:pt x="554" y="1495"/>
                    <a:pt x="289" y="1230"/>
                    <a:pt x="289" y="893"/>
                  </a:cubicBezTo>
                  <a:cubicBezTo>
                    <a:pt x="289" y="579"/>
                    <a:pt x="554" y="314"/>
                    <a:pt x="892" y="314"/>
                  </a:cubicBezTo>
                  <a:close/>
                  <a:moveTo>
                    <a:pt x="892" y="1"/>
                  </a:moveTo>
                  <a:cubicBezTo>
                    <a:pt x="386" y="1"/>
                    <a:pt x="0" y="411"/>
                    <a:pt x="0" y="893"/>
                  </a:cubicBezTo>
                  <a:cubicBezTo>
                    <a:pt x="0" y="1399"/>
                    <a:pt x="386" y="1784"/>
                    <a:pt x="892" y="1784"/>
                  </a:cubicBezTo>
                  <a:lnTo>
                    <a:pt x="32363" y="1784"/>
                  </a:lnTo>
                  <a:cubicBezTo>
                    <a:pt x="32845" y="1784"/>
                    <a:pt x="33255" y="1399"/>
                    <a:pt x="33255" y="893"/>
                  </a:cubicBezTo>
                  <a:cubicBezTo>
                    <a:pt x="33255" y="411"/>
                    <a:pt x="32845" y="1"/>
                    <a:pt x="323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35"/>
            <p:cNvSpPr/>
            <p:nvPr/>
          </p:nvSpPr>
          <p:spPr>
            <a:xfrm flipH="1">
              <a:off x="6086227" y="2396674"/>
              <a:ext cx="353887" cy="95336"/>
            </a:xfrm>
            <a:custGeom>
              <a:avLst/>
              <a:gdLst/>
              <a:ahLst/>
              <a:cxnLst/>
              <a:rect l="l" t="t" r="r" b="b"/>
              <a:pathLst>
                <a:path w="24243" h="6531" extrusionOk="0">
                  <a:moveTo>
                    <a:pt x="6314" y="0"/>
                  </a:moveTo>
                  <a:lnTo>
                    <a:pt x="0" y="6314"/>
                  </a:lnTo>
                  <a:lnTo>
                    <a:pt x="193" y="6531"/>
                  </a:lnTo>
                  <a:lnTo>
                    <a:pt x="6434" y="289"/>
                  </a:lnTo>
                  <a:lnTo>
                    <a:pt x="24243" y="289"/>
                  </a:lnTo>
                  <a:lnTo>
                    <a:pt x="2424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35"/>
            <p:cNvSpPr/>
            <p:nvPr/>
          </p:nvSpPr>
          <p:spPr>
            <a:xfrm flipH="1">
              <a:off x="6158689" y="2718187"/>
              <a:ext cx="236407" cy="42931"/>
            </a:xfrm>
            <a:custGeom>
              <a:avLst/>
              <a:gdLst/>
              <a:ahLst/>
              <a:cxnLst/>
              <a:rect l="l" t="t" r="r" b="b"/>
              <a:pathLst>
                <a:path w="16195" h="2941" extrusionOk="0">
                  <a:moveTo>
                    <a:pt x="218" y="0"/>
                  </a:moveTo>
                  <a:lnTo>
                    <a:pt x="1" y="217"/>
                  </a:lnTo>
                  <a:lnTo>
                    <a:pt x="2724" y="2940"/>
                  </a:lnTo>
                  <a:lnTo>
                    <a:pt x="16194" y="2940"/>
                  </a:lnTo>
                  <a:lnTo>
                    <a:pt x="16194" y="2627"/>
                  </a:lnTo>
                  <a:lnTo>
                    <a:pt x="2844" y="2627"/>
                  </a:lnTo>
                  <a:lnTo>
                    <a:pt x="2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35"/>
            <p:cNvSpPr/>
            <p:nvPr/>
          </p:nvSpPr>
          <p:spPr>
            <a:xfrm flipH="1">
              <a:off x="6508694" y="3091054"/>
              <a:ext cx="529422" cy="506562"/>
            </a:xfrm>
            <a:custGeom>
              <a:avLst/>
              <a:gdLst/>
              <a:ahLst/>
              <a:cxnLst/>
              <a:rect l="l" t="t" r="r" b="b"/>
              <a:pathLst>
                <a:path w="36268" h="34702" extrusionOk="0">
                  <a:moveTo>
                    <a:pt x="0" y="34702"/>
                  </a:moveTo>
                  <a:lnTo>
                    <a:pt x="0" y="34702"/>
                  </a:lnTo>
                  <a:cubicBezTo>
                    <a:pt x="458" y="34461"/>
                    <a:pt x="22170" y="22556"/>
                    <a:pt x="25399" y="10556"/>
                  </a:cubicBezTo>
                  <a:lnTo>
                    <a:pt x="25399" y="10556"/>
                  </a:lnTo>
                  <a:cubicBezTo>
                    <a:pt x="22170" y="22556"/>
                    <a:pt x="458" y="34461"/>
                    <a:pt x="0" y="34702"/>
                  </a:cubicBezTo>
                  <a:cubicBezTo>
                    <a:pt x="506" y="34485"/>
                    <a:pt x="27472" y="22412"/>
                    <a:pt x="28966" y="10242"/>
                  </a:cubicBezTo>
                  <a:cubicBezTo>
                    <a:pt x="28146" y="10508"/>
                    <a:pt x="27327" y="10604"/>
                    <a:pt x="26508" y="10604"/>
                  </a:cubicBezTo>
                  <a:cubicBezTo>
                    <a:pt x="26315" y="10604"/>
                    <a:pt x="26146" y="10604"/>
                    <a:pt x="25953" y="10604"/>
                  </a:cubicBezTo>
                  <a:cubicBezTo>
                    <a:pt x="26146" y="10604"/>
                    <a:pt x="26315" y="10604"/>
                    <a:pt x="26508" y="10604"/>
                  </a:cubicBezTo>
                  <a:cubicBezTo>
                    <a:pt x="27327" y="10604"/>
                    <a:pt x="28146" y="10508"/>
                    <a:pt x="28966" y="10242"/>
                  </a:cubicBezTo>
                  <a:cubicBezTo>
                    <a:pt x="29231" y="10146"/>
                    <a:pt x="29496" y="10026"/>
                    <a:pt x="29737" y="9905"/>
                  </a:cubicBezTo>
                  <a:cubicBezTo>
                    <a:pt x="29665" y="7640"/>
                    <a:pt x="29761" y="6507"/>
                    <a:pt x="30026" y="5471"/>
                  </a:cubicBezTo>
                  <a:cubicBezTo>
                    <a:pt x="30219" y="4796"/>
                    <a:pt x="30484" y="4146"/>
                    <a:pt x="30845" y="3302"/>
                  </a:cubicBezTo>
                  <a:cubicBezTo>
                    <a:pt x="30966" y="2989"/>
                    <a:pt x="31134" y="2676"/>
                    <a:pt x="31303" y="2387"/>
                  </a:cubicBezTo>
                  <a:cubicBezTo>
                    <a:pt x="31375" y="2290"/>
                    <a:pt x="31448" y="2194"/>
                    <a:pt x="31520" y="2097"/>
                  </a:cubicBezTo>
                  <a:cubicBezTo>
                    <a:pt x="32315" y="1061"/>
                    <a:pt x="33448" y="314"/>
                    <a:pt x="34749" y="25"/>
                  </a:cubicBezTo>
                  <a:cubicBezTo>
                    <a:pt x="34797" y="1"/>
                    <a:pt x="34846" y="1"/>
                    <a:pt x="34894" y="1"/>
                  </a:cubicBezTo>
                  <a:cubicBezTo>
                    <a:pt x="35279" y="1"/>
                    <a:pt x="35593" y="314"/>
                    <a:pt x="35593" y="700"/>
                  </a:cubicBezTo>
                  <a:cubicBezTo>
                    <a:pt x="35593" y="700"/>
                    <a:pt x="35617" y="1230"/>
                    <a:pt x="35665" y="2097"/>
                  </a:cubicBezTo>
                  <a:cubicBezTo>
                    <a:pt x="35689" y="2194"/>
                    <a:pt x="35689" y="2290"/>
                    <a:pt x="35689" y="2387"/>
                  </a:cubicBezTo>
                  <a:cubicBezTo>
                    <a:pt x="35737" y="3206"/>
                    <a:pt x="35809" y="4266"/>
                    <a:pt x="35858" y="5471"/>
                  </a:cubicBezTo>
                  <a:cubicBezTo>
                    <a:pt x="36002" y="7977"/>
                    <a:pt x="36147" y="11062"/>
                    <a:pt x="36243" y="13640"/>
                  </a:cubicBezTo>
                  <a:cubicBezTo>
                    <a:pt x="36267" y="14387"/>
                    <a:pt x="36026" y="15110"/>
                    <a:pt x="35568" y="15689"/>
                  </a:cubicBezTo>
                  <a:cubicBezTo>
                    <a:pt x="31737" y="20532"/>
                    <a:pt x="24580" y="24123"/>
                    <a:pt x="24580" y="24123"/>
                  </a:cubicBezTo>
                  <a:cubicBezTo>
                    <a:pt x="14025" y="30798"/>
                    <a:pt x="217" y="34629"/>
                    <a:pt x="0" y="34702"/>
                  </a:cubicBezTo>
                  <a:close/>
                  <a:moveTo>
                    <a:pt x="25953" y="10604"/>
                  </a:moveTo>
                  <a:cubicBezTo>
                    <a:pt x="25953" y="10604"/>
                    <a:pt x="25953" y="10604"/>
                    <a:pt x="25953" y="10604"/>
                  </a:cubicBezTo>
                  <a:cubicBezTo>
                    <a:pt x="25953" y="10604"/>
                    <a:pt x="25953" y="10604"/>
                    <a:pt x="25953" y="10604"/>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35"/>
            <p:cNvSpPr/>
            <p:nvPr/>
          </p:nvSpPr>
          <p:spPr>
            <a:xfrm flipH="1">
              <a:off x="7003760" y="2902692"/>
              <a:ext cx="140826" cy="66146"/>
            </a:xfrm>
            <a:custGeom>
              <a:avLst/>
              <a:gdLst/>
              <a:ahLst/>
              <a:cxnLst/>
              <a:rect l="l" t="t" r="r" b="b"/>
              <a:pathLst>
                <a:path w="7954" h="3736" extrusionOk="0">
                  <a:moveTo>
                    <a:pt x="4097" y="0"/>
                  </a:moveTo>
                  <a:cubicBezTo>
                    <a:pt x="3158" y="0"/>
                    <a:pt x="2290" y="458"/>
                    <a:pt x="1760" y="1205"/>
                  </a:cubicBezTo>
                  <a:lnTo>
                    <a:pt x="1" y="3735"/>
                  </a:lnTo>
                  <a:cubicBezTo>
                    <a:pt x="989" y="3591"/>
                    <a:pt x="2652" y="3374"/>
                    <a:pt x="4676" y="3181"/>
                  </a:cubicBezTo>
                  <a:cubicBezTo>
                    <a:pt x="6001" y="3061"/>
                    <a:pt x="7206" y="2314"/>
                    <a:pt x="7833" y="1133"/>
                  </a:cubicBezTo>
                  <a:cubicBezTo>
                    <a:pt x="7881" y="1061"/>
                    <a:pt x="7929" y="964"/>
                    <a:pt x="7953" y="868"/>
                  </a:cubicBezTo>
                  <a:cubicBezTo>
                    <a:pt x="7688" y="362"/>
                    <a:pt x="7158" y="0"/>
                    <a:pt x="650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35"/>
            <p:cNvSpPr/>
            <p:nvPr/>
          </p:nvSpPr>
          <p:spPr>
            <a:xfrm flipH="1">
              <a:off x="6901812" y="2897893"/>
              <a:ext cx="165314" cy="84776"/>
            </a:xfrm>
            <a:custGeom>
              <a:avLst/>
              <a:gdLst/>
              <a:ahLst/>
              <a:cxnLst/>
              <a:rect l="l" t="t" r="r" b="b"/>
              <a:pathLst>
                <a:path w="9905" h="4748" extrusionOk="0">
                  <a:moveTo>
                    <a:pt x="5519" y="1"/>
                  </a:moveTo>
                  <a:cubicBezTo>
                    <a:pt x="4506" y="1"/>
                    <a:pt x="3567" y="434"/>
                    <a:pt x="2916" y="1206"/>
                  </a:cubicBezTo>
                  <a:lnTo>
                    <a:pt x="2386" y="1856"/>
                  </a:lnTo>
                  <a:lnTo>
                    <a:pt x="1109" y="3398"/>
                  </a:lnTo>
                  <a:cubicBezTo>
                    <a:pt x="1422" y="3374"/>
                    <a:pt x="1711" y="3350"/>
                    <a:pt x="2024" y="3326"/>
                  </a:cubicBezTo>
                  <a:cubicBezTo>
                    <a:pt x="2410" y="3302"/>
                    <a:pt x="2820" y="3278"/>
                    <a:pt x="3229" y="3278"/>
                  </a:cubicBezTo>
                  <a:cubicBezTo>
                    <a:pt x="5181" y="3182"/>
                    <a:pt x="7061" y="2555"/>
                    <a:pt x="8675" y="1471"/>
                  </a:cubicBezTo>
                  <a:lnTo>
                    <a:pt x="9904" y="627"/>
                  </a:lnTo>
                  <a:cubicBezTo>
                    <a:pt x="9856" y="386"/>
                    <a:pt x="9663" y="218"/>
                    <a:pt x="9398" y="194"/>
                  </a:cubicBezTo>
                  <a:lnTo>
                    <a:pt x="5687" y="1"/>
                  </a:lnTo>
                  <a:close/>
                  <a:moveTo>
                    <a:pt x="4097" y="4507"/>
                  </a:moveTo>
                  <a:cubicBezTo>
                    <a:pt x="3181" y="4531"/>
                    <a:pt x="2289" y="4579"/>
                    <a:pt x="1422" y="4627"/>
                  </a:cubicBezTo>
                  <a:cubicBezTo>
                    <a:pt x="1295" y="4640"/>
                    <a:pt x="1167" y="4651"/>
                    <a:pt x="1040" y="4662"/>
                  </a:cubicBezTo>
                  <a:lnTo>
                    <a:pt x="1040" y="4662"/>
                  </a:lnTo>
                  <a:cubicBezTo>
                    <a:pt x="2014" y="4591"/>
                    <a:pt x="3036" y="4542"/>
                    <a:pt x="4097" y="4507"/>
                  </a:cubicBezTo>
                  <a:close/>
                  <a:moveTo>
                    <a:pt x="1040" y="4662"/>
                  </a:moveTo>
                  <a:cubicBezTo>
                    <a:pt x="885" y="4673"/>
                    <a:pt x="730" y="4685"/>
                    <a:pt x="577" y="4697"/>
                  </a:cubicBezTo>
                  <a:lnTo>
                    <a:pt x="577" y="4697"/>
                  </a:lnTo>
                  <a:cubicBezTo>
                    <a:pt x="730" y="4685"/>
                    <a:pt x="885" y="4674"/>
                    <a:pt x="1040" y="4662"/>
                  </a:cubicBezTo>
                  <a:close/>
                  <a:moveTo>
                    <a:pt x="577" y="4697"/>
                  </a:moveTo>
                  <a:cubicBezTo>
                    <a:pt x="382" y="4712"/>
                    <a:pt x="189" y="4728"/>
                    <a:pt x="0" y="4748"/>
                  </a:cubicBezTo>
                  <a:cubicBezTo>
                    <a:pt x="190" y="4730"/>
                    <a:pt x="383" y="4713"/>
                    <a:pt x="577" y="4697"/>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35"/>
            <p:cNvSpPr/>
            <p:nvPr/>
          </p:nvSpPr>
          <p:spPr>
            <a:xfrm flipH="1">
              <a:off x="6778845" y="2879671"/>
              <a:ext cx="189469" cy="81776"/>
            </a:xfrm>
            <a:custGeom>
              <a:avLst/>
              <a:gdLst/>
              <a:ahLst/>
              <a:cxnLst/>
              <a:rect l="l" t="t" r="r" b="b"/>
              <a:pathLst>
                <a:path w="9496" h="4098" extrusionOk="0">
                  <a:moveTo>
                    <a:pt x="4844" y="1"/>
                  </a:moveTo>
                  <a:cubicBezTo>
                    <a:pt x="3977" y="1"/>
                    <a:pt x="3157" y="362"/>
                    <a:pt x="2579" y="1013"/>
                  </a:cubicBezTo>
                  <a:lnTo>
                    <a:pt x="2169" y="1447"/>
                  </a:lnTo>
                  <a:lnTo>
                    <a:pt x="1" y="3905"/>
                  </a:lnTo>
                  <a:cubicBezTo>
                    <a:pt x="193" y="3905"/>
                    <a:pt x="386" y="3905"/>
                    <a:pt x="603" y="3929"/>
                  </a:cubicBezTo>
                  <a:cubicBezTo>
                    <a:pt x="1350" y="3953"/>
                    <a:pt x="2073" y="4001"/>
                    <a:pt x="2796" y="4073"/>
                  </a:cubicBezTo>
                  <a:cubicBezTo>
                    <a:pt x="2965" y="4098"/>
                    <a:pt x="3133" y="4098"/>
                    <a:pt x="3302" y="4098"/>
                  </a:cubicBezTo>
                  <a:cubicBezTo>
                    <a:pt x="4531" y="4098"/>
                    <a:pt x="5736" y="3640"/>
                    <a:pt x="6676" y="2820"/>
                  </a:cubicBezTo>
                  <a:lnTo>
                    <a:pt x="9495" y="362"/>
                  </a:lnTo>
                  <a:lnTo>
                    <a:pt x="510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35"/>
            <p:cNvSpPr/>
            <p:nvPr/>
          </p:nvSpPr>
          <p:spPr>
            <a:xfrm flipH="1">
              <a:off x="6691092" y="2880985"/>
              <a:ext cx="165327" cy="120442"/>
            </a:xfrm>
            <a:custGeom>
              <a:avLst/>
              <a:gdLst/>
              <a:ahLst/>
              <a:cxnLst/>
              <a:rect l="l" t="t" r="r" b="b"/>
              <a:pathLst>
                <a:path w="9857" h="7182" extrusionOk="0">
                  <a:moveTo>
                    <a:pt x="8965" y="1109"/>
                  </a:moveTo>
                  <a:cubicBezTo>
                    <a:pt x="8976" y="1113"/>
                    <a:pt x="8987" y="1116"/>
                    <a:pt x="8998" y="1120"/>
                  </a:cubicBezTo>
                  <a:lnTo>
                    <a:pt x="8998" y="1120"/>
                  </a:lnTo>
                  <a:cubicBezTo>
                    <a:pt x="8987" y="1114"/>
                    <a:pt x="8976" y="1109"/>
                    <a:pt x="8965" y="1109"/>
                  </a:cubicBezTo>
                  <a:close/>
                  <a:moveTo>
                    <a:pt x="8998" y="1120"/>
                  </a:moveTo>
                  <a:cubicBezTo>
                    <a:pt x="9011" y="1126"/>
                    <a:pt x="9024" y="1133"/>
                    <a:pt x="9037" y="1133"/>
                  </a:cubicBezTo>
                  <a:lnTo>
                    <a:pt x="9037" y="1133"/>
                  </a:lnTo>
                  <a:cubicBezTo>
                    <a:pt x="9024" y="1129"/>
                    <a:pt x="9011" y="1124"/>
                    <a:pt x="8998" y="1120"/>
                  </a:cubicBezTo>
                  <a:close/>
                  <a:moveTo>
                    <a:pt x="9037" y="1133"/>
                  </a:moveTo>
                  <a:lnTo>
                    <a:pt x="9037" y="1133"/>
                  </a:lnTo>
                  <a:cubicBezTo>
                    <a:pt x="9045" y="1136"/>
                    <a:pt x="9053" y="1139"/>
                    <a:pt x="9060" y="1142"/>
                  </a:cubicBezTo>
                  <a:lnTo>
                    <a:pt x="9060" y="1142"/>
                  </a:lnTo>
                  <a:cubicBezTo>
                    <a:pt x="9053" y="1139"/>
                    <a:pt x="9045" y="1136"/>
                    <a:pt x="9037" y="1133"/>
                  </a:cubicBezTo>
                  <a:cubicBezTo>
                    <a:pt x="9037" y="1133"/>
                    <a:pt x="9037" y="1133"/>
                    <a:pt x="9037" y="1133"/>
                  </a:cubicBezTo>
                  <a:close/>
                  <a:moveTo>
                    <a:pt x="9060" y="1142"/>
                  </a:moveTo>
                  <a:cubicBezTo>
                    <a:pt x="9553" y="1341"/>
                    <a:pt x="9857" y="1816"/>
                    <a:pt x="9857" y="2314"/>
                  </a:cubicBezTo>
                  <a:cubicBezTo>
                    <a:pt x="9857" y="1815"/>
                    <a:pt x="9558" y="1338"/>
                    <a:pt x="9060" y="1142"/>
                  </a:cubicBezTo>
                  <a:close/>
                  <a:moveTo>
                    <a:pt x="5206" y="1"/>
                  </a:moveTo>
                  <a:cubicBezTo>
                    <a:pt x="4820" y="1"/>
                    <a:pt x="4435" y="97"/>
                    <a:pt x="4097" y="266"/>
                  </a:cubicBezTo>
                  <a:cubicBezTo>
                    <a:pt x="3856" y="386"/>
                    <a:pt x="3639" y="555"/>
                    <a:pt x="3447" y="748"/>
                  </a:cubicBezTo>
                  <a:cubicBezTo>
                    <a:pt x="3423" y="796"/>
                    <a:pt x="3374" y="844"/>
                    <a:pt x="3350" y="892"/>
                  </a:cubicBezTo>
                  <a:lnTo>
                    <a:pt x="1" y="5013"/>
                  </a:lnTo>
                  <a:cubicBezTo>
                    <a:pt x="242" y="5085"/>
                    <a:pt x="507" y="5158"/>
                    <a:pt x="724" y="5230"/>
                  </a:cubicBezTo>
                  <a:cubicBezTo>
                    <a:pt x="2001" y="5616"/>
                    <a:pt x="3085" y="6122"/>
                    <a:pt x="3929" y="6772"/>
                  </a:cubicBezTo>
                  <a:lnTo>
                    <a:pt x="3953" y="6796"/>
                  </a:lnTo>
                  <a:cubicBezTo>
                    <a:pt x="4290" y="7061"/>
                    <a:pt x="4676" y="7182"/>
                    <a:pt x="5085" y="7182"/>
                  </a:cubicBezTo>
                  <a:cubicBezTo>
                    <a:pt x="5784" y="7182"/>
                    <a:pt x="6459" y="6796"/>
                    <a:pt x="6748" y="6098"/>
                  </a:cubicBezTo>
                  <a:lnTo>
                    <a:pt x="8893" y="1085"/>
                  </a:lnTo>
                  <a:lnTo>
                    <a:pt x="8748" y="1037"/>
                  </a:lnTo>
                  <a:lnTo>
                    <a:pt x="5929" y="121"/>
                  </a:lnTo>
                  <a:cubicBezTo>
                    <a:pt x="5688" y="49"/>
                    <a:pt x="5447" y="1"/>
                    <a:pt x="520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35"/>
            <p:cNvSpPr/>
            <p:nvPr/>
          </p:nvSpPr>
          <p:spPr>
            <a:xfrm flipH="1">
              <a:off x="6508705" y="2586269"/>
              <a:ext cx="246877" cy="652055"/>
            </a:xfrm>
            <a:custGeom>
              <a:avLst/>
              <a:gdLst/>
              <a:ahLst/>
              <a:cxnLst/>
              <a:rect l="l" t="t" r="r" b="b"/>
              <a:pathLst>
                <a:path w="16508" h="44365" extrusionOk="0">
                  <a:moveTo>
                    <a:pt x="14363" y="1"/>
                  </a:moveTo>
                  <a:cubicBezTo>
                    <a:pt x="13278" y="1"/>
                    <a:pt x="12218" y="651"/>
                    <a:pt x="11784" y="1736"/>
                  </a:cubicBezTo>
                  <a:lnTo>
                    <a:pt x="9423" y="7688"/>
                  </a:lnTo>
                  <a:lnTo>
                    <a:pt x="8844" y="9134"/>
                  </a:lnTo>
                  <a:lnTo>
                    <a:pt x="8724" y="9447"/>
                  </a:lnTo>
                  <a:lnTo>
                    <a:pt x="3880" y="21592"/>
                  </a:lnTo>
                  <a:lnTo>
                    <a:pt x="3736" y="21978"/>
                  </a:lnTo>
                  <a:lnTo>
                    <a:pt x="3254" y="23159"/>
                  </a:lnTo>
                  <a:lnTo>
                    <a:pt x="362" y="30460"/>
                  </a:lnTo>
                  <a:lnTo>
                    <a:pt x="290" y="30653"/>
                  </a:lnTo>
                  <a:lnTo>
                    <a:pt x="0" y="31328"/>
                  </a:lnTo>
                  <a:cubicBezTo>
                    <a:pt x="121" y="31472"/>
                    <a:pt x="241" y="31593"/>
                    <a:pt x="362" y="31737"/>
                  </a:cubicBezTo>
                  <a:cubicBezTo>
                    <a:pt x="3157" y="34918"/>
                    <a:pt x="6338" y="39690"/>
                    <a:pt x="6001" y="43208"/>
                  </a:cubicBezTo>
                  <a:cubicBezTo>
                    <a:pt x="5953" y="43593"/>
                    <a:pt x="5904" y="43979"/>
                    <a:pt x="5832" y="44365"/>
                  </a:cubicBezTo>
                  <a:lnTo>
                    <a:pt x="6916" y="40051"/>
                  </a:lnTo>
                  <a:lnTo>
                    <a:pt x="7688" y="36967"/>
                  </a:lnTo>
                  <a:lnTo>
                    <a:pt x="7760" y="36677"/>
                  </a:lnTo>
                  <a:lnTo>
                    <a:pt x="13857" y="12459"/>
                  </a:lnTo>
                  <a:lnTo>
                    <a:pt x="13929" y="12170"/>
                  </a:lnTo>
                  <a:lnTo>
                    <a:pt x="14459" y="10146"/>
                  </a:lnTo>
                  <a:lnTo>
                    <a:pt x="16435" y="2218"/>
                  </a:lnTo>
                  <a:cubicBezTo>
                    <a:pt x="16483" y="2073"/>
                    <a:pt x="16507" y="1929"/>
                    <a:pt x="16507" y="1784"/>
                  </a:cubicBezTo>
                  <a:cubicBezTo>
                    <a:pt x="16483" y="1109"/>
                    <a:pt x="16074" y="459"/>
                    <a:pt x="15423" y="194"/>
                  </a:cubicBezTo>
                  <a:cubicBezTo>
                    <a:pt x="15061" y="49"/>
                    <a:pt x="14724" y="1"/>
                    <a:pt x="1436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35"/>
            <p:cNvSpPr/>
            <p:nvPr/>
          </p:nvSpPr>
          <p:spPr>
            <a:xfrm flipH="1">
              <a:off x="6661371" y="2967938"/>
              <a:ext cx="838962" cy="818569"/>
            </a:xfrm>
            <a:custGeom>
              <a:avLst/>
              <a:gdLst/>
              <a:ahLst/>
              <a:cxnLst/>
              <a:rect l="l" t="t" r="r" b="b"/>
              <a:pathLst>
                <a:path w="57473" h="56076" extrusionOk="0">
                  <a:moveTo>
                    <a:pt x="34749" y="1"/>
                  </a:moveTo>
                  <a:lnTo>
                    <a:pt x="34749" y="49"/>
                  </a:lnTo>
                  <a:lnTo>
                    <a:pt x="33737" y="49"/>
                  </a:lnTo>
                  <a:lnTo>
                    <a:pt x="33737" y="73"/>
                  </a:lnTo>
                  <a:lnTo>
                    <a:pt x="32893" y="73"/>
                  </a:lnTo>
                  <a:lnTo>
                    <a:pt x="32893" y="121"/>
                  </a:lnTo>
                  <a:lnTo>
                    <a:pt x="32098" y="121"/>
                  </a:lnTo>
                  <a:lnTo>
                    <a:pt x="32098" y="169"/>
                  </a:lnTo>
                  <a:lnTo>
                    <a:pt x="31496" y="169"/>
                  </a:lnTo>
                  <a:lnTo>
                    <a:pt x="31496" y="194"/>
                  </a:lnTo>
                  <a:lnTo>
                    <a:pt x="30965" y="194"/>
                  </a:lnTo>
                  <a:lnTo>
                    <a:pt x="30965" y="242"/>
                  </a:lnTo>
                  <a:lnTo>
                    <a:pt x="30435" y="242"/>
                  </a:lnTo>
                  <a:lnTo>
                    <a:pt x="30435" y="290"/>
                  </a:lnTo>
                  <a:lnTo>
                    <a:pt x="29953" y="290"/>
                  </a:lnTo>
                  <a:lnTo>
                    <a:pt x="29953" y="314"/>
                  </a:lnTo>
                  <a:lnTo>
                    <a:pt x="29520" y="314"/>
                  </a:lnTo>
                  <a:lnTo>
                    <a:pt x="29520" y="362"/>
                  </a:lnTo>
                  <a:lnTo>
                    <a:pt x="29086" y="362"/>
                  </a:lnTo>
                  <a:lnTo>
                    <a:pt x="29086" y="410"/>
                  </a:lnTo>
                  <a:lnTo>
                    <a:pt x="28724" y="410"/>
                  </a:lnTo>
                  <a:lnTo>
                    <a:pt x="28724" y="435"/>
                  </a:lnTo>
                  <a:lnTo>
                    <a:pt x="28315" y="435"/>
                  </a:lnTo>
                  <a:lnTo>
                    <a:pt x="28315" y="483"/>
                  </a:lnTo>
                  <a:lnTo>
                    <a:pt x="27953" y="483"/>
                  </a:lnTo>
                  <a:lnTo>
                    <a:pt x="27953" y="531"/>
                  </a:lnTo>
                  <a:lnTo>
                    <a:pt x="27592" y="531"/>
                  </a:lnTo>
                  <a:lnTo>
                    <a:pt x="27592" y="555"/>
                  </a:lnTo>
                  <a:lnTo>
                    <a:pt x="27230" y="555"/>
                  </a:lnTo>
                  <a:lnTo>
                    <a:pt x="27230" y="603"/>
                  </a:lnTo>
                  <a:lnTo>
                    <a:pt x="26869" y="603"/>
                  </a:lnTo>
                  <a:lnTo>
                    <a:pt x="26869" y="651"/>
                  </a:lnTo>
                  <a:lnTo>
                    <a:pt x="26556" y="651"/>
                  </a:lnTo>
                  <a:lnTo>
                    <a:pt x="26556" y="676"/>
                  </a:lnTo>
                  <a:lnTo>
                    <a:pt x="26218" y="676"/>
                  </a:lnTo>
                  <a:lnTo>
                    <a:pt x="26218" y="724"/>
                  </a:lnTo>
                  <a:lnTo>
                    <a:pt x="25953" y="724"/>
                  </a:lnTo>
                  <a:lnTo>
                    <a:pt x="25953" y="772"/>
                  </a:lnTo>
                  <a:lnTo>
                    <a:pt x="25616" y="772"/>
                  </a:lnTo>
                  <a:lnTo>
                    <a:pt x="25616" y="796"/>
                  </a:lnTo>
                  <a:lnTo>
                    <a:pt x="25351" y="796"/>
                  </a:lnTo>
                  <a:lnTo>
                    <a:pt x="25351" y="844"/>
                  </a:lnTo>
                  <a:lnTo>
                    <a:pt x="25062" y="844"/>
                  </a:lnTo>
                  <a:lnTo>
                    <a:pt x="25062" y="892"/>
                  </a:lnTo>
                  <a:lnTo>
                    <a:pt x="24748" y="892"/>
                  </a:lnTo>
                  <a:lnTo>
                    <a:pt x="24748" y="916"/>
                  </a:lnTo>
                  <a:lnTo>
                    <a:pt x="24507" y="916"/>
                  </a:lnTo>
                  <a:lnTo>
                    <a:pt x="24507" y="965"/>
                  </a:lnTo>
                  <a:lnTo>
                    <a:pt x="24218" y="965"/>
                  </a:lnTo>
                  <a:lnTo>
                    <a:pt x="24218" y="1013"/>
                  </a:lnTo>
                  <a:lnTo>
                    <a:pt x="23977" y="1013"/>
                  </a:lnTo>
                  <a:lnTo>
                    <a:pt x="23977" y="1037"/>
                  </a:lnTo>
                  <a:lnTo>
                    <a:pt x="23688" y="1037"/>
                  </a:lnTo>
                  <a:lnTo>
                    <a:pt x="23688" y="1085"/>
                  </a:lnTo>
                  <a:lnTo>
                    <a:pt x="23568" y="1085"/>
                  </a:lnTo>
                  <a:lnTo>
                    <a:pt x="23568" y="1157"/>
                  </a:lnTo>
                  <a:lnTo>
                    <a:pt x="23543" y="1157"/>
                  </a:lnTo>
                  <a:lnTo>
                    <a:pt x="23543" y="1254"/>
                  </a:lnTo>
                  <a:lnTo>
                    <a:pt x="23495" y="1254"/>
                  </a:lnTo>
                  <a:lnTo>
                    <a:pt x="23495" y="1326"/>
                  </a:lnTo>
                  <a:lnTo>
                    <a:pt x="23447" y="1326"/>
                  </a:lnTo>
                  <a:lnTo>
                    <a:pt x="23447" y="1374"/>
                  </a:lnTo>
                  <a:lnTo>
                    <a:pt x="23423" y="1374"/>
                  </a:lnTo>
                  <a:lnTo>
                    <a:pt x="23423" y="1447"/>
                  </a:lnTo>
                  <a:lnTo>
                    <a:pt x="23375" y="1447"/>
                  </a:lnTo>
                  <a:lnTo>
                    <a:pt x="23375" y="1519"/>
                  </a:lnTo>
                  <a:lnTo>
                    <a:pt x="23327" y="1519"/>
                  </a:lnTo>
                  <a:lnTo>
                    <a:pt x="23327" y="1615"/>
                  </a:lnTo>
                  <a:lnTo>
                    <a:pt x="23302" y="1615"/>
                  </a:lnTo>
                  <a:lnTo>
                    <a:pt x="23302" y="1688"/>
                  </a:lnTo>
                  <a:lnTo>
                    <a:pt x="23254" y="1688"/>
                  </a:lnTo>
                  <a:lnTo>
                    <a:pt x="23254" y="1760"/>
                  </a:lnTo>
                  <a:lnTo>
                    <a:pt x="23206" y="1760"/>
                  </a:lnTo>
                  <a:lnTo>
                    <a:pt x="23206" y="1856"/>
                  </a:lnTo>
                  <a:lnTo>
                    <a:pt x="23182" y="1856"/>
                  </a:lnTo>
                  <a:lnTo>
                    <a:pt x="23182" y="1929"/>
                  </a:lnTo>
                  <a:lnTo>
                    <a:pt x="23134" y="1929"/>
                  </a:lnTo>
                  <a:lnTo>
                    <a:pt x="23134" y="2001"/>
                  </a:lnTo>
                  <a:lnTo>
                    <a:pt x="23086" y="2001"/>
                  </a:lnTo>
                  <a:lnTo>
                    <a:pt x="23086" y="2049"/>
                  </a:lnTo>
                  <a:lnTo>
                    <a:pt x="23061" y="2049"/>
                  </a:lnTo>
                  <a:lnTo>
                    <a:pt x="23061" y="2121"/>
                  </a:lnTo>
                  <a:lnTo>
                    <a:pt x="23013" y="2121"/>
                  </a:lnTo>
                  <a:lnTo>
                    <a:pt x="23013" y="2218"/>
                  </a:lnTo>
                  <a:lnTo>
                    <a:pt x="22965" y="2218"/>
                  </a:lnTo>
                  <a:lnTo>
                    <a:pt x="22965" y="2290"/>
                  </a:lnTo>
                  <a:lnTo>
                    <a:pt x="22941" y="2290"/>
                  </a:lnTo>
                  <a:lnTo>
                    <a:pt x="22941" y="2362"/>
                  </a:lnTo>
                  <a:lnTo>
                    <a:pt x="22893" y="2362"/>
                  </a:lnTo>
                  <a:lnTo>
                    <a:pt x="22893" y="2459"/>
                  </a:lnTo>
                  <a:lnTo>
                    <a:pt x="22845" y="2459"/>
                  </a:lnTo>
                  <a:lnTo>
                    <a:pt x="22845" y="2531"/>
                  </a:lnTo>
                  <a:lnTo>
                    <a:pt x="22820" y="2531"/>
                  </a:lnTo>
                  <a:lnTo>
                    <a:pt x="22820" y="2603"/>
                  </a:lnTo>
                  <a:lnTo>
                    <a:pt x="22772" y="2603"/>
                  </a:lnTo>
                  <a:lnTo>
                    <a:pt x="22772" y="2700"/>
                  </a:lnTo>
                  <a:lnTo>
                    <a:pt x="22724" y="2700"/>
                  </a:lnTo>
                  <a:lnTo>
                    <a:pt x="22724" y="2772"/>
                  </a:lnTo>
                  <a:lnTo>
                    <a:pt x="22700" y="2772"/>
                  </a:lnTo>
                  <a:lnTo>
                    <a:pt x="22700" y="2844"/>
                  </a:lnTo>
                  <a:lnTo>
                    <a:pt x="22652" y="2844"/>
                  </a:lnTo>
                  <a:lnTo>
                    <a:pt x="22652" y="2941"/>
                  </a:lnTo>
                  <a:lnTo>
                    <a:pt x="22604" y="2941"/>
                  </a:lnTo>
                  <a:lnTo>
                    <a:pt x="22604" y="3013"/>
                  </a:lnTo>
                  <a:lnTo>
                    <a:pt x="22580" y="3013"/>
                  </a:lnTo>
                  <a:lnTo>
                    <a:pt x="22580" y="3085"/>
                  </a:lnTo>
                  <a:lnTo>
                    <a:pt x="22531" y="3085"/>
                  </a:lnTo>
                  <a:lnTo>
                    <a:pt x="22531" y="3182"/>
                  </a:lnTo>
                  <a:lnTo>
                    <a:pt x="22483" y="3182"/>
                  </a:lnTo>
                  <a:lnTo>
                    <a:pt x="22483" y="3254"/>
                  </a:lnTo>
                  <a:lnTo>
                    <a:pt x="22459" y="3254"/>
                  </a:lnTo>
                  <a:lnTo>
                    <a:pt x="22459" y="3326"/>
                  </a:lnTo>
                  <a:lnTo>
                    <a:pt x="22411" y="3326"/>
                  </a:lnTo>
                  <a:lnTo>
                    <a:pt x="22411" y="3374"/>
                  </a:lnTo>
                  <a:lnTo>
                    <a:pt x="22363" y="3374"/>
                  </a:lnTo>
                  <a:lnTo>
                    <a:pt x="22363" y="3447"/>
                  </a:lnTo>
                  <a:lnTo>
                    <a:pt x="22339" y="3447"/>
                  </a:lnTo>
                  <a:lnTo>
                    <a:pt x="22339" y="3543"/>
                  </a:lnTo>
                  <a:lnTo>
                    <a:pt x="22290" y="3543"/>
                  </a:lnTo>
                  <a:lnTo>
                    <a:pt x="22290" y="3664"/>
                  </a:lnTo>
                  <a:lnTo>
                    <a:pt x="22242" y="3664"/>
                  </a:lnTo>
                  <a:lnTo>
                    <a:pt x="22242" y="3736"/>
                  </a:lnTo>
                  <a:lnTo>
                    <a:pt x="22218" y="3736"/>
                  </a:lnTo>
                  <a:lnTo>
                    <a:pt x="22218" y="3808"/>
                  </a:lnTo>
                  <a:lnTo>
                    <a:pt x="22170" y="3808"/>
                  </a:lnTo>
                  <a:lnTo>
                    <a:pt x="22170" y="3905"/>
                  </a:lnTo>
                  <a:lnTo>
                    <a:pt x="22122" y="3905"/>
                  </a:lnTo>
                  <a:lnTo>
                    <a:pt x="22122" y="3977"/>
                  </a:lnTo>
                  <a:lnTo>
                    <a:pt x="22098" y="3977"/>
                  </a:lnTo>
                  <a:lnTo>
                    <a:pt x="22098" y="4049"/>
                  </a:lnTo>
                  <a:lnTo>
                    <a:pt x="22049" y="4049"/>
                  </a:lnTo>
                  <a:lnTo>
                    <a:pt x="22049" y="4146"/>
                  </a:lnTo>
                  <a:lnTo>
                    <a:pt x="22001" y="4146"/>
                  </a:lnTo>
                  <a:lnTo>
                    <a:pt x="22001" y="4218"/>
                  </a:lnTo>
                  <a:lnTo>
                    <a:pt x="21977" y="4218"/>
                  </a:lnTo>
                  <a:lnTo>
                    <a:pt x="21977" y="4290"/>
                  </a:lnTo>
                  <a:lnTo>
                    <a:pt x="21929" y="4290"/>
                  </a:lnTo>
                  <a:lnTo>
                    <a:pt x="21929" y="4387"/>
                  </a:lnTo>
                  <a:lnTo>
                    <a:pt x="21881" y="4387"/>
                  </a:lnTo>
                  <a:lnTo>
                    <a:pt x="21881" y="4459"/>
                  </a:lnTo>
                  <a:lnTo>
                    <a:pt x="21857" y="4459"/>
                  </a:lnTo>
                  <a:lnTo>
                    <a:pt x="21857" y="4531"/>
                  </a:lnTo>
                  <a:lnTo>
                    <a:pt x="21808" y="4531"/>
                  </a:lnTo>
                  <a:lnTo>
                    <a:pt x="21808" y="4652"/>
                  </a:lnTo>
                  <a:lnTo>
                    <a:pt x="21760" y="4652"/>
                  </a:lnTo>
                  <a:lnTo>
                    <a:pt x="21760" y="4748"/>
                  </a:lnTo>
                  <a:lnTo>
                    <a:pt x="21736" y="4748"/>
                  </a:lnTo>
                  <a:lnTo>
                    <a:pt x="21736" y="4820"/>
                  </a:lnTo>
                  <a:lnTo>
                    <a:pt x="21688" y="4820"/>
                  </a:lnTo>
                  <a:lnTo>
                    <a:pt x="21688" y="4893"/>
                  </a:lnTo>
                  <a:lnTo>
                    <a:pt x="21640" y="4893"/>
                  </a:lnTo>
                  <a:lnTo>
                    <a:pt x="21640" y="4989"/>
                  </a:lnTo>
                  <a:lnTo>
                    <a:pt x="21616" y="4989"/>
                  </a:lnTo>
                  <a:lnTo>
                    <a:pt x="21616" y="5061"/>
                  </a:lnTo>
                  <a:lnTo>
                    <a:pt x="21567" y="5061"/>
                  </a:lnTo>
                  <a:lnTo>
                    <a:pt x="21567" y="5134"/>
                  </a:lnTo>
                  <a:lnTo>
                    <a:pt x="21519" y="5134"/>
                  </a:lnTo>
                  <a:lnTo>
                    <a:pt x="21519" y="5230"/>
                  </a:lnTo>
                  <a:lnTo>
                    <a:pt x="21495" y="5230"/>
                  </a:lnTo>
                  <a:lnTo>
                    <a:pt x="21495" y="5302"/>
                  </a:lnTo>
                  <a:lnTo>
                    <a:pt x="21447" y="5302"/>
                  </a:lnTo>
                  <a:lnTo>
                    <a:pt x="21447" y="5375"/>
                  </a:lnTo>
                  <a:lnTo>
                    <a:pt x="21399" y="5375"/>
                  </a:lnTo>
                  <a:lnTo>
                    <a:pt x="21399" y="5471"/>
                  </a:lnTo>
                  <a:lnTo>
                    <a:pt x="21375" y="5471"/>
                  </a:lnTo>
                  <a:lnTo>
                    <a:pt x="21375" y="5543"/>
                  </a:lnTo>
                  <a:lnTo>
                    <a:pt x="21326" y="5543"/>
                  </a:lnTo>
                  <a:lnTo>
                    <a:pt x="21326" y="5664"/>
                  </a:lnTo>
                  <a:lnTo>
                    <a:pt x="21278" y="5664"/>
                  </a:lnTo>
                  <a:lnTo>
                    <a:pt x="21278" y="5736"/>
                  </a:lnTo>
                  <a:lnTo>
                    <a:pt x="21254" y="5736"/>
                  </a:lnTo>
                  <a:lnTo>
                    <a:pt x="21254" y="5832"/>
                  </a:lnTo>
                  <a:lnTo>
                    <a:pt x="21206" y="5832"/>
                  </a:lnTo>
                  <a:lnTo>
                    <a:pt x="21206" y="5905"/>
                  </a:lnTo>
                  <a:lnTo>
                    <a:pt x="21158" y="5905"/>
                  </a:lnTo>
                  <a:lnTo>
                    <a:pt x="21158" y="5977"/>
                  </a:lnTo>
                  <a:lnTo>
                    <a:pt x="21134" y="5977"/>
                  </a:lnTo>
                  <a:lnTo>
                    <a:pt x="21134" y="6073"/>
                  </a:lnTo>
                  <a:lnTo>
                    <a:pt x="21085" y="6073"/>
                  </a:lnTo>
                  <a:lnTo>
                    <a:pt x="21085" y="6146"/>
                  </a:lnTo>
                  <a:lnTo>
                    <a:pt x="21037" y="6146"/>
                  </a:lnTo>
                  <a:lnTo>
                    <a:pt x="21037" y="6266"/>
                  </a:lnTo>
                  <a:lnTo>
                    <a:pt x="21013" y="6266"/>
                  </a:lnTo>
                  <a:lnTo>
                    <a:pt x="21013" y="6338"/>
                  </a:lnTo>
                  <a:lnTo>
                    <a:pt x="20965" y="6338"/>
                  </a:lnTo>
                  <a:lnTo>
                    <a:pt x="20965" y="6435"/>
                  </a:lnTo>
                  <a:lnTo>
                    <a:pt x="20917" y="6435"/>
                  </a:lnTo>
                  <a:lnTo>
                    <a:pt x="20917" y="6555"/>
                  </a:lnTo>
                  <a:lnTo>
                    <a:pt x="20893" y="6555"/>
                  </a:lnTo>
                  <a:lnTo>
                    <a:pt x="20893" y="6628"/>
                  </a:lnTo>
                  <a:lnTo>
                    <a:pt x="20844" y="6628"/>
                  </a:lnTo>
                  <a:lnTo>
                    <a:pt x="20844" y="6700"/>
                  </a:lnTo>
                  <a:lnTo>
                    <a:pt x="20796" y="6700"/>
                  </a:lnTo>
                  <a:lnTo>
                    <a:pt x="20796" y="6796"/>
                  </a:lnTo>
                  <a:lnTo>
                    <a:pt x="20772" y="6796"/>
                  </a:lnTo>
                  <a:lnTo>
                    <a:pt x="20772" y="6917"/>
                  </a:lnTo>
                  <a:lnTo>
                    <a:pt x="20724" y="6917"/>
                  </a:lnTo>
                  <a:lnTo>
                    <a:pt x="20724" y="6989"/>
                  </a:lnTo>
                  <a:lnTo>
                    <a:pt x="20676" y="6989"/>
                  </a:lnTo>
                  <a:lnTo>
                    <a:pt x="20676" y="7061"/>
                  </a:lnTo>
                  <a:lnTo>
                    <a:pt x="20652" y="7061"/>
                  </a:lnTo>
                  <a:lnTo>
                    <a:pt x="20652" y="7158"/>
                  </a:lnTo>
                  <a:lnTo>
                    <a:pt x="20603" y="7158"/>
                  </a:lnTo>
                  <a:lnTo>
                    <a:pt x="20603" y="7278"/>
                  </a:lnTo>
                  <a:lnTo>
                    <a:pt x="20555" y="7278"/>
                  </a:lnTo>
                  <a:lnTo>
                    <a:pt x="20555" y="7351"/>
                  </a:lnTo>
                  <a:lnTo>
                    <a:pt x="20531" y="7351"/>
                  </a:lnTo>
                  <a:lnTo>
                    <a:pt x="20531" y="7423"/>
                  </a:lnTo>
                  <a:lnTo>
                    <a:pt x="20483" y="7423"/>
                  </a:lnTo>
                  <a:lnTo>
                    <a:pt x="20483" y="7519"/>
                  </a:lnTo>
                  <a:lnTo>
                    <a:pt x="20435" y="7519"/>
                  </a:lnTo>
                  <a:lnTo>
                    <a:pt x="20435" y="7640"/>
                  </a:lnTo>
                  <a:lnTo>
                    <a:pt x="20411" y="7640"/>
                  </a:lnTo>
                  <a:lnTo>
                    <a:pt x="20411" y="7712"/>
                  </a:lnTo>
                  <a:lnTo>
                    <a:pt x="20363" y="7712"/>
                  </a:lnTo>
                  <a:lnTo>
                    <a:pt x="20363" y="7784"/>
                  </a:lnTo>
                  <a:lnTo>
                    <a:pt x="20314" y="7784"/>
                  </a:lnTo>
                  <a:lnTo>
                    <a:pt x="20314" y="7881"/>
                  </a:lnTo>
                  <a:lnTo>
                    <a:pt x="20290" y="7881"/>
                  </a:lnTo>
                  <a:lnTo>
                    <a:pt x="20290" y="8001"/>
                  </a:lnTo>
                  <a:lnTo>
                    <a:pt x="20242" y="8001"/>
                  </a:lnTo>
                  <a:lnTo>
                    <a:pt x="20242" y="8073"/>
                  </a:lnTo>
                  <a:lnTo>
                    <a:pt x="20194" y="8073"/>
                  </a:lnTo>
                  <a:lnTo>
                    <a:pt x="20194" y="8146"/>
                  </a:lnTo>
                  <a:lnTo>
                    <a:pt x="20170" y="8146"/>
                  </a:lnTo>
                  <a:lnTo>
                    <a:pt x="20170" y="8242"/>
                  </a:lnTo>
                  <a:lnTo>
                    <a:pt x="20122" y="8242"/>
                  </a:lnTo>
                  <a:lnTo>
                    <a:pt x="20122" y="8363"/>
                  </a:lnTo>
                  <a:lnTo>
                    <a:pt x="20073" y="8363"/>
                  </a:lnTo>
                  <a:lnTo>
                    <a:pt x="20073" y="8435"/>
                  </a:lnTo>
                  <a:lnTo>
                    <a:pt x="20049" y="8435"/>
                  </a:lnTo>
                  <a:lnTo>
                    <a:pt x="20049" y="8507"/>
                  </a:lnTo>
                  <a:lnTo>
                    <a:pt x="20001" y="8507"/>
                  </a:lnTo>
                  <a:lnTo>
                    <a:pt x="20001" y="8628"/>
                  </a:lnTo>
                  <a:lnTo>
                    <a:pt x="19953" y="8628"/>
                  </a:lnTo>
                  <a:lnTo>
                    <a:pt x="19953" y="8724"/>
                  </a:lnTo>
                  <a:lnTo>
                    <a:pt x="19929" y="8724"/>
                  </a:lnTo>
                  <a:lnTo>
                    <a:pt x="19929" y="8845"/>
                  </a:lnTo>
                  <a:lnTo>
                    <a:pt x="19881" y="8845"/>
                  </a:lnTo>
                  <a:lnTo>
                    <a:pt x="19881" y="8917"/>
                  </a:lnTo>
                  <a:lnTo>
                    <a:pt x="19832" y="8917"/>
                  </a:lnTo>
                  <a:lnTo>
                    <a:pt x="19832" y="9037"/>
                  </a:lnTo>
                  <a:lnTo>
                    <a:pt x="19808" y="9037"/>
                  </a:lnTo>
                  <a:lnTo>
                    <a:pt x="19808" y="9110"/>
                  </a:lnTo>
                  <a:lnTo>
                    <a:pt x="19760" y="9110"/>
                  </a:lnTo>
                  <a:lnTo>
                    <a:pt x="19760" y="9206"/>
                  </a:lnTo>
                  <a:lnTo>
                    <a:pt x="19712" y="9206"/>
                  </a:lnTo>
                  <a:lnTo>
                    <a:pt x="19712" y="9327"/>
                  </a:lnTo>
                  <a:lnTo>
                    <a:pt x="19688" y="9327"/>
                  </a:lnTo>
                  <a:lnTo>
                    <a:pt x="19688" y="9399"/>
                  </a:lnTo>
                  <a:lnTo>
                    <a:pt x="19640" y="9399"/>
                  </a:lnTo>
                  <a:lnTo>
                    <a:pt x="19640" y="9519"/>
                  </a:lnTo>
                  <a:lnTo>
                    <a:pt x="19591" y="9519"/>
                  </a:lnTo>
                  <a:lnTo>
                    <a:pt x="19591" y="9592"/>
                  </a:lnTo>
                  <a:lnTo>
                    <a:pt x="19567" y="9592"/>
                  </a:lnTo>
                  <a:lnTo>
                    <a:pt x="19567" y="9688"/>
                  </a:lnTo>
                  <a:lnTo>
                    <a:pt x="19519" y="9688"/>
                  </a:lnTo>
                  <a:lnTo>
                    <a:pt x="19519" y="9809"/>
                  </a:lnTo>
                  <a:lnTo>
                    <a:pt x="19471" y="9809"/>
                  </a:lnTo>
                  <a:lnTo>
                    <a:pt x="19471" y="9881"/>
                  </a:lnTo>
                  <a:lnTo>
                    <a:pt x="19447" y="9881"/>
                  </a:lnTo>
                  <a:lnTo>
                    <a:pt x="19447" y="10001"/>
                  </a:lnTo>
                  <a:lnTo>
                    <a:pt x="19399" y="10001"/>
                  </a:lnTo>
                  <a:lnTo>
                    <a:pt x="19399" y="10074"/>
                  </a:lnTo>
                  <a:lnTo>
                    <a:pt x="19350" y="10074"/>
                  </a:lnTo>
                  <a:lnTo>
                    <a:pt x="19350" y="10194"/>
                  </a:lnTo>
                  <a:lnTo>
                    <a:pt x="19326" y="10194"/>
                  </a:lnTo>
                  <a:lnTo>
                    <a:pt x="19326" y="10290"/>
                  </a:lnTo>
                  <a:lnTo>
                    <a:pt x="19278" y="10290"/>
                  </a:lnTo>
                  <a:lnTo>
                    <a:pt x="19278" y="10363"/>
                  </a:lnTo>
                  <a:lnTo>
                    <a:pt x="19230" y="10363"/>
                  </a:lnTo>
                  <a:lnTo>
                    <a:pt x="19230" y="10483"/>
                  </a:lnTo>
                  <a:lnTo>
                    <a:pt x="19206" y="10483"/>
                  </a:lnTo>
                  <a:lnTo>
                    <a:pt x="19206" y="10556"/>
                  </a:lnTo>
                  <a:lnTo>
                    <a:pt x="19158" y="10556"/>
                  </a:lnTo>
                  <a:lnTo>
                    <a:pt x="19158" y="10676"/>
                  </a:lnTo>
                  <a:lnTo>
                    <a:pt x="19109" y="10676"/>
                  </a:lnTo>
                  <a:lnTo>
                    <a:pt x="19109" y="10772"/>
                  </a:lnTo>
                  <a:lnTo>
                    <a:pt x="19085" y="10772"/>
                  </a:lnTo>
                  <a:lnTo>
                    <a:pt x="19085" y="10893"/>
                  </a:lnTo>
                  <a:lnTo>
                    <a:pt x="19037" y="10893"/>
                  </a:lnTo>
                  <a:lnTo>
                    <a:pt x="19037" y="10965"/>
                  </a:lnTo>
                  <a:lnTo>
                    <a:pt x="18989" y="10965"/>
                  </a:lnTo>
                  <a:lnTo>
                    <a:pt x="18989" y="11086"/>
                  </a:lnTo>
                  <a:lnTo>
                    <a:pt x="18965" y="11086"/>
                  </a:lnTo>
                  <a:lnTo>
                    <a:pt x="18965" y="11158"/>
                  </a:lnTo>
                  <a:lnTo>
                    <a:pt x="18917" y="11158"/>
                  </a:lnTo>
                  <a:lnTo>
                    <a:pt x="18917" y="11278"/>
                  </a:lnTo>
                  <a:lnTo>
                    <a:pt x="18868" y="11278"/>
                  </a:lnTo>
                  <a:lnTo>
                    <a:pt x="18868" y="11399"/>
                  </a:lnTo>
                  <a:lnTo>
                    <a:pt x="18844" y="11399"/>
                  </a:lnTo>
                  <a:lnTo>
                    <a:pt x="18844" y="11495"/>
                  </a:lnTo>
                  <a:lnTo>
                    <a:pt x="18796" y="11495"/>
                  </a:lnTo>
                  <a:lnTo>
                    <a:pt x="18796" y="11616"/>
                  </a:lnTo>
                  <a:lnTo>
                    <a:pt x="18748" y="11616"/>
                  </a:lnTo>
                  <a:lnTo>
                    <a:pt x="18748" y="11688"/>
                  </a:lnTo>
                  <a:lnTo>
                    <a:pt x="18724" y="11688"/>
                  </a:lnTo>
                  <a:lnTo>
                    <a:pt x="18724" y="11809"/>
                  </a:lnTo>
                  <a:lnTo>
                    <a:pt x="18676" y="11809"/>
                  </a:lnTo>
                  <a:lnTo>
                    <a:pt x="18676" y="11929"/>
                  </a:lnTo>
                  <a:lnTo>
                    <a:pt x="18627" y="11929"/>
                  </a:lnTo>
                  <a:lnTo>
                    <a:pt x="18627" y="12001"/>
                  </a:lnTo>
                  <a:lnTo>
                    <a:pt x="18603" y="12001"/>
                  </a:lnTo>
                  <a:lnTo>
                    <a:pt x="18603" y="12122"/>
                  </a:lnTo>
                  <a:lnTo>
                    <a:pt x="18555" y="12122"/>
                  </a:lnTo>
                  <a:lnTo>
                    <a:pt x="18555" y="12218"/>
                  </a:lnTo>
                  <a:lnTo>
                    <a:pt x="18507" y="12218"/>
                  </a:lnTo>
                  <a:lnTo>
                    <a:pt x="18507" y="12339"/>
                  </a:lnTo>
                  <a:lnTo>
                    <a:pt x="18483" y="12339"/>
                  </a:lnTo>
                  <a:lnTo>
                    <a:pt x="18483" y="12459"/>
                  </a:lnTo>
                  <a:lnTo>
                    <a:pt x="18435" y="12459"/>
                  </a:lnTo>
                  <a:lnTo>
                    <a:pt x="18435" y="12532"/>
                  </a:lnTo>
                  <a:lnTo>
                    <a:pt x="18387" y="12532"/>
                  </a:lnTo>
                  <a:lnTo>
                    <a:pt x="18387" y="12652"/>
                  </a:lnTo>
                  <a:lnTo>
                    <a:pt x="18362" y="12652"/>
                  </a:lnTo>
                  <a:lnTo>
                    <a:pt x="18362" y="12724"/>
                  </a:lnTo>
                  <a:lnTo>
                    <a:pt x="18314" y="12724"/>
                  </a:lnTo>
                  <a:lnTo>
                    <a:pt x="18314" y="12845"/>
                  </a:lnTo>
                  <a:lnTo>
                    <a:pt x="18266" y="12845"/>
                  </a:lnTo>
                  <a:lnTo>
                    <a:pt x="18266" y="12965"/>
                  </a:lnTo>
                  <a:lnTo>
                    <a:pt x="18242" y="12965"/>
                  </a:lnTo>
                  <a:lnTo>
                    <a:pt x="18242" y="13062"/>
                  </a:lnTo>
                  <a:lnTo>
                    <a:pt x="18194" y="13062"/>
                  </a:lnTo>
                  <a:lnTo>
                    <a:pt x="18194" y="13182"/>
                  </a:lnTo>
                  <a:lnTo>
                    <a:pt x="18146" y="13182"/>
                  </a:lnTo>
                  <a:lnTo>
                    <a:pt x="18146" y="13303"/>
                  </a:lnTo>
                  <a:lnTo>
                    <a:pt x="18121" y="13303"/>
                  </a:lnTo>
                  <a:lnTo>
                    <a:pt x="18121" y="13375"/>
                  </a:lnTo>
                  <a:lnTo>
                    <a:pt x="18073" y="13375"/>
                  </a:lnTo>
                  <a:lnTo>
                    <a:pt x="18073" y="13495"/>
                  </a:lnTo>
                  <a:lnTo>
                    <a:pt x="18025" y="13495"/>
                  </a:lnTo>
                  <a:lnTo>
                    <a:pt x="18025" y="13616"/>
                  </a:lnTo>
                  <a:lnTo>
                    <a:pt x="18001" y="13616"/>
                  </a:lnTo>
                  <a:lnTo>
                    <a:pt x="18001" y="13736"/>
                  </a:lnTo>
                  <a:lnTo>
                    <a:pt x="17953" y="13736"/>
                  </a:lnTo>
                  <a:lnTo>
                    <a:pt x="17953" y="13809"/>
                  </a:lnTo>
                  <a:lnTo>
                    <a:pt x="17905" y="13809"/>
                  </a:lnTo>
                  <a:lnTo>
                    <a:pt x="17905" y="13929"/>
                  </a:lnTo>
                  <a:lnTo>
                    <a:pt x="17880" y="13929"/>
                  </a:lnTo>
                  <a:lnTo>
                    <a:pt x="17880" y="14050"/>
                  </a:lnTo>
                  <a:lnTo>
                    <a:pt x="17832" y="14050"/>
                  </a:lnTo>
                  <a:lnTo>
                    <a:pt x="17832" y="14170"/>
                  </a:lnTo>
                  <a:lnTo>
                    <a:pt x="17784" y="14170"/>
                  </a:lnTo>
                  <a:lnTo>
                    <a:pt x="17784" y="14291"/>
                  </a:lnTo>
                  <a:lnTo>
                    <a:pt x="17760" y="14291"/>
                  </a:lnTo>
                  <a:lnTo>
                    <a:pt x="17760" y="14387"/>
                  </a:lnTo>
                  <a:lnTo>
                    <a:pt x="17712" y="14387"/>
                  </a:lnTo>
                  <a:lnTo>
                    <a:pt x="17712" y="14508"/>
                  </a:lnTo>
                  <a:lnTo>
                    <a:pt x="17664" y="14508"/>
                  </a:lnTo>
                  <a:lnTo>
                    <a:pt x="17664" y="14628"/>
                  </a:lnTo>
                  <a:lnTo>
                    <a:pt x="17639" y="14628"/>
                  </a:lnTo>
                  <a:lnTo>
                    <a:pt x="17639" y="14749"/>
                  </a:lnTo>
                  <a:lnTo>
                    <a:pt x="17591" y="14749"/>
                  </a:lnTo>
                  <a:lnTo>
                    <a:pt x="17591" y="14821"/>
                  </a:lnTo>
                  <a:lnTo>
                    <a:pt x="17543" y="14821"/>
                  </a:lnTo>
                  <a:lnTo>
                    <a:pt x="17543" y="14941"/>
                  </a:lnTo>
                  <a:lnTo>
                    <a:pt x="17519" y="14941"/>
                  </a:lnTo>
                  <a:lnTo>
                    <a:pt x="17519" y="15062"/>
                  </a:lnTo>
                  <a:lnTo>
                    <a:pt x="17471" y="15062"/>
                  </a:lnTo>
                  <a:lnTo>
                    <a:pt x="17471" y="15182"/>
                  </a:lnTo>
                  <a:lnTo>
                    <a:pt x="17423" y="15182"/>
                  </a:lnTo>
                  <a:lnTo>
                    <a:pt x="17423" y="15255"/>
                  </a:lnTo>
                  <a:lnTo>
                    <a:pt x="17399" y="15255"/>
                  </a:lnTo>
                  <a:lnTo>
                    <a:pt x="17399" y="15375"/>
                  </a:lnTo>
                  <a:lnTo>
                    <a:pt x="17350" y="15375"/>
                  </a:lnTo>
                  <a:lnTo>
                    <a:pt x="17350" y="15496"/>
                  </a:lnTo>
                  <a:lnTo>
                    <a:pt x="17302" y="15496"/>
                  </a:lnTo>
                  <a:lnTo>
                    <a:pt x="17302" y="15616"/>
                  </a:lnTo>
                  <a:lnTo>
                    <a:pt x="17278" y="15616"/>
                  </a:lnTo>
                  <a:lnTo>
                    <a:pt x="17278" y="15737"/>
                  </a:lnTo>
                  <a:lnTo>
                    <a:pt x="17230" y="15737"/>
                  </a:lnTo>
                  <a:lnTo>
                    <a:pt x="17230" y="15857"/>
                  </a:lnTo>
                  <a:lnTo>
                    <a:pt x="17182" y="15857"/>
                  </a:lnTo>
                  <a:lnTo>
                    <a:pt x="17182" y="15978"/>
                  </a:lnTo>
                  <a:lnTo>
                    <a:pt x="17158" y="15978"/>
                  </a:lnTo>
                  <a:lnTo>
                    <a:pt x="17158" y="16098"/>
                  </a:lnTo>
                  <a:lnTo>
                    <a:pt x="17109" y="16098"/>
                  </a:lnTo>
                  <a:lnTo>
                    <a:pt x="17109" y="16219"/>
                  </a:lnTo>
                  <a:lnTo>
                    <a:pt x="17061" y="16219"/>
                  </a:lnTo>
                  <a:lnTo>
                    <a:pt x="17061" y="16339"/>
                  </a:lnTo>
                  <a:lnTo>
                    <a:pt x="17037" y="16339"/>
                  </a:lnTo>
                  <a:lnTo>
                    <a:pt x="17037" y="16435"/>
                  </a:lnTo>
                  <a:lnTo>
                    <a:pt x="16989" y="16435"/>
                  </a:lnTo>
                  <a:lnTo>
                    <a:pt x="16989" y="16556"/>
                  </a:lnTo>
                  <a:lnTo>
                    <a:pt x="16941" y="16556"/>
                  </a:lnTo>
                  <a:lnTo>
                    <a:pt x="16941" y="16676"/>
                  </a:lnTo>
                  <a:lnTo>
                    <a:pt x="16917" y="16676"/>
                  </a:lnTo>
                  <a:lnTo>
                    <a:pt x="16917" y="16797"/>
                  </a:lnTo>
                  <a:lnTo>
                    <a:pt x="16868" y="16797"/>
                  </a:lnTo>
                  <a:lnTo>
                    <a:pt x="16868" y="16917"/>
                  </a:lnTo>
                  <a:lnTo>
                    <a:pt x="16820" y="16917"/>
                  </a:lnTo>
                  <a:lnTo>
                    <a:pt x="16820" y="17038"/>
                  </a:lnTo>
                  <a:lnTo>
                    <a:pt x="16796" y="17038"/>
                  </a:lnTo>
                  <a:lnTo>
                    <a:pt x="16796" y="17158"/>
                  </a:lnTo>
                  <a:lnTo>
                    <a:pt x="16748" y="17158"/>
                  </a:lnTo>
                  <a:lnTo>
                    <a:pt x="16748" y="17279"/>
                  </a:lnTo>
                  <a:lnTo>
                    <a:pt x="16700" y="17279"/>
                  </a:lnTo>
                  <a:lnTo>
                    <a:pt x="16700" y="17399"/>
                  </a:lnTo>
                  <a:lnTo>
                    <a:pt x="16676" y="17399"/>
                  </a:lnTo>
                  <a:lnTo>
                    <a:pt x="16676" y="17520"/>
                  </a:lnTo>
                  <a:lnTo>
                    <a:pt x="16627" y="17520"/>
                  </a:lnTo>
                  <a:lnTo>
                    <a:pt x="16627" y="17640"/>
                  </a:lnTo>
                  <a:lnTo>
                    <a:pt x="16579" y="17640"/>
                  </a:lnTo>
                  <a:lnTo>
                    <a:pt x="16579" y="17761"/>
                  </a:lnTo>
                  <a:lnTo>
                    <a:pt x="16555" y="17761"/>
                  </a:lnTo>
                  <a:lnTo>
                    <a:pt x="16555" y="17881"/>
                  </a:lnTo>
                  <a:lnTo>
                    <a:pt x="16507" y="17881"/>
                  </a:lnTo>
                  <a:lnTo>
                    <a:pt x="16507" y="18002"/>
                  </a:lnTo>
                  <a:lnTo>
                    <a:pt x="16459" y="18002"/>
                  </a:lnTo>
                  <a:lnTo>
                    <a:pt x="16459" y="18122"/>
                  </a:lnTo>
                  <a:lnTo>
                    <a:pt x="16435" y="18122"/>
                  </a:lnTo>
                  <a:lnTo>
                    <a:pt x="16435" y="18243"/>
                  </a:lnTo>
                  <a:lnTo>
                    <a:pt x="16386" y="18243"/>
                  </a:lnTo>
                  <a:lnTo>
                    <a:pt x="16386" y="18363"/>
                  </a:lnTo>
                  <a:lnTo>
                    <a:pt x="16338" y="18363"/>
                  </a:lnTo>
                  <a:lnTo>
                    <a:pt x="16338" y="18484"/>
                  </a:lnTo>
                  <a:lnTo>
                    <a:pt x="16314" y="18484"/>
                  </a:lnTo>
                  <a:lnTo>
                    <a:pt x="16314" y="18604"/>
                  </a:lnTo>
                  <a:lnTo>
                    <a:pt x="16266" y="18604"/>
                  </a:lnTo>
                  <a:lnTo>
                    <a:pt x="16266" y="18749"/>
                  </a:lnTo>
                  <a:lnTo>
                    <a:pt x="16218" y="18749"/>
                  </a:lnTo>
                  <a:lnTo>
                    <a:pt x="16218" y="18869"/>
                  </a:lnTo>
                  <a:lnTo>
                    <a:pt x="16194" y="18869"/>
                  </a:lnTo>
                  <a:lnTo>
                    <a:pt x="16194" y="18990"/>
                  </a:lnTo>
                  <a:lnTo>
                    <a:pt x="16145" y="18990"/>
                  </a:lnTo>
                  <a:lnTo>
                    <a:pt x="16145" y="19110"/>
                  </a:lnTo>
                  <a:lnTo>
                    <a:pt x="16097" y="19110"/>
                  </a:lnTo>
                  <a:lnTo>
                    <a:pt x="16097" y="19231"/>
                  </a:lnTo>
                  <a:lnTo>
                    <a:pt x="16073" y="19231"/>
                  </a:lnTo>
                  <a:lnTo>
                    <a:pt x="16073" y="19351"/>
                  </a:lnTo>
                  <a:lnTo>
                    <a:pt x="16025" y="19351"/>
                  </a:lnTo>
                  <a:lnTo>
                    <a:pt x="16025" y="19472"/>
                  </a:lnTo>
                  <a:lnTo>
                    <a:pt x="15977" y="19472"/>
                  </a:lnTo>
                  <a:lnTo>
                    <a:pt x="15977" y="19640"/>
                  </a:lnTo>
                  <a:lnTo>
                    <a:pt x="15953" y="19640"/>
                  </a:lnTo>
                  <a:lnTo>
                    <a:pt x="15953" y="19761"/>
                  </a:lnTo>
                  <a:lnTo>
                    <a:pt x="15904" y="19761"/>
                  </a:lnTo>
                  <a:lnTo>
                    <a:pt x="15904" y="19881"/>
                  </a:lnTo>
                  <a:lnTo>
                    <a:pt x="15856" y="19881"/>
                  </a:lnTo>
                  <a:lnTo>
                    <a:pt x="15856" y="20002"/>
                  </a:lnTo>
                  <a:lnTo>
                    <a:pt x="15832" y="20002"/>
                  </a:lnTo>
                  <a:lnTo>
                    <a:pt x="15832" y="20122"/>
                  </a:lnTo>
                  <a:lnTo>
                    <a:pt x="15784" y="20122"/>
                  </a:lnTo>
                  <a:lnTo>
                    <a:pt x="15784" y="20291"/>
                  </a:lnTo>
                  <a:lnTo>
                    <a:pt x="15736" y="20291"/>
                  </a:lnTo>
                  <a:lnTo>
                    <a:pt x="15736" y="20411"/>
                  </a:lnTo>
                  <a:lnTo>
                    <a:pt x="15712" y="20411"/>
                  </a:lnTo>
                  <a:lnTo>
                    <a:pt x="15712" y="20484"/>
                  </a:lnTo>
                  <a:lnTo>
                    <a:pt x="15663" y="20484"/>
                  </a:lnTo>
                  <a:lnTo>
                    <a:pt x="15663" y="20604"/>
                  </a:lnTo>
                  <a:lnTo>
                    <a:pt x="15615" y="20604"/>
                  </a:lnTo>
                  <a:lnTo>
                    <a:pt x="15615" y="20725"/>
                  </a:lnTo>
                  <a:lnTo>
                    <a:pt x="15591" y="20725"/>
                  </a:lnTo>
                  <a:lnTo>
                    <a:pt x="15591" y="20845"/>
                  </a:lnTo>
                  <a:lnTo>
                    <a:pt x="15543" y="20845"/>
                  </a:lnTo>
                  <a:lnTo>
                    <a:pt x="15543" y="20966"/>
                  </a:lnTo>
                  <a:lnTo>
                    <a:pt x="15495" y="20966"/>
                  </a:lnTo>
                  <a:lnTo>
                    <a:pt x="15495" y="21086"/>
                  </a:lnTo>
                  <a:lnTo>
                    <a:pt x="15471" y="21086"/>
                  </a:lnTo>
                  <a:lnTo>
                    <a:pt x="15471" y="21207"/>
                  </a:lnTo>
                  <a:lnTo>
                    <a:pt x="15423" y="21207"/>
                  </a:lnTo>
                  <a:lnTo>
                    <a:pt x="15423" y="21279"/>
                  </a:lnTo>
                  <a:lnTo>
                    <a:pt x="15374" y="21279"/>
                  </a:lnTo>
                  <a:lnTo>
                    <a:pt x="15374" y="21399"/>
                  </a:lnTo>
                  <a:lnTo>
                    <a:pt x="15350" y="21399"/>
                  </a:lnTo>
                  <a:lnTo>
                    <a:pt x="15350" y="21520"/>
                  </a:lnTo>
                  <a:lnTo>
                    <a:pt x="15302" y="21520"/>
                  </a:lnTo>
                  <a:lnTo>
                    <a:pt x="15302" y="21640"/>
                  </a:lnTo>
                  <a:lnTo>
                    <a:pt x="15254" y="21640"/>
                  </a:lnTo>
                  <a:lnTo>
                    <a:pt x="15254" y="21761"/>
                  </a:lnTo>
                  <a:lnTo>
                    <a:pt x="15230" y="21761"/>
                  </a:lnTo>
                  <a:lnTo>
                    <a:pt x="15230" y="21857"/>
                  </a:lnTo>
                  <a:lnTo>
                    <a:pt x="15182" y="21857"/>
                  </a:lnTo>
                  <a:lnTo>
                    <a:pt x="15182" y="21978"/>
                  </a:lnTo>
                  <a:lnTo>
                    <a:pt x="15133" y="21978"/>
                  </a:lnTo>
                  <a:lnTo>
                    <a:pt x="15133" y="22050"/>
                  </a:lnTo>
                  <a:lnTo>
                    <a:pt x="15109" y="22050"/>
                  </a:lnTo>
                  <a:lnTo>
                    <a:pt x="15109" y="22171"/>
                  </a:lnTo>
                  <a:lnTo>
                    <a:pt x="15061" y="22171"/>
                  </a:lnTo>
                  <a:lnTo>
                    <a:pt x="15061" y="22243"/>
                  </a:lnTo>
                  <a:lnTo>
                    <a:pt x="15013" y="22243"/>
                  </a:lnTo>
                  <a:lnTo>
                    <a:pt x="15013" y="22363"/>
                  </a:lnTo>
                  <a:lnTo>
                    <a:pt x="14989" y="22363"/>
                  </a:lnTo>
                  <a:lnTo>
                    <a:pt x="14989" y="22460"/>
                  </a:lnTo>
                  <a:lnTo>
                    <a:pt x="14941" y="22460"/>
                  </a:lnTo>
                  <a:lnTo>
                    <a:pt x="14941" y="22580"/>
                  </a:lnTo>
                  <a:lnTo>
                    <a:pt x="14892" y="22580"/>
                  </a:lnTo>
                  <a:lnTo>
                    <a:pt x="14892" y="22653"/>
                  </a:lnTo>
                  <a:lnTo>
                    <a:pt x="14868" y="22653"/>
                  </a:lnTo>
                  <a:lnTo>
                    <a:pt x="14868" y="22773"/>
                  </a:lnTo>
                  <a:lnTo>
                    <a:pt x="14820" y="22773"/>
                  </a:lnTo>
                  <a:lnTo>
                    <a:pt x="14820" y="22845"/>
                  </a:lnTo>
                  <a:lnTo>
                    <a:pt x="14772" y="22845"/>
                  </a:lnTo>
                  <a:lnTo>
                    <a:pt x="14772" y="22966"/>
                  </a:lnTo>
                  <a:lnTo>
                    <a:pt x="14748" y="22966"/>
                  </a:lnTo>
                  <a:lnTo>
                    <a:pt x="14748" y="23062"/>
                  </a:lnTo>
                  <a:lnTo>
                    <a:pt x="14700" y="23062"/>
                  </a:lnTo>
                  <a:lnTo>
                    <a:pt x="14700" y="23183"/>
                  </a:lnTo>
                  <a:lnTo>
                    <a:pt x="14651" y="23183"/>
                  </a:lnTo>
                  <a:lnTo>
                    <a:pt x="14651" y="23255"/>
                  </a:lnTo>
                  <a:lnTo>
                    <a:pt x="14627" y="23255"/>
                  </a:lnTo>
                  <a:lnTo>
                    <a:pt x="14627" y="23376"/>
                  </a:lnTo>
                  <a:lnTo>
                    <a:pt x="14579" y="23376"/>
                  </a:lnTo>
                  <a:lnTo>
                    <a:pt x="14579" y="23496"/>
                  </a:lnTo>
                  <a:lnTo>
                    <a:pt x="14531" y="23496"/>
                  </a:lnTo>
                  <a:lnTo>
                    <a:pt x="14531" y="23568"/>
                  </a:lnTo>
                  <a:lnTo>
                    <a:pt x="14507" y="23568"/>
                  </a:lnTo>
                  <a:lnTo>
                    <a:pt x="14507" y="23665"/>
                  </a:lnTo>
                  <a:lnTo>
                    <a:pt x="14459" y="23665"/>
                  </a:lnTo>
                  <a:lnTo>
                    <a:pt x="14459" y="23737"/>
                  </a:lnTo>
                  <a:lnTo>
                    <a:pt x="14410" y="23737"/>
                  </a:lnTo>
                  <a:lnTo>
                    <a:pt x="14410" y="23809"/>
                  </a:lnTo>
                  <a:lnTo>
                    <a:pt x="14386" y="23809"/>
                  </a:lnTo>
                  <a:lnTo>
                    <a:pt x="14386" y="23930"/>
                  </a:lnTo>
                  <a:lnTo>
                    <a:pt x="14338" y="23930"/>
                  </a:lnTo>
                  <a:lnTo>
                    <a:pt x="14338" y="24026"/>
                  </a:lnTo>
                  <a:lnTo>
                    <a:pt x="14290" y="24026"/>
                  </a:lnTo>
                  <a:lnTo>
                    <a:pt x="14290" y="24098"/>
                  </a:lnTo>
                  <a:lnTo>
                    <a:pt x="14266" y="24098"/>
                  </a:lnTo>
                  <a:lnTo>
                    <a:pt x="14266" y="24171"/>
                  </a:lnTo>
                  <a:lnTo>
                    <a:pt x="14218" y="24171"/>
                  </a:lnTo>
                  <a:lnTo>
                    <a:pt x="14218" y="24267"/>
                  </a:lnTo>
                  <a:lnTo>
                    <a:pt x="14169" y="24267"/>
                  </a:lnTo>
                  <a:lnTo>
                    <a:pt x="14169" y="24388"/>
                  </a:lnTo>
                  <a:lnTo>
                    <a:pt x="14145" y="24388"/>
                  </a:lnTo>
                  <a:lnTo>
                    <a:pt x="14145" y="24460"/>
                  </a:lnTo>
                  <a:lnTo>
                    <a:pt x="14097" y="24460"/>
                  </a:lnTo>
                  <a:lnTo>
                    <a:pt x="14097" y="24532"/>
                  </a:lnTo>
                  <a:lnTo>
                    <a:pt x="14049" y="24532"/>
                  </a:lnTo>
                  <a:lnTo>
                    <a:pt x="14049" y="24629"/>
                  </a:lnTo>
                  <a:lnTo>
                    <a:pt x="14025" y="24629"/>
                  </a:lnTo>
                  <a:lnTo>
                    <a:pt x="14025" y="24701"/>
                  </a:lnTo>
                  <a:lnTo>
                    <a:pt x="13977" y="24701"/>
                  </a:lnTo>
                  <a:lnTo>
                    <a:pt x="13977" y="24821"/>
                  </a:lnTo>
                  <a:lnTo>
                    <a:pt x="13928" y="24821"/>
                  </a:lnTo>
                  <a:lnTo>
                    <a:pt x="13928" y="24894"/>
                  </a:lnTo>
                  <a:lnTo>
                    <a:pt x="13904" y="24894"/>
                  </a:lnTo>
                  <a:lnTo>
                    <a:pt x="13904" y="24990"/>
                  </a:lnTo>
                  <a:lnTo>
                    <a:pt x="13856" y="24990"/>
                  </a:lnTo>
                  <a:lnTo>
                    <a:pt x="13856" y="25062"/>
                  </a:lnTo>
                  <a:lnTo>
                    <a:pt x="13808" y="25062"/>
                  </a:lnTo>
                  <a:lnTo>
                    <a:pt x="13808" y="25135"/>
                  </a:lnTo>
                  <a:lnTo>
                    <a:pt x="13784" y="25135"/>
                  </a:lnTo>
                  <a:lnTo>
                    <a:pt x="13784" y="25231"/>
                  </a:lnTo>
                  <a:lnTo>
                    <a:pt x="13736" y="25231"/>
                  </a:lnTo>
                  <a:lnTo>
                    <a:pt x="13736" y="25352"/>
                  </a:lnTo>
                  <a:lnTo>
                    <a:pt x="13687" y="25352"/>
                  </a:lnTo>
                  <a:lnTo>
                    <a:pt x="13687" y="25424"/>
                  </a:lnTo>
                  <a:lnTo>
                    <a:pt x="13663" y="25424"/>
                  </a:lnTo>
                  <a:lnTo>
                    <a:pt x="13663" y="25496"/>
                  </a:lnTo>
                  <a:lnTo>
                    <a:pt x="13615" y="25496"/>
                  </a:lnTo>
                  <a:lnTo>
                    <a:pt x="13615" y="25544"/>
                  </a:lnTo>
                  <a:lnTo>
                    <a:pt x="13567" y="25544"/>
                  </a:lnTo>
                  <a:lnTo>
                    <a:pt x="13567" y="25617"/>
                  </a:lnTo>
                  <a:lnTo>
                    <a:pt x="13543" y="25617"/>
                  </a:lnTo>
                  <a:lnTo>
                    <a:pt x="13543" y="25713"/>
                  </a:lnTo>
                  <a:lnTo>
                    <a:pt x="13495" y="25713"/>
                  </a:lnTo>
                  <a:lnTo>
                    <a:pt x="13495" y="25785"/>
                  </a:lnTo>
                  <a:lnTo>
                    <a:pt x="13446" y="25785"/>
                  </a:lnTo>
                  <a:lnTo>
                    <a:pt x="13446" y="25858"/>
                  </a:lnTo>
                  <a:lnTo>
                    <a:pt x="13422" y="25858"/>
                  </a:lnTo>
                  <a:lnTo>
                    <a:pt x="13422" y="25954"/>
                  </a:lnTo>
                  <a:lnTo>
                    <a:pt x="13374" y="25954"/>
                  </a:lnTo>
                  <a:lnTo>
                    <a:pt x="13374" y="26026"/>
                  </a:lnTo>
                  <a:lnTo>
                    <a:pt x="13326" y="26026"/>
                  </a:lnTo>
                  <a:lnTo>
                    <a:pt x="13326" y="26099"/>
                  </a:lnTo>
                  <a:lnTo>
                    <a:pt x="13302" y="26099"/>
                  </a:lnTo>
                  <a:lnTo>
                    <a:pt x="13302" y="26195"/>
                  </a:lnTo>
                  <a:lnTo>
                    <a:pt x="13254" y="26195"/>
                  </a:lnTo>
                  <a:lnTo>
                    <a:pt x="13254" y="26267"/>
                  </a:lnTo>
                  <a:lnTo>
                    <a:pt x="13206" y="26267"/>
                  </a:lnTo>
                  <a:lnTo>
                    <a:pt x="13206" y="26340"/>
                  </a:lnTo>
                  <a:lnTo>
                    <a:pt x="13181" y="26340"/>
                  </a:lnTo>
                  <a:lnTo>
                    <a:pt x="13181" y="26436"/>
                  </a:lnTo>
                  <a:lnTo>
                    <a:pt x="13133" y="26436"/>
                  </a:lnTo>
                  <a:lnTo>
                    <a:pt x="13133" y="26508"/>
                  </a:lnTo>
                  <a:lnTo>
                    <a:pt x="13085" y="26508"/>
                  </a:lnTo>
                  <a:lnTo>
                    <a:pt x="13085" y="26556"/>
                  </a:lnTo>
                  <a:lnTo>
                    <a:pt x="13061" y="26556"/>
                  </a:lnTo>
                  <a:lnTo>
                    <a:pt x="13061" y="26629"/>
                  </a:lnTo>
                  <a:lnTo>
                    <a:pt x="13013" y="26629"/>
                  </a:lnTo>
                  <a:lnTo>
                    <a:pt x="13013" y="26701"/>
                  </a:lnTo>
                  <a:lnTo>
                    <a:pt x="12965" y="26701"/>
                  </a:lnTo>
                  <a:lnTo>
                    <a:pt x="12965" y="26797"/>
                  </a:lnTo>
                  <a:lnTo>
                    <a:pt x="12940" y="26797"/>
                  </a:lnTo>
                  <a:lnTo>
                    <a:pt x="12940" y="26870"/>
                  </a:lnTo>
                  <a:lnTo>
                    <a:pt x="12892" y="26870"/>
                  </a:lnTo>
                  <a:lnTo>
                    <a:pt x="12892" y="26942"/>
                  </a:lnTo>
                  <a:lnTo>
                    <a:pt x="12844" y="26942"/>
                  </a:lnTo>
                  <a:lnTo>
                    <a:pt x="12844" y="27038"/>
                  </a:lnTo>
                  <a:lnTo>
                    <a:pt x="12820" y="27038"/>
                  </a:lnTo>
                  <a:lnTo>
                    <a:pt x="12820" y="27111"/>
                  </a:lnTo>
                  <a:lnTo>
                    <a:pt x="12772" y="27111"/>
                  </a:lnTo>
                  <a:lnTo>
                    <a:pt x="12772" y="27183"/>
                  </a:lnTo>
                  <a:lnTo>
                    <a:pt x="12724" y="27183"/>
                  </a:lnTo>
                  <a:lnTo>
                    <a:pt x="12724" y="27231"/>
                  </a:lnTo>
                  <a:lnTo>
                    <a:pt x="12699" y="27231"/>
                  </a:lnTo>
                  <a:lnTo>
                    <a:pt x="12699" y="27303"/>
                  </a:lnTo>
                  <a:lnTo>
                    <a:pt x="12651" y="27303"/>
                  </a:lnTo>
                  <a:lnTo>
                    <a:pt x="12651" y="27400"/>
                  </a:lnTo>
                  <a:lnTo>
                    <a:pt x="12603" y="27400"/>
                  </a:lnTo>
                  <a:lnTo>
                    <a:pt x="12603" y="27424"/>
                  </a:lnTo>
                  <a:lnTo>
                    <a:pt x="12579" y="27424"/>
                  </a:lnTo>
                  <a:lnTo>
                    <a:pt x="12579" y="27520"/>
                  </a:lnTo>
                  <a:lnTo>
                    <a:pt x="12531" y="27520"/>
                  </a:lnTo>
                  <a:lnTo>
                    <a:pt x="12531" y="27593"/>
                  </a:lnTo>
                  <a:lnTo>
                    <a:pt x="12483" y="27593"/>
                  </a:lnTo>
                  <a:lnTo>
                    <a:pt x="12483" y="27641"/>
                  </a:lnTo>
                  <a:lnTo>
                    <a:pt x="12458" y="27641"/>
                  </a:lnTo>
                  <a:lnTo>
                    <a:pt x="12458" y="27713"/>
                  </a:lnTo>
                  <a:lnTo>
                    <a:pt x="12410" y="27713"/>
                  </a:lnTo>
                  <a:lnTo>
                    <a:pt x="12410" y="27785"/>
                  </a:lnTo>
                  <a:lnTo>
                    <a:pt x="12362" y="27785"/>
                  </a:lnTo>
                  <a:lnTo>
                    <a:pt x="12362" y="27882"/>
                  </a:lnTo>
                  <a:lnTo>
                    <a:pt x="12338" y="27882"/>
                  </a:lnTo>
                  <a:lnTo>
                    <a:pt x="12338" y="27906"/>
                  </a:lnTo>
                  <a:lnTo>
                    <a:pt x="12290" y="27906"/>
                  </a:lnTo>
                  <a:lnTo>
                    <a:pt x="12290" y="28002"/>
                  </a:lnTo>
                  <a:lnTo>
                    <a:pt x="12242" y="28002"/>
                  </a:lnTo>
                  <a:lnTo>
                    <a:pt x="12242" y="28075"/>
                  </a:lnTo>
                  <a:lnTo>
                    <a:pt x="12218" y="28075"/>
                  </a:lnTo>
                  <a:lnTo>
                    <a:pt x="12218" y="28123"/>
                  </a:lnTo>
                  <a:lnTo>
                    <a:pt x="12169" y="28123"/>
                  </a:lnTo>
                  <a:lnTo>
                    <a:pt x="12169" y="28195"/>
                  </a:lnTo>
                  <a:lnTo>
                    <a:pt x="12121" y="28195"/>
                  </a:lnTo>
                  <a:lnTo>
                    <a:pt x="12121" y="28267"/>
                  </a:lnTo>
                  <a:lnTo>
                    <a:pt x="12097" y="28267"/>
                  </a:lnTo>
                  <a:lnTo>
                    <a:pt x="12097" y="28364"/>
                  </a:lnTo>
                  <a:lnTo>
                    <a:pt x="12049" y="28364"/>
                  </a:lnTo>
                  <a:lnTo>
                    <a:pt x="12049" y="28388"/>
                  </a:lnTo>
                  <a:lnTo>
                    <a:pt x="12001" y="28388"/>
                  </a:lnTo>
                  <a:lnTo>
                    <a:pt x="12001" y="28484"/>
                  </a:lnTo>
                  <a:lnTo>
                    <a:pt x="11977" y="28484"/>
                  </a:lnTo>
                  <a:lnTo>
                    <a:pt x="11977" y="28556"/>
                  </a:lnTo>
                  <a:lnTo>
                    <a:pt x="11928" y="28556"/>
                  </a:lnTo>
                  <a:lnTo>
                    <a:pt x="11928" y="28605"/>
                  </a:lnTo>
                  <a:lnTo>
                    <a:pt x="11880" y="28605"/>
                  </a:lnTo>
                  <a:lnTo>
                    <a:pt x="11880" y="28677"/>
                  </a:lnTo>
                  <a:lnTo>
                    <a:pt x="11856" y="28677"/>
                  </a:lnTo>
                  <a:lnTo>
                    <a:pt x="11856" y="28749"/>
                  </a:lnTo>
                  <a:lnTo>
                    <a:pt x="11808" y="28749"/>
                  </a:lnTo>
                  <a:lnTo>
                    <a:pt x="11808" y="28797"/>
                  </a:lnTo>
                  <a:lnTo>
                    <a:pt x="11760" y="28797"/>
                  </a:lnTo>
                  <a:lnTo>
                    <a:pt x="11760" y="28870"/>
                  </a:lnTo>
                  <a:lnTo>
                    <a:pt x="11736" y="28870"/>
                  </a:lnTo>
                  <a:lnTo>
                    <a:pt x="11736" y="28918"/>
                  </a:lnTo>
                  <a:lnTo>
                    <a:pt x="11687" y="28918"/>
                  </a:lnTo>
                  <a:lnTo>
                    <a:pt x="11687" y="28990"/>
                  </a:lnTo>
                  <a:lnTo>
                    <a:pt x="11639" y="28990"/>
                  </a:lnTo>
                  <a:lnTo>
                    <a:pt x="11639" y="29038"/>
                  </a:lnTo>
                  <a:lnTo>
                    <a:pt x="11615" y="29038"/>
                  </a:lnTo>
                  <a:lnTo>
                    <a:pt x="11615" y="29111"/>
                  </a:lnTo>
                  <a:lnTo>
                    <a:pt x="11567" y="29111"/>
                  </a:lnTo>
                  <a:lnTo>
                    <a:pt x="11567" y="29159"/>
                  </a:lnTo>
                  <a:lnTo>
                    <a:pt x="11519" y="29159"/>
                  </a:lnTo>
                  <a:lnTo>
                    <a:pt x="11519" y="29231"/>
                  </a:lnTo>
                  <a:lnTo>
                    <a:pt x="11495" y="29231"/>
                  </a:lnTo>
                  <a:lnTo>
                    <a:pt x="11495" y="29279"/>
                  </a:lnTo>
                  <a:lnTo>
                    <a:pt x="11446" y="29279"/>
                  </a:lnTo>
                  <a:lnTo>
                    <a:pt x="11446" y="29352"/>
                  </a:lnTo>
                  <a:lnTo>
                    <a:pt x="11398" y="29352"/>
                  </a:lnTo>
                  <a:lnTo>
                    <a:pt x="11398" y="29448"/>
                  </a:lnTo>
                  <a:lnTo>
                    <a:pt x="11374" y="29448"/>
                  </a:lnTo>
                  <a:lnTo>
                    <a:pt x="11374" y="29472"/>
                  </a:lnTo>
                  <a:lnTo>
                    <a:pt x="11326" y="29472"/>
                  </a:lnTo>
                  <a:lnTo>
                    <a:pt x="11326" y="29569"/>
                  </a:lnTo>
                  <a:lnTo>
                    <a:pt x="11278" y="29569"/>
                  </a:lnTo>
                  <a:lnTo>
                    <a:pt x="11278" y="29593"/>
                  </a:lnTo>
                  <a:lnTo>
                    <a:pt x="11254" y="29593"/>
                  </a:lnTo>
                  <a:lnTo>
                    <a:pt x="11254" y="29689"/>
                  </a:lnTo>
                  <a:lnTo>
                    <a:pt x="11205" y="29689"/>
                  </a:lnTo>
                  <a:lnTo>
                    <a:pt x="11205" y="29713"/>
                  </a:lnTo>
                  <a:lnTo>
                    <a:pt x="11157" y="29713"/>
                  </a:lnTo>
                  <a:lnTo>
                    <a:pt x="11157" y="29810"/>
                  </a:lnTo>
                  <a:lnTo>
                    <a:pt x="11133" y="29810"/>
                  </a:lnTo>
                  <a:lnTo>
                    <a:pt x="11133" y="29834"/>
                  </a:lnTo>
                  <a:lnTo>
                    <a:pt x="11085" y="29834"/>
                  </a:lnTo>
                  <a:lnTo>
                    <a:pt x="11085" y="29930"/>
                  </a:lnTo>
                  <a:lnTo>
                    <a:pt x="11037" y="29930"/>
                  </a:lnTo>
                  <a:lnTo>
                    <a:pt x="11037" y="29954"/>
                  </a:lnTo>
                  <a:lnTo>
                    <a:pt x="11013" y="29954"/>
                  </a:lnTo>
                  <a:lnTo>
                    <a:pt x="11013" y="30051"/>
                  </a:lnTo>
                  <a:lnTo>
                    <a:pt x="10964" y="30051"/>
                  </a:lnTo>
                  <a:lnTo>
                    <a:pt x="10964" y="30075"/>
                  </a:lnTo>
                  <a:lnTo>
                    <a:pt x="10916" y="30075"/>
                  </a:lnTo>
                  <a:lnTo>
                    <a:pt x="10916" y="30171"/>
                  </a:lnTo>
                  <a:lnTo>
                    <a:pt x="10892" y="30171"/>
                  </a:lnTo>
                  <a:lnTo>
                    <a:pt x="10892" y="30195"/>
                  </a:lnTo>
                  <a:lnTo>
                    <a:pt x="10844" y="30195"/>
                  </a:lnTo>
                  <a:lnTo>
                    <a:pt x="10844" y="30292"/>
                  </a:lnTo>
                  <a:lnTo>
                    <a:pt x="10796" y="30292"/>
                  </a:lnTo>
                  <a:lnTo>
                    <a:pt x="10796" y="30316"/>
                  </a:lnTo>
                  <a:lnTo>
                    <a:pt x="10772" y="30316"/>
                  </a:lnTo>
                  <a:lnTo>
                    <a:pt x="10772" y="30412"/>
                  </a:lnTo>
                  <a:lnTo>
                    <a:pt x="10723" y="30412"/>
                  </a:lnTo>
                  <a:lnTo>
                    <a:pt x="10723" y="30436"/>
                  </a:lnTo>
                  <a:lnTo>
                    <a:pt x="10675" y="30436"/>
                  </a:lnTo>
                  <a:lnTo>
                    <a:pt x="10675" y="30533"/>
                  </a:lnTo>
                  <a:lnTo>
                    <a:pt x="10651" y="30533"/>
                  </a:lnTo>
                  <a:lnTo>
                    <a:pt x="10651" y="30557"/>
                  </a:lnTo>
                  <a:lnTo>
                    <a:pt x="10603" y="30557"/>
                  </a:lnTo>
                  <a:lnTo>
                    <a:pt x="10603" y="30605"/>
                  </a:lnTo>
                  <a:lnTo>
                    <a:pt x="10555" y="30605"/>
                  </a:lnTo>
                  <a:lnTo>
                    <a:pt x="10555" y="30677"/>
                  </a:lnTo>
                  <a:lnTo>
                    <a:pt x="10531" y="30677"/>
                  </a:lnTo>
                  <a:lnTo>
                    <a:pt x="10531" y="30725"/>
                  </a:lnTo>
                  <a:lnTo>
                    <a:pt x="10482" y="30725"/>
                  </a:lnTo>
                  <a:lnTo>
                    <a:pt x="10482" y="30773"/>
                  </a:lnTo>
                  <a:lnTo>
                    <a:pt x="10434" y="30773"/>
                  </a:lnTo>
                  <a:lnTo>
                    <a:pt x="10434" y="30846"/>
                  </a:lnTo>
                  <a:lnTo>
                    <a:pt x="10410" y="30846"/>
                  </a:lnTo>
                  <a:lnTo>
                    <a:pt x="10410" y="30894"/>
                  </a:lnTo>
                  <a:lnTo>
                    <a:pt x="10362" y="30894"/>
                  </a:lnTo>
                  <a:lnTo>
                    <a:pt x="10362" y="30966"/>
                  </a:lnTo>
                  <a:lnTo>
                    <a:pt x="10314" y="30966"/>
                  </a:lnTo>
                  <a:lnTo>
                    <a:pt x="10314" y="31014"/>
                  </a:lnTo>
                  <a:lnTo>
                    <a:pt x="10290" y="31014"/>
                  </a:lnTo>
                  <a:lnTo>
                    <a:pt x="10290" y="31039"/>
                  </a:lnTo>
                  <a:lnTo>
                    <a:pt x="10242" y="31039"/>
                  </a:lnTo>
                  <a:lnTo>
                    <a:pt x="10242" y="31135"/>
                  </a:lnTo>
                  <a:lnTo>
                    <a:pt x="10193" y="31135"/>
                  </a:lnTo>
                  <a:lnTo>
                    <a:pt x="10193" y="31159"/>
                  </a:lnTo>
                  <a:lnTo>
                    <a:pt x="10169" y="31159"/>
                  </a:lnTo>
                  <a:lnTo>
                    <a:pt x="10169" y="31207"/>
                  </a:lnTo>
                  <a:lnTo>
                    <a:pt x="10121" y="31207"/>
                  </a:lnTo>
                  <a:lnTo>
                    <a:pt x="10121" y="31280"/>
                  </a:lnTo>
                  <a:lnTo>
                    <a:pt x="10073" y="31280"/>
                  </a:lnTo>
                  <a:lnTo>
                    <a:pt x="10073" y="31328"/>
                  </a:lnTo>
                  <a:lnTo>
                    <a:pt x="10049" y="31328"/>
                  </a:lnTo>
                  <a:lnTo>
                    <a:pt x="10049" y="31376"/>
                  </a:lnTo>
                  <a:lnTo>
                    <a:pt x="10001" y="31376"/>
                  </a:lnTo>
                  <a:lnTo>
                    <a:pt x="10001" y="31448"/>
                  </a:lnTo>
                  <a:lnTo>
                    <a:pt x="9952" y="31448"/>
                  </a:lnTo>
                  <a:lnTo>
                    <a:pt x="9952" y="31496"/>
                  </a:lnTo>
                  <a:lnTo>
                    <a:pt x="9928" y="31496"/>
                  </a:lnTo>
                  <a:lnTo>
                    <a:pt x="9928" y="31569"/>
                  </a:lnTo>
                  <a:lnTo>
                    <a:pt x="9880" y="31569"/>
                  </a:lnTo>
                  <a:lnTo>
                    <a:pt x="9880" y="31617"/>
                  </a:lnTo>
                  <a:lnTo>
                    <a:pt x="9832" y="31617"/>
                  </a:lnTo>
                  <a:lnTo>
                    <a:pt x="9832" y="31641"/>
                  </a:lnTo>
                  <a:lnTo>
                    <a:pt x="9808" y="31641"/>
                  </a:lnTo>
                  <a:lnTo>
                    <a:pt x="9808" y="31737"/>
                  </a:lnTo>
                  <a:lnTo>
                    <a:pt x="9760" y="31737"/>
                  </a:lnTo>
                  <a:lnTo>
                    <a:pt x="9760" y="31761"/>
                  </a:lnTo>
                  <a:lnTo>
                    <a:pt x="9711" y="31761"/>
                  </a:lnTo>
                  <a:lnTo>
                    <a:pt x="9711" y="31810"/>
                  </a:lnTo>
                  <a:lnTo>
                    <a:pt x="9687" y="31810"/>
                  </a:lnTo>
                  <a:lnTo>
                    <a:pt x="9687" y="31882"/>
                  </a:lnTo>
                  <a:lnTo>
                    <a:pt x="9639" y="31882"/>
                  </a:lnTo>
                  <a:lnTo>
                    <a:pt x="9639" y="31930"/>
                  </a:lnTo>
                  <a:lnTo>
                    <a:pt x="9591" y="31930"/>
                  </a:lnTo>
                  <a:lnTo>
                    <a:pt x="9591" y="32002"/>
                  </a:lnTo>
                  <a:lnTo>
                    <a:pt x="9567" y="32002"/>
                  </a:lnTo>
                  <a:lnTo>
                    <a:pt x="9567" y="32051"/>
                  </a:lnTo>
                  <a:lnTo>
                    <a:pt x="9519" y="32051"/>
                  </a:lnTo>
                  <a:lnTo>
                    <a:pt x="9519" y="32099"/>
                  </a:lnTo>
                  <a:lnTo>
                    <a:pt x="9470" y="32099"/>
                  </a:lnTo>
                  <a:lnTo>
                    <a:pt x="9470" y="32123"/>
                  </a:lnTo>
                  <a:lnTo>
                    <a:pt x="9446" y="32123"/>
                  </a:lnTo>
                  <a:lnTo>
                    <a:pt x="9446" y="32219"/>
                  </a:lnTo>
                  <a:lnTo>
                    <a:pt x="9398" y="32219"/>
                  </a:lnTo>
                  <a:lnTo>
                    <a:pt x="9398" y="32243"/>
                  </a:lnTo>
                  <a:lnTo>
                    <a:pt x="9350" y="32243"/>
                  </a:lnTo>
                  <a:lnTo>
                    <a:pt x="9350" y="32292"/>
                  </a:lnTo>
                  <a:lnTo>
                    <a:pt x="9326" y="32292"/>
                  </a:lnTo>
                  <a:lnTo>
                    <a:pt x="9326" y="32340"/>
                  </a:lnTo>
                  <a:lnTo>
                    <a:pt x="9278" y="32340"/>
                  </a:lnTo>
                  <a:lnTo>
                    <a:pt x="9278" y="32412"/>
                  </a:lnTo>
                  <a:lnTo>
                    <a:pt x="9229" y="32412"/>
                  </a:lnTo>
                  <a:lnTo>
                    <a:pt x="9229" y="32460"/>
                  </a:lnTo>
                  <a:lnTo>
                    <a:pt x="9205" y="32460"/>
                  </a:lnTo>
                  <a:lnTo>
                    <a:pt x="9205" y="32484"/>
                  </a:lnTo>
                  <a:lnTo>
                    <a:pt x="9157" y="32484"/>
                  </a:lnTo>
                  <a:lnTo>
                    <a:pt x="9157" y="32533"/>
                  </a:lnTo>
                  <a:lnTo>
                    <a:pt x="9109" y="32533"/>
                  </a:lnTo>
                  <a:lnTo>
                    <a:pt x="9109" y="32605"/>
                  </a:lnTo>
                  <a:lnTo>
                    <a:pt x="9085" y="32605"/>
                  </a:lnTo>
                  <a:lnTo>
                    <a:pt x="9085" y="32653"/>
                  </a:lnTo>
                  <a:lnTo>
                    <a:pt x="9037" y="32653"/>
                  </a:lnTo>
                  <a:lnTo>
                    <a:pt x="9037" y="32701"/>
                  </a:lnTo>
                  <a:lnTo>
                    <a:pt x="8988" y="32701"/>
                  </a:lnTo>
                  <a:lnTo>
                    <a:pt x="8988" y="32725"/>
                  </a:lnTo>
                  <a:lnTo>
                    <a:pt x="8964" y="32725"/>
                  </a:lnTo>
                  <a:lnTo>
                    <a:pt x="8964" y="32822"/>
                  </a:lnTo>
                  <a:lnTo>
                    <a:pt x="8916" y="32822"/>
                  </a:lnTo>
                  <a:lnTo>
                    <a:pt x="8916" y="32846"/>
                  </a:lnTo>
                  <a:lnTo>
                    <a:pt x="8868" y="32846"/>
                  </a:lnTo>
                  <a:lnTo>
                    <a:pt x="8868" y="32894"/>
                  </a:lnTo>
                  <a:lnTo>
                    <a:pt x="8844" y="32894"/>
                  </a:lnTo>
                  <a:lnTo>
                    <a:pt x="8844" y="32942"/>
                  </a:lnTo>
                  <a:lnTo>
                    <a:pt x="8796" y="32942"/>
                  </a:lnTo>
                  <a:lnTo>
                    <a:pt x="8796" y="33015"/>
                  </a:lnTo>
                  <a:lnTo>
                    <a:pt x="8747" y="33015"/>
                  </a:lnTo>
                  <a:lnTo>
                    <a:pt x="8747" y="33063"/>
                  </a:lnTo>
                  <a:lnTo>
                    <a:pt x="8723" y="33063"/>
                  </a:lnTo>
                  <a:lnTo>
                    <a:pt x="8723" y="33087"/>
                  </a:lnTo>
                  <a:lnTo>
                    <a:pt x="8675" y="33087"/>
                  </a:lnTo>
                  <a:lnTo>
                    <a:pt x="8675" y="33135"/>
                  </a:lnTo>
                  <a:lnTo>
                    <a:pt x="8627" y="33135"/>
                  </a:lnTo>
                  <a:lnTo>
                    <a:pt x="8627" y="33183"/>
                  </a:lnTo>
                  <a:lnTo>
                    <a:pt x="8603" y="33183"/>
                  </a:lnTo>
                  <a:lnTo>
                    <a:pt x="8603" y="33256"/>
                  </a:lnTo>
                  <a:lnTo>
                    <a:pt x="8555" y="33256"/>
                  </a:lnTo>
                  <a:lnTo>
                    <a:pt x="8555" y="33304"/>
                  </a:lnTo>
                  <a:lnTo>
                    <a:pt x="8506" y="33304"/>
                  </a:lnTo>
                  <a:lnTo>
                    <a:pt x="8506" y="33328"/>
                  </a:lnTo>
                  <a:lnTo>
                    <a:pt x="8482" y="33328"/>
                  </a:lnTo>
                  <a:lnTo>
                    <a:pt x="8482" y="33376"/>
                  </a:lnTo>
                  <a:lnTo>
                    <a:pt x="8434" y="33376"/>
                  </a:lnTo>
                  <a:lnTo>
                    <a:pt x="8434" y="33424"/>
                  </a:lnTo>
                  <a:lnTo>
                    <a:pt x="8386" y="33424"/>
                  </a:lnTo>
                  <a:lnTo>
                    <a:pt x="8386" y="33448"/>
                  </a:lnTo>
                  <a:lnTo>
                    <a:pt x="8362" y="33448"/>
                  </a:lnTo>
                  <a:lnTo>
                    <a:pt x="8362" y="33545"/>
                  </a:lnTo>
                  <a:lnTo>
                    <a:pt x="8314" y="33545"/>
                  </a:lnTo>
                  <a:lnTo>
                    <a:pt x="8314" y="33569"/>
                  </a:lnTo>
                  <a:lnTo>
                    <a:pt x="8362" y="33569"/>
                  </a:lnTo>
                  <a:lnTo>
                    <a:pt x="8362" y="33617"/>
                  </a:lnTo>
                  <a:lnTo>
                    <a:pt x="8434" y="33617"/>
                  </a:lnTo>
                  <a:lnTo>
                    <a:pt x="8434" y="33665"/>
                  </a:lnTo>
                  <a:lnTo>
                    <a:pt x="8482" y="33665"/>
                  </a:lnTo>
                  <a:lnTo>
                    <a:pt x="8482" y="33689"/>
                  </a:lnTo>
                  <a:lnTo>
                    <a:pt x="8555" y="33689"/>
                  </a:lnTo>
                  <a:lnTo>
                    <a:pt x="8555" y="33737"/>
                  </a:lnTo>
                  <a:lnTo>
                    <a:pt x="8603" y="33737"/>
                  </a:lnTo>
                  <a:lnTo>
                    <a:pt x="8603" y="33786"/>
                  </a:lnTo>
                  <a:lnTo>
                    <a:pt x="8627" y="33786"/>
                  </a:lnTo>
                  <a:lnTo>
                    <a:pt x="8627" y="33810"/>
                  </a:lnTo>
                  <a:lnTo>
                    <a:pt x="8675" y="33810"/>
                  </a:lnTo>
                  <a:lnTo>
                    <a:pt x="8675" y="33858"/>
                  </a:lnTo>
                  <a:lnTo>
                    <a:pt x="8747" y="33858"/>
                  </a:lnTo>
                  <a:lnTo>
                    <a:pt x="8747" y="33906"/>
                  </a:lnTo>
                  <a:lnTo>
                    <a:pt x="8796" y="33906"/>
                  </a:lnTo>
                  <a:lnTo>
                    <a:pt x="8796" y="33930"/>
                  </a:lnTo>
                  <a:lnTo>
                    <a:pt x="8844" y="33930"/>
                  </a:lnTo>
                  <a:lnTo>
                    <a:pt x="8844" y="33978"/>
                  </a:lnTo>
                  <a:lnTo>
                    <a:pt x="8868" y="33978"/>
                  </a:lnTo>
                  <a:lnTo>
                    <a:pt x="8868" y="34027"/>
                  </a:lnTo>
                  <a:lnTo>
                    <a:pt x="8964" y="34027"/>
                  </a:lnTo>
                  <a:lnTo>
                    <a:pt x="8964" y="34051"/>
                  </a:lnTo>
                  <a:lnTo>
                    <a:pt x="8988" y="34051"/>
                  </a:lnTo>
                  <a:lnTo>
                    <a:pt x="8988" y="34099"/>
                  </a:lnTo>
                  <a:lnTo>
                    <a:pt x="9037" y="34099"/>
                  </a:lnTo>
                  <a:lnTo>
                    <a:pt x="9037" y="34147"/>
                  </a:lnTo>
                  <a:lnTo>
                    <a:pt x="9085" y="34147"/>
                  </a:lnTo>
                  <a:lnTo>
                    <a:pt x="9085" y="34171"/>
                  </a:lnTo>
                  <a:lnTo>
                    <a:pt x="9157" y="34171"/>
                  </a:lnTo>
                  <a:lnTo>
                    <a:pt x="9157" y="34219"/>
                  </a:lnTo>
                  <a:lnTo>
                    <a:pt x="9205" y="34219"/>
                  </a:lnTo>
                  <a:lnTo>
                    <a:pt x="9205" y="34268"/>
                  </a:lnTo>
                  <a:lnTo>
                    <a:pt x="9229" y="34268"/>
                  </a:lnTo>
                  <a:lnTo>
                    <a:pt x="9229" y="34292"/>
                  </a:lnTo>
                  <a:lnTo>
                    <a:pt x="9326" y="34292"/>
                  </a:lnTo>
                  <a:lnTo>
                    <a:pt x="9326" y="34340"/>
                  </a:lnTo>
                  <a:lnTo>
                    <a:pt x="9350" y="34340"/>
                  </a:lnTo>
                  <a:lnTo>
                    <a:pt x="9350" y="34388"/>
                  </a:lnTo>
                  <a:lnTo>
                    <a:pt x="9398" y="34388"/>
                  </a:lnTo>
                  <a:lnTo>
                    <a:pt x="9398" y="34412"/>
                  </a:lnTo>
                  <a:lnTo>
                    <a:pt x="9446" y="34412"/>
                  </a:lnTo>
                  <a:lnTo>
                    <a:pt x="9446" y="34460"/>
                  </a:lnTo>
                  <a:lnTo>
                    <a:pt x="9519" y="34460"/>
                  </a:lnTo>
                  <a:lnTo>
                    <a:pt x="9519" y="34509"/>
                  </a:lnTo>
                  <a:lnTo>
                    <a:pt x="9567" y="34509"/>
                  </a:lnTo>
                  <a:lnTo>
                    <a:pt x="9567" y="34533"/>
                  </a:lnTo>
                  <a:lnTo>
                    <a:pt x="9591" y="34533"/>
                  </a:lnTo>
                  <a:lnTo>
                    <a:pt x="9591" y="34581"/>
                  </a:lnTo>
                  <a:lnTo>
                    <a:pt x="9639" y="34581"/>
                  </a:lnTo>
                  <a:lnTo>
                    <a:pt x="9639" y="34629"/>
                  </a:lnTo>
                  <a:lnTo>
                    <a:pt x="9711" y="34629"/>
                  </a:lnTo>
                  <a:lnTo>
                    <a:pt x="9711" y="34653"/>
                  </a:lnTo>
                  <a:lnTo>
                    <a:pt x="9760" y="34653"/>
                  </a:lnTo>
                  <a:lnTo>
                    <a:pt x="9760" y="34701"/>
                  </a:lnTo>
                  <a:lnTo>
                    <a:pt x="9808" y="34701"/>
                  </a:lnTo>
                  <a:lnTo>
                    <a:pt x="9808" y="34750"/>
                  </a:lnTo>
                  <a:lnTo>
                    <a:pt x="9832" y="34750"/>
                  </a:lnTo>
                  <a:lnTo>
                    <a:pt x="9832" y="34774"/>
                  </a:lnTo>
                  <a:lnTo>
                    <a:pt x="9928" y="34774"/>
                  </a:lnTo>
                  <a:lnTo>
                    <a:pt x="9928" y="34822"/>
                  </a:lnTo>
                  <a:lnTo>
                    <a:pt x="9952" y="34822"/>
                  </a:lnTo>
                  <a:lnTo>
                    <a:pt x="9952" y="34870"/>
                  </a:lnTo>
                  <a:lnTo>
                    <a:pt x="10001" y="34870"/>
                  </a:lnTo>
                  <a:lnTo>
                    <a:pt x="10001" y="34894"/>
                  </a:lnTo>
                  <a:lnTo>
                    <a:pt x="10049" y="34894"/>
                  </a:lnTo>
                  <a:lnTo>
                    <a:pt x="10049" y="34942"/>
                  </a:lnTo>
                  <a:lnTo>
                    <a:pt x="10121" y="34942"/>
                  </a:lnTo>
                  <a:lnTo>
                    <a:pt x="10121" y="34991"/>
                  </a:lnTo>
                  <a:lnTo>
                    <a:pt x="10169" y="34991"/>
                  </a:lnTo>
                  <a:lnTo>
                    <a:pt x="10169" y="35015"/>
                  </a:lnTo>
                  <a:lnTo>
                    <a:pt x="10193" y="35015"/>
                  </a:lnTo>
                  <a:lnTo>
                    <a:pt x="10193" y="35063"/>
                  </a:lnTo>
                  <a:lnTo>
                    <a:pt x="10290" y="35063"/>
                  </a:lnTo>
                  <a:lnTo>
                    <a:pt x="10290" y="35111"/>
                  </a:lnTo>
                  <a:lnTo>
                    <a:pt x="10314" y="35111"/>
                  </a:lnTo>
                  <a:lnTo>
                    <a:pt x="10314" y="35135"/>
                  </a:lnTo>
                  <a:lnTo>
                    <a:pt x="10362" y="35135"/>
                  </a:lnTo>
                  <a:lnTo>
                    <a:pt x="10362" y="35183"/>
                  </a:lnTo>
                  <a:lnTo>
                    <a:pt x="10410" y="35183"/>
                  </a:lnTo>
                  <a:lnTo>
                    <a:pt x="10410" y="35232"/>
                  </a:lnTo>
                  <a:lnTo>
                    <a:pt x="10482" y="35232"/>
                  </a:lnTo>
                  <a:lnTo>
                    <a:pt x="10482" y="35256"/>
                  </a:lnTo>
                  <a:lnTo>
                    <a:pt x="10531" y="35256"/>
                  </a:lnTo>
                  <a:lnTo>
                    <a:pt x="10531" y="35304"/>
                  </a:lnTo>
                  <a:lnTo>
                    <a:pt x="10555" y="35304"/>
                  </a:lnTo>
                  <a:lnTo>
                    <a:pt x="10555" y="35352"/>
                  </a:lnTo>
                  <a:lnTo>
                    <a:pt x="10603" y="35352"/>
                  </a:lnTo>
                  <a:lnTo>
                    <a:pt x="10603" y="35376"/>
                  </a:lnTo>
                  <a:lnTo>
                    <a:pt x="10675" y="35376"/>
                  </a:lnTo>
                  <a:lnTo>
                    <a:pt x="10675" y="35424"/>
                  </a:lnTo>
                  <a:lnTo>
                    <a:pt x="10723" y="35424"/>
                  </a:lnTo>
                  <a:lnTo>
                    <a:pt x="10723" y="35473"/>
                  </a:lnTo>
                  <a:lnTo>
                    <a:pt x="10772" y="35473"/>
                  </a:lnTo>
                  <a:lnTo>
                    <a:pt x="10772" y="35497"/>
                  </a:lnTo>
                  <a:lnTo>
                    <a:pt x="10796" y="35497"/>
                  </a:lnTo>
                  <a:lnTo>
                    <a:pt x="10796" y="35545"/>
                  </a:lnTo>
                  <a:lnTo>
                    <a:pt x="10892" y="35545"/>
                  </a:lnTo>
                  <a:lnTo>
                    <a:pt x="10892" y="35593"/>
                  </a:lnTo>
                  <a:lnTo>
                    <a:pt x="10916" y="35593"/>
                  </a:lnTo>
                  <a:lnTo>
                    <a:pt x="10916" y="35617"/>
                  </a:lnTo>
                  <a:lnTo>
                    <a:pt x="10964" y="35617"/>
                  </a:lnTo>
                  <a:lnTo>
                    <a:pt x="10964" y="35665"/>
                  </a:lnTo>
                  <a:lnTo>
                    <a:pt x="11013" y="35665"/>
                  </a:lnTo>
                  <a:lnTo>
                    <a:pt x="11013" y="35713"/>
                  </a:lnTo>
                  <a:lnTo>
                    <a:pt x="11085" y="35713"/>
                  </a:lnTo>
                  <a:lnTo>
                    <a:pt x="11085" y="35738"/>
                  </a:lnTo>
                  <a:lnTo>
                    <a:pt x="11133" y="35738"/>
                  </a:lnTo>
                  <a:lnTo>
                    <a:pt x="11133" y="35786"/>
                  </a:lnTo>
                  <a:lnTo>
                    <a:pt x="11254" y="35786"/>
                  </a:lnTo>
                  <a:lnTo>
                    <a:pt x="11254" y="35713"/>
                  </a:lnTo>
                  <a:lnTo>
                    <a:pt x="11278" y="35713"/>
                  </a:lnTo>
                  <a:lnTo>
                    <a:pt x="11278" y="35665"/>
                  </a:lnTo>
                  <a:lnTo>
                    <a:pt x="11326" y="35665"/>
                  </a:lnTo>
                  <a:lnTo>
                    <a:pt x="11326" y="35617"/>
                  </a:lnTo>
                  <a:lnTo>
                    <a:pt x="11374" y="35617"/>
                  </a:lnTo>
                  <a:lnTo>
                    <a:pt x="11374" y="35593"/>
                  </a:lnTo>
                  <a:lnTo>
                    <a:pt x="11398" y="35593"/>
                  </a:lnTo>
                  <a:lnTo>
                    <a:pt x="11398" y="35497"/>
                  </a:lnTo>
                  <a:lnTo>
                    <a:pt x="11446" y="35497"/>
                  </a:lnTo>
                  <a:lnTo>
                    <a:pt x="11446" y="35473"/>
                  </a:lnTo>
                  <a:lnTo>
                    <a:pt x="11495" y="35473"/>
                  </a:lnTo>
                  <a:lnTo>
                    <a:pt x="11495" y="35424"/>
                  </a:lnTo>
                  <a:lnTo>
                    <a:pt x="11567" y="35424"/>
                  </a:lnTo>
                  <a:lnTo>
                    <a:pt x="11567" y="35376"/>
                  </a:lnTo>
                  <a:lnTo>
                    <a:pt x="11615" y="35376"/>
                  </a:lnTo>
                  <a:lnTo>
                    <a:pt x="11615" y="35352"/>
                  </a:lnTo>
                  <a:lnTo>
                    <a:pt x="11687" y="35352"/>
                  </a:lnTo>
                  <a:lnTo>
                    <a:pt x="11687" y="35304"/>
                  </a:lnTo>
                  <a:lnTo>
                    <a:pt x="11736" y="35304"/>
                  </a:lnTo>
                  <a:lnTo>
                    <a:pt x="11736" y="35256"/>
                  </a:lnTo>
                  <a:lnTo>
                    <a:pt x="11808" y="35256"/>
                  </a:lnTo>
                  <a:lnTo>
                    <a:pt x="11808" y="35232"/>
                  </a:lnTo>
                  <a:lnTo>
                    <a:pt x="11977" y="35232"/>
                  </a:lnTo>
                  <a:lnTo>
                    <a:pt x="11977" y="35183"/>
                  </a:lnTo>
                  <a:lnTo>
                    <a:pt x="12338" y="35183"/>
                  </a:lnTo>
                  <a:lnTo>
                    <a:pt x="12338" y="35232"/>
                  </a:lnTo>
                  <a:lnTo>
                    <a:pt x="12458" y="35232"/>
                  </a:lnTo>
                  <a:lnTo>
                    <a:pt x="12458" y="35256"/>
                  </a:lnTo>
                  <a:lnTo>
                    <a:pt x="12531" y="35256"/>
                  </a:lnTo>
                  <a:lnTo>
                    <a:pt x="12531" y="35304"/>
                  </a:lnTo>
                  <a:lnTo>
                    <a:pt x="12603" y="35304"/>
                  </a:lnTo>
                  <a:lnTo>
                    <a:pt x="12603" y="35352"/>
                  </a:lnTo>
                  <a:lnTo>
                    <a:pt x="12699" y="35352"/>
                  </a:lnTo>
                  <a:lnTo>
                    <a:pt x="12699" y="35376"/>
                  </a:lnTo>
                  <a:lnTo>
                    <a:pt x="12724" y="35376"/>
                  </a:lnTo>
                  <a:lnTo>
                    <a:pt x="12724" y="35424"/>
                  </a:lnTo>
                  <a:lnTo>
                    <a:pt x="12772" y="35424"/>
                  </a:lnTo>
                  <a:lnTo>
                    <a:pt x="12772" y="35473"/>
                  </a:lnTo>
                  <a:lnTo>
                    <a:pt x="12844" y="35473"/>
                  </a:lnTo>
                  <a:lnTo>
                    <a:pt x="12844" y="35497"/>
                  </a:lnTo>
                  <a:lnTo>
                    <a:pt x="12892" y="35497"/>
                  </a:lnTo>
                  <a:lnTo>
                    <a:pt x="12892" y="35545"/>
                  </a:lnTo>
                  <a:lnTo>
                    <a:pt x="12940" y="35545"/>
                  </a:lnTo>
                  <a:lnTo>
                    <a:pt x="12940" y="35593"/>
                  </a:lnTo>
                  <a:lnTo>
                    <a:pt x="12965" y="35593"/>
                  </a:lnTo>
                  <a:lnTo>
                    <a:pt x="12965" y="35617"/>
                  </a:lnTo>
                  <a:lnTo>
                    <a:pt x="13061" y="35617"/>
                  </a:lnTo>
                  <a:lnTo>
                    <a:pt x="13061" y="35665"/>
                  </a:lnTo>
                  <a:lnTo>
                    <a:pt x="13085" y="35665"/>
                  </a:lnTo>
                  <a:lnTo>
                    <a:pt x="13085" y="35713"/>
                  </a:lnTo>
                  <a:lnTo>
                    <a:pt x="13133" y="35713"/>
                  </a:lnTo>
                  <a:lnTo>
                    <a:pt x="13133" y="35738"/>
                  </a:lnTo>
                  <a:lnTo>
                    <a:pt x="13181" y="35738"/>
                  </a:lnTo>
                  <a:lnTo>
                    <a:pt x="13181" y="35786"/>
                  </a:lnTo>
                  <a:lnTo>
                    <a:pt x="13254" y="35786"/>
                  </a:lnTo>
                  <a:lnTo>
                    <a:pt x="13254" y="35834"/>
                  </a:lnTo>
                  <a:lnTo>
                    <a:pt x="13302" y="35834"/>
                  </a:lnTo>
                  <a:lnTo>
                    <a:pt x="13302" y="35858"/>
                  </a:lnTo>
                  <a:lnTo>
                    <a:pt x="13326" y="35858"/>
                  </a:lnTo>
                  <a:lnTo>
                    <a:pt x="13326" y="35906"/>
                  </a:lnTo>
                  <a:lnTo>
                    <a:pt x="13422" y="35906"/>
                  </a:lnTo>
                  <a:lnTo>
                    <a:pt x="13422" y="35954"/>
                  </a:lnTo>
                  <a:lnTo>
                    <a:pt x="13446" y="35954"/>
                  </a:lnTo>
                  <a:lnTo>
                    <a:pt x="13446" y="35979"/>
                  </a:lnTo>
                  <a:lnTo>
                    <a:pt x="13495" y="35979"/>
                  </a:lnTo>
                  <a:lnTo>
                    <a:pt x="13495" y="36027"/>
                  </a:lnTo>
                  <a:lnTo>
                    <a:pt x="13543" y="36027"/>
                  </a:lnTo>
                  <a:lnTo>
                    <a:pt x="13543" y="36075"/>
                  </a:lnTo>
                  <a:lnTo>
                    <a:pt x="13615" y="36075"/>
                  </a:lnTo>
                  <a:lnTo>
                    <a:pt x="13615" y="36099"/>
                  </a:lnTo>
                  <a:lnTo>
                    <a:pt x="13663" y="36099"/>
                  </a:lnTo>
                  <a:lnTo>
                    <a:pt x="13663" y="36147"/>
                  </a:lnTo>
                  <a:lnTo>
                    <a:pt x="13687" y="36147"/>
                  </a:lnTo>
                  <a:lnTo>
                    <a:pt x="13687" y="36195"/>
                  </a:lnTo>
                  <a:lnTo>
                    <a:pt x="13736" y="36195"/>
                  </a:lnTo>
                  <a:lnTo>
                    <a:pt x="13736" y="36220"/>
                  </a:lnTo>
                  <a:lnTo>
                    <a:pt x="13808" y="36220"/>
                  </a:lnTo>
                  <a:lnTo>
                    <a:pt x="13808" y="36268"/>
                  </a:lnTo>
                  <a:lnTo>
                    <a:pt x="13856" y="36268"/>
                  </a:lnTo>
                  <a:lnTo>
                    <a:pt x="13856" y="36316"/>
                  </a:lnTo>
                  <a:lnTo>
                    <a:pt x="13904" y="36316"/>
                  </a:lnTo>
                  <a:lnTo>
                    <a:pt x="13904" y="36340"/>
                  </a:lnTo>
                  <a:lnTo>
                    <a:pt x="13928" y="36340"/>
                  </a:lnTo>
                  <a:lnTo>
                    <a:pt x="13928" y="36388"/>
                  </a:lnTo>
                  <a:lnTo>
                    <a:pt x="14025" y="36388"/>
                  </a:lnTo>
                  <a:lnTo>
                    <a:pt x="14025" y="36436"/>
                  </a:lnTo>
                  <a:lnTo>
                    <a:pt x="14049" y="36436"/>
                  </a:lnTo>
                  <a:lnTo>
                    <a:pt x="14049" y="36461"/>
                  </a:lnTo>
                  <a:lnTo>
                    <a:pt x="14097" y="36461"/>
                  </a:lnTo>
                  <a:lnTo>
                    <a:pt x="14097" y="36509"/>
                  </a:lnTo>
                  <a:lnTo>
                    <a:pt x="14145" y="36509"/>
                  </a:lnTo>
                  <a:lnTo>
                    <a:pt x="14145" y="36557"/>
                  </a:lnTo>
                  <a:lnTo>
                    <a:pt x="14218" y="36557"/>
                  </a:lnTo>
                  <a:lnTo>
                    <a:pt x="14218" y="36581"/>
                  </a:lnTo>
                  <a:lnTo>
                    <a:pt x="14266" y="36581"/>
                  </a:lnTo>
                  <a:lnTo>
                    <a:pt x="14266" y="36629"/>
                  </a:lnTo>
                  <a:lnTo>
                    <a:pt x="14290" y="36629"/>
                  </a:lnTo>
                  <a:lnTo>
                    <a:pt x="14290" y="36677"/>
                  </a:lnTo>
                  <a:lnTo>
                    <a:pt x="14338" y="36677"/>
                  </a:lnTo>
                  <a:lnTo>
                    <a:pt x="14338" y="36701"/>
                  </a:lnTo>
                  <a:lnTo>
                    <a:pt x="14410" y="36701"/>
                  </a:lnTo>
                  <a:lnTo>
                    <a:pt x="14410" y="36750"/>
                  </a:lnTo>
                  <a:lnTo>
                    <a:pt x="14459" y="36750"/>
                  </a:lnTo>
                  <a:lnTo>
                    <a:pt x="14459" y="36798"/>
                  </a:lnTo>
                  <a:lnTo>
                    <a:pt x="14507" y="36798"/>
                  </a:lnTo>
                  <a:lnTo>
                    <a:pt x="14507" y="36822"/>
                  </a:lnTo>
                  <a:lnTo>
                    <a:pt x="14579" y="36822"/>
                  </a:lnTo>
                  <a:lnTo>
                    <a:pt x="14579" y="36870"/>
                  </a:lnTo>
                  <a:lnTo>
                    <a:pt x="14627" y="36870"/>
                  </a:lnTo>
                  <a:lnTo>
                    <a:pt x="14627" y="36918"/>
                  </a:lnTo>
                  <a:lnTo>
                    <a:pt x="14651" y="36918"/>
                  </a:lnTo>
                  <a:lnTo>
                    <a:pt x="14651" y="36942"/>
                  </a:lnTo>
                  <a:lnTo>
                    <a:pt x="14700" y="36942"/>
                  </a:lnTo>
                  <a:lnTo>
                    <a:pt x="14700" y="36991"/>
                  </a:lnTo>
                  <a:lnTo>
                    <a:pt x="14772" y="36991"/>
                  </a:lnTo>
                  <a:lnTo>
                    <a:pt x="14772" y="37039"/>
                  </a:lnTo>
                  <a:lnTo>
                    <a:pt x="14820" y="37039"/>
                  </a:lnTo>
                  <a:lnTo>
                    <a:pt x="14820" y="37063"/>
                  </a:lnTo>
                  <a:lnTo>
                    <a:pt x="14868" y="37063"/>
                  </a:lnTo>
                  <a:lnTo>
                    <a:pt x="14868" y="37111"/>
                  </a:lnTo>
                  <a:lnTo>
                    <a:pt x="14892" y="37111"/>
                  </a:lnTo>
                  <a:lnTo>
                    <a:pt x="14892" y="37159"/>
                  </a:lnTo>
                  <a:lnTo>
                    <a:pt x="14989" y="37159"/>
                  </a:lnTo>
                  <a:lnTo>
                    <a:pt x="14989" y="37183"/>
                  </a:lnTo>
                  <a:lnTo>
                    <a:pt x="15013" y="37183"/>
                  </a:lnTo>
                  <a:lnTo>
                    <a:pt x="15013" y="37232"/>
                  </a:lnTo>
                  <a:lnTo>
                    <a:pt x="15061" y="37232"/>
                  </a:lnTo>
                  <a:lnTo>
                    <a:pt x="15061" y="37280"/>
                  </a:lnTo>
                  <a:lnTo>
                    <a:pt x="15109" y="37280"/>
                  </a:lnTo>
                  <a:lnTo>
                    <a:pt x="15109" y="37304"/>
                  </a:lnTo>
                  <a:lnTo>
                    <a:pt x="15182" y="37304"/>
                  </a:lnTo>
                  <a:lnTo>
                    <a:pt x="15182" y="37352"/>
                  </a:lnTo>
                  <a:lnTo>
                    <a:pt x="15230" y="37352"/>
                  </a:lnTo>
                  <a:lnTo>
                    <a:pt x="15230" y="37400"/>
                  </a:lnTo>
                  <a:lnTo>
                    <a:pt x="15254" y="37400"/>
                  </a:lnTo>
                  <a:lnTo>
                    <a:pt x="15254" y="37424"/>
                  </a:lnTo>
                  <a:lnTo>
                    <a:pt x="15302" y="37424"/>
                  </a:lnTo>
                  <a:lnTo>
                    <a:pt x="15302" y="37473"/>
                  </a:lnTo>
                  <a:lnTo>
                    <a:pt x="15374" y="37473"/>
                  </a:lnTo>
                  <a:lnTo>
                    <a:pt x="15374" y="37521"/>
                  </a:lnTo>
                  <a:lnTo>
                    <a:pt x="15423" y="37521"/>
                  </a:lnTo>
                  <a:lnTo>
                    <a:pt x="15423" y="37545"/>
                  </a:lnTo>
                  <a:lnTo>
                    <a:pt x="15471" y="37545"/>
                  </a:lnTo>
                  <a:lnTo>
                    <a:pt x="15471" y="37593"/>
                  </a:lnTo>
                  <a:lnTo>
                    <a:pt x="15495" y="37593"/>
                  </a:lnTo>
                  <a:lnTo>
                    <a:pt x="15495" y="37641"/>
                  </a:lnTo>
                  <a:lnTo>
                    <a:pt x="15591" y="37641"/>
                  </a:lnTo>
                  <a:lnTo>
                    <a:pt x="15591" y="37665"/>
                  </a:lnTo>
                  <a:lnTo>
                    <a:pt x="15615" y="37665"/>
                  </a:lnTo>
                  <a:lnTo>
                    <a:pt x="15615" y="37714"/>
                  </a:lnTo>
                  <a:lnTo>
                    <a:pt x="15663" y="37714"/>
                  </a:lnTo>
                  <a:lnTo>
                    <a:pt x="15663" y="37762"/>
                  </a:lnTo>
                  <a:lnTo>
                    <a:pt x="15712" y="37762"/>
                  </a:lnTo>
                  <a:lnTo>
                    <a:pt x="15712" y="37786"/>
                  </a:lnTo>
                  <a:lnTo>
                    <a:pt x="15784" y="37786"/>
                  </a:lnTo>
                  <a:lnTo>
                    <a:pt x="15784" y="37834"/>
                  </a:lnTo>
                  <a:lnTo>
                    <a:pt x="15832" y="37834"/>
                  </a:lnTo>
                  <a:lnTo>
                    <a:pt x="15832" y="37882"/>
                  </a:lnTo>
                  <a:lnTo>
                    <a:pt x="15856" y="37882"/>
                  </a:lnTo>
                  <a:lnTo>
                    <a:pt x="15856" y="37906"/>
                  </a:lnTo>
                  <a:lnTo>
                    <a:pt x="15953" y="37906"/>
                  </a:lnTo>
                  <a:lnTo>
                    <a:pt x="15953" y="37955"/>
                  </a:lnTo>
                  <a:lnTo>
                    <a:pt x="15977" y="37955"/>
                  </a:lnTo>
                  <a:lnTo>
                    <a:pt x="15977" y="38003"/>
                  </a:lnTo>
                  <a:lnTo>
                    <a:pt x="16025" y="38003"/>
                  </a:lnTo>
                  <a:lnTo>
                    <a:pt x="16025" y="38027"/>
                  </a:lnTo>
                  <a:lnTo>
                    <a:pt x="16073" y="38027"/>
                  </a:lnTo>
                  <a:lnTo>
                    <a:pt x="16073" y="38075"/>
                  </a:lnTo>
                  <a:lnTo>
                    <a:pt x="16145" y="38075"/>
                  </a:lnTo>
                  <a:lnTo>
                    <a:pt x="16145" y="38123"/>
                  </a:lnTo>
                  <a:lnTo>
                    <a:pt x="16194" y="38123"/>
                  </a:lnTo>
                  <a:lnTo>
                    <a:pt x="16194" y="38147"/>
                  </a:lnTo>
                  <a:lnTo>
                    <a:pt x="16218" y="38147"/>
                  </a:lnTo>
                  <a:lnTo>
                    <a:pt x="16218" y="38196"/>
                  </a:lnTo>
                  <a:lnTo>
                    <a:pt x="16266" y="38196"/>
                  </a:lnTo>
                  <a:lnTo>
                    <a:pt x="16266" y="38244"/>
                  </a:lnTo>
                  <a:lnTo>
                    <a:pt x="16338" y="38244"/>
                  </a:lnTo>
                  <a:lnTo>
                    <a:pt x="16338" y="38268"/>
                  </a:lnTo>
                  <a:lnTo>
                    <a:pt x="16386" y="38268"/>
                  </a:lnTo>
                  <a:lnTo>
                    <a:pt x="16386" y="38316"/>
                  </a:lnTo>
                  <a:lnTo>
                    <a:pt x="16435" y="38316"/>
                  </a:lnTo>
                  <a:lnTo>
                    <a:pt x="16435" y="38364"/>
                  </a:lnTo>
                  <a:lnTo>
                    <a:pt x="16459" y="38364"/>
                  </a:lnTo>
                  <a:lnTo>
                    <a:pt x="16459" y="38388"/>
                  </a:lnTo>
                  <a:lnTo>
                    <a:pt x="16555" y="38388"/>
                  </a:lnTo>
                  <a:lnTo>
                    <a:pt x="16555" y="38437"/>
                  </a:lnTo>
                  <a:lnTo>
                    <a:pt x="16579" y="38437"/>
                  </a:lnTo>
                  <a:lnTo>
                    <a:pt x="16579" y="38485"/>
                  </a:lnTo>
                  <a:lnTo>
                    <a:pt x="16627" y="38485"/>
                  </a:lnTo>
                  <a:lnTo>
                    <a:pt x="16627" y="38509"/>
                  </a:lnTo>
                  <a:lnTo>
                    <a:pt x="16676" y="38509"/>
                  </a:lnTo>
                  <a:lnTo>
                    <a:pt x="16676" y="38557"/>
                  </a:lnTo>
                  <a:lnTo>
                    <a:pt x="16748" y="38557"/>
                  </a:lnTo>
                  <a:lnTo>
                    <a:pt x="16748" y="38605"/>
                  </a:lnTo>
                  <a:lnTo>
                    <a:pt x="16796" y="38605"/>
                  </a:lnTo>
                  <a:lnTo>
                    <a:pt x="16796" y="38629"/>
                  </a:lnTo>
                  <a:lnTo>
                    <a:pt x="16820" y="38629"/>
                  </a:lnTo>
                  <a:lnTo>
                    <a:pt x="16820" y="38678"/>
                  </a:lnTo>
                  <a:lnTo>
                    <a:pt x="16868" y="38678"/>
                  </a:lnTo>
                  <a:lnTo>
                    <a:pt x="16868" y="38726"/>
                  </a:lnTo>
                  <a:lnTo>
                    <a:pt x="16941" y="38726"/>
                  </a:lnTo>
                  <a:lnTo>
                    <a:pt x="16941" y="38750"/>
                  </a:lnTo>
                  <a:lnTo>
                    <a:pt x="16989" y="38750"/>
                  </a:lnTo>
                  <a:lnTo>
                    <a:pt x="16989" y="38798"/>
                  </a:lnTo>
                  <a:lnTo>
                    <a:pt x="17037" y="38798"/>
                  </a:lnTo>
                  <a:lnTo>
                    <a:pt x="17037" y="38846"/>
                  </a:lnTo>
                  <a:lnTo>
                    <a:pt x="17109" y="38846"/>
                  </a:lnTo>
                  <a:lnTo>
                    <a:pt x="17109" y="38870"/>
                  </a:lnTo>
                  <a:lnTo>
                    <a:pt x="17158" y="38870"/>
                  </a:lnTo>
                  <a:lnTo>
                    <a:pt x="17158" y="38918"/>
                  </a:lnTo>
                  <a:lnTo>
                    <a:pt x="17182" y="38918"/>
                  </a:lnTo>
                  <a:lnTo>
                    <a:pt x="17182" y="38967"/>
                  </a:lnTo>
                  <a:lnTo>
                    <a:pt x="17230" y="38967"/>
                  </a:lnTo>
                  <a:lnTo>
                    <a:pt x="17230" y="38991"/>
                  </a:lnTo>
                  <a:lnTo>
                    <a:pt x="17302" y="38991"/>
                  </a:lnTo>
                  <a:lnTo>
                    <a:pt x="17302" y="39039"/>
                  </a:lnTo>
                  <a:lnTo>
                    <a:pt x="17350" y="39039"/>
                  </a:lnTo>
                  <a:lnTo>
                    <a:pt x="17350" y="39087"/>
                  </a:lnTo>
                  <a:lnTo>
                    <a:pt x="17399" y="39087"/>
                  </a:lnTo>
                  <a:lnTo>
                    <a:pt x="17399" y="39111"/>
                  </a:lnTo>
                  <a:lnTo>
                    <a:pt x="17423" y="39111"/>
                  </a:lnTo>
                  <a:lnTo>
                    <a:pt x="17423" y="39159"/>
                  </a:lnTo>
                  <a:lnTo>
                    <a:pt x="17519" y="39159"/>
                  </a:lnTo>
                  <a:lnTo>
                    <a:pt x="17519" y="39208"/>
                  </a:lnTo>
                  <a:lnTo>
                    <a:pt x="17543" y="39208"/>
                  </a:lnTo>
                  <a:lnTo>
                    <a:pt x="17543" y="39232"/>
                  </a:lnTo>
                  <a:lnTo>
                    <a:pt x="17591" y="39232"/>
                  </a:lnTo>
                  <a:lnTo>
                    <a:pt x="17591" y="39280"/>
                  </a:lnTo>
                  <a:lnTo>
                    <a:pt x="17639" y="39280"/>
                  </a:lnTo>
                  <a:lnTo>
                    <a:pt x="17639" y="39328"/>
                  </a:lnTo>
                  <a:lnTo>
                    <a:pt x="17712" y="39328"/>
                  </a:lnTo>
                  <a:lnTo>
                    <a:pt x="17712" y="39352"/>
                  </a:lnTo>
                  <a:lnTo>
                    <a:pt x="17760" y="39352"/>
                  </a:lnTo>
                  <a:lnTo>
                    <a:pt x="17760" y="39400"/>
                  </a:lnTo>
                  <a:lnTo>
                    <a:pt x="17784" y="39400"/>
                  </a:lnTo>
                  <a:lnTo>
                    <a:pt x="17784" y="39449"/>
                  </a:lnTo>
                  <a:lnTo>
                    <a:pt x="17832" y="39449"/>
                  </a:lnTo>
                  <a:lnTo>
                    <a:pt x="17832" y="39473"/>
                  </a:lnTo>
                  <a:lnTo>
                    <a:pt x="17905" y="39473"/>
                  </a:lnTo>
                  <a:lnTo>
                    <a:pt x="17905" y="39521"/>
                  </a:lnTo>
                  <a:lnTo>
                    <a:pt x="17953" y="39521"/>
                  </a:lnTo>
                  <a:lnTo>
                    <a:pt x="17953" y="39569"/>
                  </a:lnTo>
                  <a:lnTo>
                    <a:pt x="18001" y="39569"/>
                  </a:lnTo>
                  <a:lnTo>
                    <a:pt x="18001" y="39593"/>
                  </a:lnTo>
                  <a:lnTo>
                    <a:pt x="18025" y="39593"/>
                  </a:lnTo>
                  <a:lnTo>
                    <a:pt x="18025" y="39641"/>
                  </a:lnTo>
                  <a:lnTo>
                    <a:pt x="18121" y="39641"/>
                  </a:lnTo>
                  <a:lnTo>
                    <a:pt x="18121" y="39690"/>
                  </a:lnTo>
                  <a:lnTo>
                    <a:pt x="18146" y="39690"/>
                  </a:lnTo>
                  <a:lnTo>
                    <a:pt x="18146" y="39714"/>
                  </a:lnTo>
                  <a:lnTo>
                    <a:pt x="18194" y="39714"/>
                  </a:lnTo>
                  <a:lnTo>
                    <a:pt x="18194" y="39762"/>
                  </a:lnTo>
                  <a:lnTo>
                    <a:pt x="18266" y="39762"/>
                  </a:lnTo>
                  <a:lnTo>
                    <a:pt x="18266" y="39810"/>
                  </a:lnTo>
                  <a:lnTo>
                    <a:pt x="18314" y="39810"/>
                  </a:lnTo>
                  <a:lnTo>
                    <a:pt x="18314" y="39834"/>
                  </a:lnTo>
                  <a:lnTo>
                    <a:pt x="18362" y="39834"/>
                  </a:lnTo>
                  <a:lnTo>
                    <a:pt x="18362" y="39882"/>
                  </a:lnTo>
                  <a:lnTo>
                    <a:pt x="18387" y="39882"/>
                  </a:lnTo>
                  <a:lnTo>
                    <a:pt x="18387" y="39931"/>
                  </a:lnTo>
                  <a:lnTo>
                    <a:pt x="18483" y="39931"/>
                  </a:lnTo>
                  <a:lnTo>
                    <a:pt x="18483" y="39955"/>
                  </a:lnTo>
                  <a:lnTo>
                    <a:pt x="18507" y="39955"/>
                  </a:lnTo>
                  <a:lnTo>
                    <a:pt x="18507" y="40003"/>
                  </a:lnTo>
                  <a:lnTo>
                    <a:pt x="18555" y="40003"/>
                  </a:lnTo>
                  <a:lnTo>
                    <a:pt x="18555" y="40051"/>
                  </a:lnTo>
                  <a:lnTo>
                    <a:pt x="18603" y="40051"/>
                  </a:lnTo>
                  <a:lnTo>
                    <a:pt x="18603" y="40075"/>
                  </a:lnTo>
                  <a:lnTo>
                    <a:pt x="18676" y="40075"/>
                  </a:lnTo>
                  <a:lnTo>
                    <a:pt x="18676" y="40123"/>
                  </a:lnTo>
                  <a:lnTo>
                    <a:pt x="18724" y="40123"/>
                  </a:lnTo>
                  <a:lnTo>
                    <a:pt x="18724" y="40172"/>
                  </a:lnTo>
                  <a:lnTo>
                    <a:pt x="18748" y="40172"/>
                  </a:lnTo>
                  <a:lnTo>
                    <a:pt x="18748" y="40196"/>
                  </a:lnTo>
                  <a:lnTo>
                    <a:pt x="18796" y="40196"/>
                  </a:lnTo>
                  <a:lnTo>
                    <a:pt x="18796" y="40244"/>
                  </a:lnTo>
                  <a:lnTo>
                    <a:pt x="18868" y="40244"/>
                  </a:lnTo>
                  <a:lnTo>
                    <a:pt x="18868" y="40292"/>
                  </a:lnTo>
                  <a:lnTo>
                    <a:pt x="18917" y="40292"/>
                  </a:lnTo>
                  <a:lnTo>
                    <a:pt x="18917" y="40316"/>
                  </a:lnTo>
                  <a:lnTo>
                    <a:pt x="18965" y="40316"/>
                  </a:lnTo>
                  <a:lnTo>
                    <a:pt x="18965" y="40364"/>
                  </a:lnTo>
                  <a:lnTo>
                    <a:pt x="18989" y="40364"/>
                  </a:lnTo>
                  <a:lnTo>
                    <a:pt x="18989" y="40413"/>
                  </a:lnTo>
                  <a:lnTo>
                    <a:pt x="19085" y="40413"/>
                  </a:lnTo>
                  <a:lnTo>
                    <a:pt x="19085" y="40437"/>
                  </a:lnTo>
                  <a:lnTo>
                    <a:pt x="19109" y="40437"/>
                  </a:lnTo>
                  <a:lnTo>
                    <a:pt x="19109" y="40485"/>
                  </a:lnTo>
                  <a:lnTo>
                    <a:pt x="19158" y="40485"/>
                  </a:lnTo>
                  <a:lnTo>
                    <a:pt x="19158" y="40533"/>
                  </a:lnTo>
                  <a:lnTo>
                    <a:pt x="19206" y="40533"/>
                  </a:lnTo>
                  <a:lnTo>
                    <a:pt x="19206" y="40557"/>
                  </a:lnTo>
                  <a:lnTo>
                    <a:pt x="19278" y="40557"/>
                  </a:lnTo>
                  <a:lnTo>
                    <a:pt x="19278" y="40605"/>
                  </a:lnTo>
                  <a:lnTo>
                    <a:pt x="19326" y="40605"/>
                  </a:lnTo>
                  <a:lnTo>
                    <a:pt x="19326" y="40654"/>
                  </a:lnTo>
                  <a:lnTo>
                    <a:pt x="19350" y="40654"/>
                  </a:lnTo>
                  <a:lnTo>
                    <a:pt x="19350" y="40678"/>
                  </a:lnTo>
                  <a:lnTo>
                    <a:pt x="19447" y="40678"/>
                  </a:lnTo>
                  <a:lnTo>
                    <a:pt x="19447" y="40726"/>
                  </a:lnTo>
                  <a:lnTo>
                    <a:pt x="19471" y="40726"/>
                  </a:lnTo>
                  <a:lnTo>
                    <a:pt x="19471" y="40774"/>
                  </a:lnTo>
                  <a:lnTo>
                    <a:pt x="19519" y="40774"/>
                  </a:lnTo>
                  <a:lnTo>
                    <a:pt x="19519" y="40798"/>
                  </a:lnTo>
                  <a:lnTo>
                    <a:pt x="19567" y="40798"/>
                  </a:lnTo>
                  <a:lnTo>
                    <a:pt x="19567" y="40846"/>
                  </a:lnTo>
                  <a:lnTo>
                    <a:pt x="19640" y="40846"/>
                  </a:lnTo>
                  <a:lnTo>
                    <a:pt x="19640" y="40894"/>
                  </a:lnTo>
                  <a:lnTo>
                    <a:pt x="19688" y="40894"/>
                  </a:lnTo>
                  <a:lnTo>
                    <a:pt x="19688" y="40919"/>
                  </a:lnTo>
                  <a:lnTo>
                    <a:pt x="19712" y="40919"/>
                  </a:lnTo>
                  <a:lnTo>
                    <a:pt x="19712" y="40967"/>
                  </a:lnTo>
                  <a:lnTo>
                    <a:pt x="19760" y="40967"/>
                  </a:lnTo>
                  <a:lnTo>
                    <a:pt x="19760" y="41015"/>
                  </a:lnTo>
                  <a:lnTo>
                    <a:pt x="19832" y="41015"/>
                  </a:lnTo>
                  <a:lnTo>
                    <a:pt x="19832" y="41039"/>
                  </a:lnTo>
                  <a:lnTo>
                    <a:pt x="19881" y="41039"/>
                  </a:lnTo>
                  <a:lnTo>
                    <a:pt x="19881" y="41087"/>
                  </a:lnTo>
                  <a:lnTo>
                    <a:pt x="19929" y="41087"/>
                  </a:lnTo>
                  <a:lnTo>
                    <a:pt x="19929" y="41135"/>
                  </a:lnTo>
                  <a:lnTo>
                    <a:pt x="19953" y="41135"/>
                  </a:lnTo>
                  <a:lnTo>
                    <a:pt x="19953" y="41160"/>
                  </a:lnTo>
                  <a:lnTo>
                    <a:pt x="20049" y="41160"/>
                  </a:lnTo>
                  <a:lnTo>
                    <a:pt x="20049" y="41208"/>
                  </a:lnTo>
                  <a:lnTo>
                    <a:pt x="20073" y="41208"/>
                  </a:lnTo>
                  <a:lnTo>
                    <a:pt x="20073" y="41256"/>
                  </a:lnTo>
                  <a:lnTo>
                    <a:pt x="20122" y="41256"/>
                  </a:lnTo>
                  <a:lnTo>
                    <a:pt x="20122" y="41280"/>
                  </a:lnTo>
                  <a:lnTo>
                    <a:pt x="20170" y="41280"/>
                  </a:lnTo>
                  <a:lnTo>
                    <a:pt x="20170" y="41328"/>
                  </a:lnTo>
                  <a:lnTo>
                    <a:pt x="20242" y="41328"/>
                  </a:lnTo>
                  <a:lnTo>
                    <a:pt x="20242" y="41376"/>
                  </a:lnTo>
                  <a:lnTo>
                    <a:pt x="20290" y="41376"/>
                  </a:lnTo>
                  <a:lnTo>
                    <a:pt x="20290" y="41401"/>
                  </a:lnTo>
                  <a:lnTo>
                    <a:pt x="20314" y="41401"/>
                  </a:lnTo>
                  <a:lnTo>
                    <a:pt x="20314" y="41449"/>
                  </a:lnTo>
                  <a:lnTo>
                    <a:pt x="20363" y="41449"/>
                  </a:lnTo>
                  <a:lnTo>
                    <a:pt x="20363" y="41497"/>
                  </a:lnTo>
                  <a:lnTo>
                    <a:pt x="20435" y="41497"/>
                  </a:lnTo>
                  <a:lnTo>
                    <a:pt x="20435" y="41521"/>
                  </a:lnTo>
                  <a:lnTo>
                    <a:pt x="20483" y="41521"/>
                  </a:lnTo>
                  <a:lnTo>
                    <a:pt x="20483" y="41569"/>
                  </a:lnTo>
                  <a:lnTo>
                    <a:pt x="20531" y="41569"/>
                  </a:lnTo>
                  <a:lnTo>
                    <a:pt x="20531" y="41617"/>
                  </a:lnTo>
                  <a:lnTo>
                    <a:pt x="20555" y="41617"/>
                  </a:lnTo>
                  <a:lnTo>
                    <a:pt x="20555" y="41642"/>
                  </a:lnTo>
                  <a:lnTo>
                    <a:pt x="20652" y="41642"/>
                  </a:lnTo>
                  <a:lnTo>
                    <a:pt x="20652" y="41690"/>
                  </a:lnTo>
                  <a:lnTo>
                    <a:pt x="20676" y="41690"/>
                  </a:lnTo>
                  <a:lnTo>
                    <a:pt x="20676" y="41738"/>
                  </a:lnTo>
                  <a:lnTo>
                    <a:pt x="20724" y="41738"/>
                  </a:lnTo>
                  <a:lnTo>
                    <a:pt x="20724" y="41762"/>
                  </a:lnTo>
                  <a:lnTo>
                    <a:pt x="20796" y="41762"/>
                  </a:lnTo>
                  <a:lnTo>
                    <a:pt x="20796" y="41810"/>
                  </a:lnTo>
                  <a:lnTo>
                    <a:pt x="20844" y="41810"/>
                  </a:lnTo>
                  <a:lnTo>
                    <a:pt x="20844" y="41858"/>
                  </a:lnTo>
                  <a:lnTo>
                    <a:pt x="20893" y="41858"/>
                  </a:lnTo>
                  <a:lnTo>
                    <a:pt x="20893" y="41882"/>
                  </a:lnTo>
                  <a:lnTo>
                    <a:pt x="20917" y="41882"/>
                  </a:lnTo>
                  <a:lnTo>
                    <a:pt x="20917" y="41931"/>
                  </a:lnTo>
                  <a:lnTo>
                    <a:pt x="21013" y="41931"/>
                  </a:lnTo>
                  <a:lnTo>
                    <a:pt x="21013" y="41979"/>
                  </a:lnTo>
                  <a:lnTo>
                    <a:pt x="21037" y="41979"/>
                  </a:lnTo>
                  <a:lnTo>
                    <a:pt x="21037" y="42003"/>
                  </a:lnTo>
                  <a:lnTo>
                    <a:pt x="21085" y="42003"/>
                  </a:lnTo>
                  <a:lnTo>
                    <a:pt x="21085" y="42051"/>
                  </a:lnTo>
                  <a:lnTo>
                    <a:pt x="21134" y="42051"/>
                  </a:lnTo>
                  <a:lnTo>
                    <a:pt x="21134" y="42099"/>
                  </a:lnTo>
                  <a:lnTo>
                    <a:pt x="21206" y="42099"/>
                  </a:lnTo>
                  <a:lnTo>
                    <a:pt x="21206" y="42123"/>
                  </a:lnTo>
                  <a:lnTo>
                    <a:pt x="21254" y="42123"/>
                  </a:lnTo>
                  <a:lnTo>
                    <a:pt x="21254" y="42172"/>
                  </a:lnTo>
                  <a:lnTo>
                    <a:pt x="21278" y="42172"/>
                  </a:lnTo>
                  <a:lnTo>
                    <a:pt x="21278" y="42220"/>
                  </a:lnTo>
                  <a:lnTo>
                    <a:pt x="21326" y="42220"/>
                  </a:lnTo>
                  <a:lnTo>
                    <a:pt x="21326" y="42244"/>
                  </a:lnTo>
                  <a:lnTo>
                    <a:pt x="21399" y="42244"/>
                  </a:lnTo>
                  <a:lnTo>
                    <a:pt x="21399" y="42292"/>
                  </a:lnTo>
                  <a:lnTo>
                    <a:pt x="21447" y="42292"/>
                  </a:lnTo>
                  <a:lnTo>
                    <a:pt x="21447" y="42340"/>
                  </a:lnTo>
                  <a:lnTo>
                    <a:pt x="21495" y="42340"/>
                  </a:lnTo>
                  <a:lnTo>
                    <a:pt x="21495" y="42364"/>
                  </a:lnTo>
                  <a:lnTo>
                    <a:pt x="21519" y="42364"/>
                  </a:lnTo>
                  <a:lnTo>
                    <a:pt x="21519" y="42413"/>
                  </a:lnTo>
                  <a:lnTo>
                    <a:pt x="21616" y="42413"/>
                  </a:lnTo>
                  <a:lnTo>
                    <a:pt x="21616" y="42461"/>
                  </a:lnTo>
                  <a:lnTo>
                    <a:pt x="21640" y="42461"/>
                  </a:lnTo>
                  <a:lnTo>
                    <a:pt x="21640" y="42485"/>
                  </a:lnTo>
                  <a:lnTo>
                    <a:pt x="21688" y="42485"/>
                  </a:lnTo>
                  <a:lnTo>
                    <a:pt x="21688" y="42533"/>
                  </a:lnTo>
                  <a:lnTo>
                    <a:pt x="21736" y="42533"/>
                  </a:lnTo>
                  <a:lnTo>
                    <a:pt x="21736" y="42581"/>
                  </a:lnTo>
                  <a:lnTo>
                    <a:pt x="21808" y="42581"/>
                  </a:lnTo>
                  <a:lnTo>
                    <a:pt x="21808" y="42605"/>
                  </a:lnTo>
                  <a:lnTo>
                    <a:pt x="21857" y="42605"/>
                  </a:lnTo>
                  <a:lnTo>
                    <a:pt x="21857" y="42654"/>
                  </a:lnTo>
                  <a:lnTo>
                    <a:pt x="21881" y="42654"/>
                  </a:lnTo>
                  <a:lnTo>
                    <a:pt x="21881" y="42702"/>
                  </a:lnTo>
                  <a:lnTo>
                    <a:pt x="21977" y="42702"/>
                  </a:lnTo>
                  <a:lnTo>
                    <a:pt x="21977" y="42726"/>
                  </a:lnTo>
                  <a:lnTo>
                    <a:pt x="22001" y="42726"/>
                  </a:lnTo>
                  <a:lnTo>
                    <a:pt x="22001" y="42774"/>
                  </a:lnTo>
                  <a:lnTo>
                    <a:pt x="22049" y="42774"/>
                  </a:lnTo>
                  <a:lnTo>
                    <a:pt x="22049" y="42822"/>
                  </a:lnTo>
                  <a:lnTo>
                    <a:pt x="22098" y="42822"/>
                  </a:lnTo>
                  <a:lnTo>
                    <a:pt x="22098" y="42846"/>
                  </a:lnTo>
                  <a:lnTo>
                    <a:pt x="22170" y="42846"/>
                  </a:lnTo>
                  <a:lnTo>
                    <a:pt x="22170" y="42895"/>
                  </a:lnTo>
                  <a:lnTo>
                    <a:pt x="22218" y="42895"/>
                  </a:lnTo>
                  <a:lnTo>
                    <a:pt x="22218" y="42943"/>
                  </a:lnTo>
                  <a:lnTo>
                    <a:pt x="22242" y="42943"/>
                  </a:lnTo>
                  <a:lnTo>
                    <a:pt x="22242" y="42967"/>
                  </a:lnTo>
                  <a:lnTo>
                    <a:pt x="22290" y="42967"/>
                  </a:lnTo>
                  <a:lnTo>
                    <a:pt x="22290" y="43015"/>
                  </a:lnTo>
                  <a:lnTo>
                    <a:pt x="22363" y="43015"/>
                  </a:lnTo>
                  <a:lnTo>
                    <a:pt x="22363" y="43063"/>
                  </a:lnTo>
                  <a:lnTo>
                    <a:pt x="22411" y="43063"/>
                  </a:lnTo>
                  <a:lnTo>
                    <a:pt x="22411" y="43087"/>
                  </a:lnTo>
                  <a:lnTo>
                    <a:pt x="22459" y="43087"/>
                  </a:lnTo>
                  <a:lnTo>
                    <a:pt x="22459" y="43136"/>
                  </a:lnTo>
                  <a:lnTo>
                    <a:pt x="22483" y="43136"/>
                  </a:lnTo>
                  <a:lnTo>
                    <a:pt x="22483" y="43184"/>
                  </a:lnTo>
                  <a:lnTo>
                    <a:pt x="22580" y="43184"/>
                  </a:lnTo>
                  <a:lnTo>
                    <a:pt x="22580" y="43208"/>
                  </a:lnTo>
                  <a:lnTo>
                    <a:pt x="22604" y="43208"/>
                  </a:lnTo>
                  <a:lnTo>
                    <a:pt x="22604" y="43256"/>
                  </a:lnTo>
                  <a:lnTo>
                    <a:pt x="22652" y="43256"/>
                  </a:lnTo>
                  <a:lnTo>
                    <a:pt x="22652" y="43304"/>
                  </a:lnTo>
                  <a:lnTo>
                    <a:pt x="22700" y="43304"/>
                  </a:lnTo>
                  <a:lnTo>
                    <a:pt x="22700" y="43328"/>
                  </a:lnTo>
                  <a:lnTo>
                    <a:pt x="22772" y="43328"/>
                  </a:lnTo>
                  <a:lnTo>
                    <a:pt x="22772" y="43377"/>
                  </a:lnTo>
                  <a:lnTo>
                    <a:pt x="22820" y="43377"/>
                  </a:lnTo>
                  <a:lnTo>
                    <a:pt x="22820" y="43425"/>
                  </a:lnTo>
                  <a:lnTo>
                    <a:pt x="22845" y="43425"/>
                  </a:lnTo>
                  <a:lnTo>
                    <a:pt x="22845" y="43449"/>
                  </a:lnTo>
                  <a:lnTo>
                    <a:pt x="22893" y="43449"/>
                  </a:lnTo>
                  <a:lnTo>
                    <a:pt x="22893" y="43497"/>
                  </a:lnTo>
                  <a:lnTo>
                    <a:pt x="22965" y="43497"/>
                  </a:lnTo>
                  <a:lnTo>
                    <a:pt x="22965" y="43545"/>
                  </a:lnTo>
                  <a:lnTo>
                    <a:pt x="23013" y="43545"/>
                  </a:lnTo>
                  <a:lnTo>
                    <a:pt x="23013" y="43569"/>
                  </a:lnTo>
                  <a:lnTo>
                    <a:pt x="23061" y="43569"/>
                  </a:lnTo>
                  <a:lnTo>
                    <a:pt x="23061" y="43666"/>
                  </a:lnTo>
                  <a:lnTo>
                    <a:pt x="23086" y="43666"/>
                  </a:lnTo>
                  <a:lnTo>
                    <a:pt x="23086" y="43690"/>
                  </a:lnTo>
                  <a:lnTo>
                    <a:pt x="23134" y="43690"/>
                  </a:lnTo>
                  <a:lnTo>
                    <a:pt x="23134" y="43738"/>
                  </a:lnTo>
                  <a:lnTo>
                    <a:pt x="23182" y="43738"/>
                  </a:lnTo>
                  <a:lnTo>
                    <a:pt x="23182" y="43810"/>
                  </a:lnTo>
                  <a:lnTo>
                    <a:pt x="23206" y="43810"/>
                  </a:lnTo>
                  <a:lnTo>
                    <a:pt x="23206" y="43931"/>
                  </a:lnTo>
                  <a:lnTo>
                    <a:pt x="23254" y="43931"/>
                  </a:lnTo>
                  <a:lnTo>
                    <a:pt x="23254" y="44051"/>
                  </a:lnTo>
                  <a:lnTo>
                    <a:pt x="23302" y="44051"/>
                  </a:lnTo>
                  <a:lnTo>
                    <a:pt x="23302" y="44340"/>
                  </a:lnTo>
                  <a:lnTo>
                    <a:pt x="23254" y="44340"/>
                  </a:lnTo>
                  <a:lnTo>
                    <a:pt x="23254" y="44533"/>
                  </a:lnTo>
                  <a:lnTo>
                    <a:pt x="23206" y="44533"/>
                  </a:lnTo>
                  <a:lnTo>
                    <a:pt x="23206" y="44630"/>
                  </a:lnTo>
                  <a:lnTo>
                    <a:pt x="23182" y="44630"/>
                  </a:lnTo>
                  <a:lnTo>
                    <a:pt x="23182" y="44702"/>
                  </a:lnTo>
                  <a:lnTo>
                    <a:pt x="23134" y="44702"/>
                  </a:lnTo>
                  <a:lnTo>
                    <a:pt x="23134" y="44774"/>
                  </a:lnTo>
                  <a:lnTo>
                    <a:pt x="23086" y="44774"/>
                  </a:lnTo>
                  <a:lnTo>
                    <a:pt x="23086" y="44822"/>
                  </a:lnTo>
                  <a:lnTo>
                    <a:pt x="23061" y="44822"/>
                  </a:lnTo>
                  <a:lnTo>
                    <a:pt x="23061" y="44871"/>
                  </a:lnTo>
                  <a:lnTo>
                    <a:pt x="23013" y="44871"/>
                  </a:lnTo>
                  <a:lnTo>
                    <a:pt x="23013" y="44895"/>
                  </a:lnTo>
                  <a:lnTo>
                    <a:pt x="22965" y="44895"/>
                  </a:lnTo>
                  <a:lnTo>
                    <a:pt x="22965" y="44991"/>
                  </a:lnTo>
                  <a:lnTo>
                    <a:pt x="22941" y="44991"/>
                  </a:lnTo>
                  <a:lnTo>
                    <a:pt x="22941" y="45015"/>
                  </a:lnTo>
                  <a:lnTo>
                    <a:pt x="22893" y="45015"/>
                  </a:lnTo>
                  <a:lnTo>
                    <a:pt x="22893" y="45112"/>
                  </a:lnTo>
                  <a:lnTo>
                    <a:pt x="22941" y="45112"/>
                  </a:lnTo>
                  <a:lnTo>
                    <a:pt x="22941" y="45136"/>
                  </a:lnTo>
                  <a:lnTo>
                    <a:pt x="22965" y="45136"/>
                  </a:lnTo>
                  <a:lnTo>
                    <a:pt x="22965" y="45184"/>
                  </a:lnTo>
                  <a:lnTo>
                    <a:pt x="23013" y="45184"/>
                  </a:lnTo>
                  <a:lnTo>
                    <a:pt x="23013" y="45232"/>
                  </a:lnTo>
                  <a:lnTo>
                    <a:pt x="23086" y="45232"/>
                  </a:lnTo>
                  <a:lnTo>
                    <a:pt x="23086" y="45256"/>
                  </a:lnTo>
                  <a:lnTo>
                    <a:pt x="23134" y="45256"/>
                  </a:lnTo>
                  <a:lnTo>
                    <a:pt x="23134" y="45304"/>
                  </a:lnTo>
                  <a:lnTo>
                    <a:pt x="23182" y="45304"/>
                  </a:lnTo>
                  <a:lnTo>
                    <a:pt x="23182" y="45353"/>
                  </a:lnTo>
                  <a:lnTo>
                    <a:pt x="23206" y="45353"/>
                  </a:lnTo>
                  <a:lnTo>
                    <a:pt x="23206" y="45377"/>
                  </a:lnTo>
                  <a:lnTo>
                    <a:pt x="23302" y="45377"/>
                  </a:lnTo>
                  <a:lnTo>
                    <a:pt x="23302" y="45425"/>
                  </a:lnTo>
                  <a:lnTo>
                    <a:pt x="23327" y="45425"/>
                  </a:lnTo>
                  <a:lnTo>
                    <a:pt x="23327" y="45473"/>
                  </a:lnTo>
                  <a:lnTo>
                    <a:pt x="23375" y="45473"/>
                  </a:lnTo>
                  <a:lnTo>
                    <a:pt x="23375" y="45497"/>
                  </a:lnTo>
                  <a:lnTo>
                    <a:pt x="23447" y="45497"/>
                  </a:lnTo>
                  <a:lnTo>
                    <a:pt x="23447" y="45545"/>
                  </a:lnTo>
                  <a:lnTo>
                    <a:pt x="23495" y="45545"/>
                  </a:lnTo>
                  <a:lnTo>
                    <a:pt x="23495" y="45594"/>
                  </a:lnTo>
                  <a:lnTo>
                    <a:pt x="23543" y="45594"/>
                  </a:lnTo>
                  <a:lnTo>
                    <a:pt x="23543" y="45618"/>
                  </a:lnTo>
                  <a:lnTo>
                    <a:pt x="23568" y="45618"/>
                  </a:lnTo>
                  <a:lnTo>
                    <a:pt x="23568" y="45666"/>
                  </a:lnTo>
                  <a:lnTo>
                    <a:pt x="23664" y="45666"/>
                  </a:lnTo>
                  <a:lnTo>
                    <a:pt x="23664" y="45714"/>
                  </a:lnTo>
                  <a:lnTo>
                    <a:pt x="23688" y="45714"/>
                  </a:lnTo>
                  <a:lnTo>
                    <a:pt x="23688" y="45738"/>
                  </a:lnTo>
                  <a:lnTo>
                    <a:pt x="23736" y="45738"/>
                  </a:lnTo>
                  <a:lnTo>
                    <a:pt x="23736" y="45786"/>
                  </a:lnTo>
                  <a:lnTo>
                    <a:pt x="23808" y="45786"/>
                  </a:lnTo>
                  <a:lnTo>
                    <a:pt x="23808" y="45835"/>
                  </a:lnTo>
                  <a:lnTo>
                    <a:pt x="23857" y="45835"/>
                  </a:lnTo>
                  <a:lnTo>
                    <a:pt x="23857" y="45859"/>
                  </a:lnTo>
                  <a:lnTo>
                    <a:pt x="23905" y="45859"/>
                  </a:lnTo>
                  <a:lnTo>
                    <a:pt x="23905" y="45907"/>
                  </a:lnTo>
                  <a:lnTo>
                    <a:pt x="23929" y="45907"/>
                  </a:lnTo>
                  <a:lnTo>
                    <a:pt x="23929" y="45955"/>
                  </a:lnTo>
                  <a:lnTo>
                    <a:pt x="24025" y="45955"/>
                  </a:lnTo>
                  <a:lnTo>
                    <a:pt x="24025" y="45979"/>
                  </a:lnTo>
                  <a:lnTo>
                    <a:pt x="24049" y="45979"/>
                  </a:lnTo>
                  <a:lnTo>
                    <a:pt x="24049" y="46027"/>
                  </a:lnTo>
                  <a:lnTo>
                    <a:pt x="24098" y="46027"/>
                  </a:lnTo>
                  <a:lnTo>
                    <a:pt x="24098" y="46075"/>
                  </a:lnTo>
                  <a:lnTo>
                    <a:pt x="24146" y="46075"/>
                  </a:lnTo>
                  <a:lnTo>
                    <a:pt x="24146" y="46100"/>
                  </a:lnTo>
                  <a:lnTo>
                    <a:pt x="24218" y="46100"/>
                  </a:lnTo>
                  <a:lnTo>
                    <a:pt x="24218" y="46148"/>
                  </a:lnTo>
                  <a:lnTo>
                    <a:pt x="24266" y="46148"/>
                  </a:lnTo>
                  <a:lnTo>
                    <a:pt x="24266" y="46196"/>
                  </a:lnTo>
                  <a:lnTo>
                    <a:pt x="24290" y="46196"/>
                  </a:lnTo>
                  <a:lnTo>
                    <a:pt x="24290" y="46220"/>
                  </a:lnTo>
                  <a:lnTo>
                    <a:pt x="24387" y="46220"/>
                  </a:lnTo>
                  <a:lnTo>
                    <a:pt x="24387" y="46268"/>
                  </a:lnTo>
                  <a:lnTo>
                    <a:pt x="24411" y="46268"/>
                  </a:lnTo>
                  <a:lnTo>
                    <a:pt x="24411" y="46316"/>
                  </a:lnTo>
                  <a:lnTo>
                    <a:pt x="24459" y="46316"/>
                  </a:lnTo>
                  <a:lnTo>
                    <a:pt x="24459" y="46341"/>
                  </a:lnTo>
                  <a:lnTo>
                    <a:pt x="24507" y="46341"/>
                  </a:lnTo>
                  <a:lnTo>
                    <a:pt x="24507" y="46389"/>
                  </a:lnTo>
                  <a:lnTo>
                    <a:pt x="24580" y="46389"/>
                  </a:lnTo>
                  <a:lnTo>
                    <a:pt x="24580" y="46437"/>
                  </a:lnTo>
                  <a:lnTo>
                    <a:pt x="24628" y="46437"/>
                  </a:lnTo>
                  <a:lnTo>
                    <a:pt x="24628" y="46461"/>
                  </a:lnTo>
                  <a:lnTo>
                    <a:pt x="24652" y="46461"/>
                  </a:lnTo>
                  <a:lnTo>
                    <a:pt x="24652" y="46509"/>
                  </a:lnTo>
                  <a:lnTo>
                    <a:pt x="24748" y="46509"/>
                  </a:lnTo>
                  <a:lnTo>
                    <a:pt x="24748" y="46557"/>
                  </a:lnTo>
                  <a:lnTo>
                    <a:pt x="24772" y="46557"/>
                  </a:lnTo>
                  <a:lnTo>
                    <a:pt x="24772" y="46582"/>
                  </a:lnTo>
                  <a:lnTo>
                    <a:pt x="24821" y="46582"/>
                  </a:lnTo>
                  <a:lnTo>
                    <a:pt x="24821" y="46630"/>
                  </a:lnTo>
                  <a:lnTo>
                    <a:pt x="24869" y="46630"/>
                  </a:lnTo>
                  <a:lnTo>
                    <a:pt x="24869" y="46678"/>
                  </a:lnTo>
                  <a:lnTo>
                    <a:pt x="24941" y="46678"/>
                  </a:lnTo>
                  <a:lnTo>
                    <a:pt x="24941" y="46702"/>
                  </a:lnTo>
                  <a:lnTo>
                    <a:pt x="24989" y="46702"/>
                  </a:lnTo>
                  <a:lnTo>
                    <a:pt x="24989" y="46750"/>
                  </a:lnTo>
                  <a:lnTo>
                    <a:pt x="25013" y="46750"/>
                  </a:lnTo>
                  <a:lnTo>
                    <a:pt x="25013" y="46798"/>
                  </a:lnTo>
                  <a:lnTo>
                    <a:pt x="25110" y="46798"/>
                  </a:lnTo>
                  <a:lnTo>
                    <a:pt x="25110" y="46823"/>
                  </a:lnTo>
                  <a:lnTo>
                    <a:pt x="25134" y="46823"/>
                  </a:lnTo>
                  <a:lnTo>
                    <a:pt x="25134" y="46871"/>
                  </a:lnTo>
                  <a:lnTo>
                    <a:pt x="25182" y="46871"/>
                  </a:lnTo>
                  <a:lnTo>
                    <a:pt x="25182" y="46919"/>
                  </a:lnTo>
                  <a:lnTo>
                    <a:pt x="25230" y="46919"/>
                  </a:lnTo>
                  <a:lnTo>
                    <a:pt x="25230" y="46943"/>
                  </a:lnTo>
                  <a:lnTo>
                    <a:pt x="25303" y="46943"/>
                  </a:lnTo>
                  <a:lnTo>
                    <a:pt x="25303" y="46991"/>
                  </a:lnTo>
                  <a:lnTo>
                    <a:pt x="25351" y="46991"/>
                  </a:lnTo>
                  <a:lnTo>
                    <a:pt x="25351" y="47039"/>
                  </a:lnTo>
                  <a:lnTo>
                    <a:pt x="25375" y="47039"/>
                  </a:lnTo>
                  <a:lnTo>
                    <a:pt x="25375" y="47063"/>
                  </a:lnTo>
                  <a:lnTo>
                    <a:pt x="25471" y="47063"/>
                  </a:lnTo>
                  <a:lnTo>
                    <a:pt x="25471" y="47112"/>
                  </a:lnTo>
                  <a:lnTo>
                    <a:pt x="25495" y="47112"/>
                  </a:lnTo>
                  <a:lnTo>
                    <a:pt x="25495" y="47160"/>
                  </a:lnTo>
                  <a:lnTo>
                    <a:pt x="25544" y="47160"/>
                  </a:lnTo>
                  <a:lnTo>
                    <a:pt x="25544" y="47184"/>
                  </a:lnTo>
                  <a:lnTo>
                    <a:pt x="25592" y="47184"/>
                  </a:lnTo>
                  <a:lnTo>
                    <a:pt x="25592" y="47232"/>
                  </a:lnTo>
                  <a:lnTo>
                    <a:pt x="25664" y="47232"/>
                  </a:lnTo>
                  <a:lnTo>
                    <a:pt x="25664" y="47280"/>
                  </a:lnTo>
                  <a:lnTo>
                    <a:pt x="25712" y="47280"/>
                  </a:lnTo>
                  <a:lnTo>
                    <a:pt x="25712" y="47304"/>
                  </a:lnTo>
                  <a:lnTo>
                    <a:pt x="25736" y="47304"/>
                  </a:lnTo>
                  <a:lnTo>
                    <a:pt x="25736" y="47353"/>
                  </a:lnTo>
                  <a:lnTo>
                    <a:pt x="25833" y="47353"/>
                  </a:lnTo>
                  <a:lnTo>
                    <a:pt x="25833" y="47401"/>
                  </a:lnTo>
                  <a:lnTo>
                    <a:pt x="25857" y="47401"/>
                  </a:lnTo>
                  <a:lnTo>
                    <a:pt x="25857" y="47425"/>
                  </a:lnTo>
                  <a:lnTo>
                    <a:pt x="25905" y="47425"/>
                  </a:lnTo>
                  <a:lnTo>
                    <a:pt x="25905" y="47473"/>
                  </a:lnTo>
                  <a:lnTo>
                    <a:pt x="25953" y="47473"/>
                  </a:lnTo>
                  <a:lnTo>
                    <a:pt x="25953" y="47521"/>
                  </a:lnTo>
                  <a:lnTo>
                    <a:pt x="26025" y="47521"/>
                  </a:lnTo>
                  <a:lnTo>
                    <a:pt x="26025" y="47545"/>
                  </a:lnTo>
                  <a:lnTo>
                    <a:pt x="26074" y="47545"/>
                  </a:lnTo>
                  <a:lnTo>
                    <a:pt x="26074" y="47594"/>
                  </a:lnTo>
                  <a:lnTo>
                    <a:pt x="26098" y="47594"/>
                  </a:lnTo>
                  <a:lnTo>
                    <a:pt x="26098" y="47642"/>
                  </a:lnTo>
                  <a:lnTo>
                    <a:pt x="26194" y="47642"/>
                  </a:lnTo>
                  <a:lnTo>
                    <a:pt x="26194" y="47666"/>
                  </a:lnTo>
                  <a:lnTo>
                    <a:pt x="26218" y="47666"/>
                  </a:lnTo>
                  <a:lnTo>
                    <a:pt x="26218" y="47714"/>
                  </a:lnTo>
                  <a:lnTo>
                    <a:pt x="26266" y="47714"/>
                  </a:lnTo>
                  <a:lnTo>
                    <a:pt x="26266" y="47762"/>
                  </a:lnTo>
                  <a:lnTo>
                    <a:pt x="26315" y="47762"/>
                  </a:lnTo>
                  <a:lnTo>
                    <a:pt x="26315" y="47786"/>
                  </a:lnTo>
                  <a:lnTo>
                    <a:pt x="26387" y="47786"/>
                  </a:lnTo>
                  <a:lnTo>
                    <a:pt x="26387" y="47835"/>
                  </a:lnTo>
                  <a:lnTo>
                    <a:pt x="26435" y="47835"/>
                  </a:lnTo>
                  <a:lnTo>
                    <a:pt x="26435" y="47883"/>
                  </a:lnTo>
                  <a:lnTo>
                    <a:pt x="26459" y="47883"/>
                  </a:lnTo>
                  <a:lnTo>
                    <a:pt x="26459" y="47907"/>
                  </a:lnTo>
                  <a:lnTo>
                    <a:pt x="26507" y="47907"/>
                  </a:lnTo>
                  <a:lnTo>
                    <a:pt x="26507" y="47955"/>
                  </a:lnTo>
                  <a:lnTo>
                    <a:pt x="26580" y="47955"/>
                  </a:lnTo>
                  <a:lnTo>
                    <a:pt x="26580" y="48003"/>
                  </a:lnTo>
                  <a:lnTo>
                    <a:pt x="26628" y="48003"/>
                  </a:lnTo>
                  <a:lnTo>
                    <a:pt x="26628" y="48027"/>
                  </a:lnTo>
                  <a:lnTo>
                    <a:pt x="26676" y="48027"/>
                  </a:lnTo>
                  <a:lnTo>
                    <a:pt x="26676" y="48076"/>
                  </a:lnTo>
                  <a:lnTo>
                    <a:pt x="26748" y="48076"/>
                  </a:lnTo>
                  <a:lnTo>
                    <a:pt x="26748" y="48124"/>
                  </a:lnTo>
                  <a:lnTo>
                    <a:pt x="26797" y="48124"/>
                  </a:lnTo>
                  <a:lnTo>
                    <a:pt x="26797" y="48148"/>
                  </a:lnTo>
                  <a:lnTo>
                    <a:pt x="26821" y="48148"/>
                  </a:lnTo>
                  <a:lnTo>
                    <a:pt x="26821" y="48196"/>
                  </a:lnTo>
                  <a:lnTo>
                    <a:pt x="26869" y="48196"/>
                  </a:lnTo>
                  <a:lnTo>
                    <a:pt x="26869" y="48244"/>
                  </a:lnTo>
                  <a:lnTo>
                    <a:pt x="26941" y="48244"/>
                  </a:lnTo>
                  <a:lnTo>
                    <a:pt x="26941" y="48268"/>
                  </a:lnTo>
                  <a:lnTo>
                    <a:pt x="26989" y="48268"/>
                  </a:lnTo>
                  <a:lnTo>
                    <a:pt x="26989" y="48317"/>
                  </a:lnTo>
                  <a:lnTo>
                    <a:pt x="27038" y="48317"/>
                  </a:lnTo>
                  <a:lnTo>
                    <a:pt x="27038" y="48365"/>
                  </a:lnTo>
                  <a:lnTo>
                    <a:pt x="27110" y="48365"/>
                  </a:lnTo>
                  <a:lnTo>
                    <a:pt x="27110" y="48389"/>
                  </a:lnTo>
                  <a:lnTo>
                    <a:pt x="27158" y="48389"/>
                  </a:lnTo>
                  <a:lnTo>
                    <a:pt x="27158" y="48437"/>
                  </a:lnTo>
                  <a:lnTo>
                    <a:pt x="27182" y="48437"/>
                  </a:lnTo>
                  <a:lnTo>
                    <a:pt x="27182" y="48485"/>
                  </a:lnTo>
                  <a:lnTo>
                    <a:pt x="27230" y="48485"/>
                  </a:lnTo>
                  <a:lnTo>
                    <a:pt x="27230" y="48509"/>
                  </a:lnTo>
                  <a:lnTo>
                    <a:pt x="27303" y="48509"/>
                  </a:lnTo>
                  <a:lnTo>
                    <a:pt x="27303" y="48558"/>
                  </a:lnTo>
                  <a:lnTo>
                    <a:pt x="27351" y="48558"/>
                  </a:lnTo>
                  <a:lnTo>
                    <a:pt x="27351" y="48606"/>
                  </a:lnTo>
                  <a:lnTo>
                    <a:pt x="27399" y="48606"/>
                  </a:lnTo>
                  <a:lnTo>
                    <a:pt x="27399" y="48630"/>
                  </a:lnTo>
                  <a:lnTo>
                    <a:pt x="27471" y="48630"/>
                  </a:lnTo>
                  <a:lnTo>
                    <a:pt x="27471" y="48678"/>
                  </a:lnTo>
                  <a:lnTo>
                    <a:pt x="27520" y="48678"/>
                  </a:lnTo>
                  <a:lnTo>
                    <a:pt x="27520" y="48726"/>
                  </a:lnTo>
                  <a:lnTo>
                    <a:pt x="27544" y="48726"/>
                  </a:lnTo>
                  <a:lnTo>
                    <a:pt x="27544" y="48750"/>
                  </a:lnTo>
                  <a:lnTo>
                    <a:pt x="27592" y="48750"/>
                  </a:lnTo>
                  <a:lnTo>
                    <a:pt x="27592" y="48799"/>
                  </a:lnTo>
                  <a:lnTo>
                    <a:pt x="27664" y="48799"/>
                  </a:lnTo>
                  <a:lnTo>
                    <a:pt x="27664" y="48726"/>
                  </a:lnTo>
                  <a:lnTo>
                    <a:pt x="27712" y="48726"/>
                  </a:lnTo>
                  <a:lnTo>
                    <a:pt x="27712" y="48678"/>
                  </a:lnTo>
                  <a:lnTo>
                    <a:pt x="27761" y="48678"/>
                  </a:lnTo>
                  <a:lnTo>
                    <a:pt x="27761" y="48606"/>
                  </a:lnTo>
                  <a:lnTo>
                    <a:pt x="27785" y="48606"/>
                  </a:lnTo>
                  <a:lnTo>
                    <a:pt x="27785" y="48558"/>
                  </a:lnTo>
                  <a:lnTo>
                    <a:pt x="27833" y="48558"/>
                  </a:lnTo>
                  <a:lnTo>
                    <a:pt x="27833" y="48509"/>
                  </a:lnTo>
                  <a:lnTo>
                    <a:pt x="27881" y="48509"/>
                  </a:lnTo>
                  <a:lnTo>
                    <a:pt x="27881" y="48437"/>
                  </a:lnTo>
                  <a:lnTo>
                    <a:pt x="27905" y="48437"/>
                  </a:lnTo>
                  <a:lnTo>
                    <a:pt x="27905" y="48389"/>
                  </a:lnTo>
                  <a:lnTo>
                    <a:pt x="27953" y="48389"/>
                  </a:lnTo>
                  <a:lnTo>
                    <a:pt x="27953" y="48317"/>
                  </a:lnTo>
                  <a:lnTo>
                    <a:pt x="28001" y="48317"/>
                  </a:lnTo>
                  <a:lnTo>
                    <a:pt x="28001" y="48268"/>
                  </a:lnTo>
                  <a:lnTo>
                    <a:pt x="28026" y="48268"/>
                  </a:lnTo>
                  <a:lnTo>
                    <a:pt x="28026" y="48244"/>
                  </a:lnTo>
                  <a:lnTo>
                    <a:pt x="28074" y="48244"/>
                  </a:lnTo>
                  <a:lnTo>
                    <a:pt x="28074" y="48148"/>
                  </a:lnTo>
                  <a:lnTo>
                    <a:pt x="28122" y="48148"/>
                  </a:lnTo>
                  <a:lnTo>
                    <a:pt x="28122" y="48124"/>
                  </a:lnTo>
                  <a:lnTo>
                    <a:pt x="28146" y="48124"/>
                  </a:lnTo>
                  <a:lnTo>
                    <a:pt x="28146" y="48027"/>
                  </a:lnTo>
                  <a:lnTo>
                    <a:pt x="28194" y="48027"/>
                  </a:lnTo>
                  <a:lnTo>
                    <a:pt x="28194" y="48003"/>
                  </a:lnTo>
                  <a:lnTo>
                    <a:pt x="28242" y="48003"/>
                  </a:lnTo>
                  <a:lnTo>
                    <a:pt x="28242" y="47955"/>
                  </a:lnTo>
                  <a:lnTo>
                    <a:pt x="28267" y="47955"/>
                  </a:lnTo>
                  <a:lnTo>
                    <a:pt x="28267" y="47883"/>
                  </a:lnTo>
                  <a:lnTo>
                    <a:pt x="28315" y="47883"/>
                  </a:lnTo>
                  <a:lnTo>
                    <a:pt x="28315" y="47835"/>
                  </a:lnTo>
                  <a:lnTo>
                    <a:pt x="28363" y="47835"/>
                  </a:lnTo>
                  <a:lnTo>
                    <a:pt x="28363" y="47762"/>
                  </a:lnTo>
                  <a:lnTo>
                    <a:pt x="28387" y="47762"/>
                  </a:lnTo>
                  <a:lnTo>
                    <a:pt x="28387" y="47714"/>
                  </a:lnTo>
                  <a:lnTo>
                    <a:pt x="28435" y="47714"/>
                  </a:lnTo>
                  <a:lnTo>
                    <a:pt x="28435" y="47666"/>
                  </a:lnTo>
                  <a:lnTo>
                    <a:pt x="28483" y="47666"/>
                  </a:lnTo>
                  <a:lnTo>
                    <a:pt x="28483" y="47594"/>
                  </a:lnTo>
                  <a:lnTo>
                    <a:pt x="28508" y="47594"/>
                  </a:lnTo>
                  <a:lnTo>
                    <a:pt x="28508" y="47545"/>
                  </a:lnTo>
                  <a:lnTo>
                    <a:pt x="28556" y="47545"/>
                  </a:lnTo>
                  <a:lnTo>
                    <a:pt x="28556" y="47521"/>
                  </a:lnTo>
                  <a:lnTo>
                    <a:pt x="28604" y="47521"/>
                  </a:lnTo>
                  <a:lnTo>
                    <a:pt x="28604" y="47425"/>
                  </a:lnTo>
                  <a:lnTo>
                    <a:pt x="28628" y="47425"/>
                  </a:lnTo>
                  <a:lnTo>
                    <a:pt x="28628" y="47401"/>
                  </a:lnTo>
                  <a:lnTo>
                    <a:pt x="28676" y="47401"/>
                  </a:lnTo>
                  <a:lnTo>
                    <a:pt x="28676" y="47304"/>
                  </a:lnTo>
                  <a:lnTo>
                    <a:pt x="28724" y="47304"/>
                  </a:lnTo>
                  <a:lnTo>
                    <a:pt x="28724" y="47280"/>
                  </a:lnTo>
                  <a:lnTo>
                    <a:pt x="28749" y="47280"/>
                  </a:lnTo>
                  <a:lnTo>
                    <a:pt x="28749" y="47232"/>
                  </a:lnTo>
                  <a:lnTo>
                    <a:pt x="28797" y="47232"/>
                  </a:lnTo>
                  <a:lnTo>
                    <a:pt x="28797" y="47160"/>
                  </a:lnTo>
                  <a:lnTo>
                    <a:pt x="28845" y="47160"/>
                  </a:lnTo>
                  <a:lnTo>
                    <a:pt x="28845" y="47112"/>
                  </a:lnTo>
                  <a:lnTo>
                    <a:pt x="28869" y="47112"/>
                  </a:lnTo>
                  <a:lnTo>
                    <a:pt x="28869" y="47039"/>
                  </a:lnTo>
                  <a:lnTo>
                    <a:pt x="28917" y="47039"/>
                  </a:lnTo>
                  <a:lnTo>
                    <a:pt x="28917" y="46991"/>
                  </a:lnTo>
                  <a:lnTo>
                    <a:pt x="28965" y="46991"/>
                  </a:lnTo>
                  <a:lnTo>
                    <a:pt x="28965" y="46943"/>
                  </a:lnTo>
                  <a:lnTo>
                    <a:pt x="28989" y="46943"/>
                  </a:lnTo>
                  <a:lnTo>
                    <a:pt x="28989" y="46871"/>
                  </a:lnTo>
                  <a:lnTo>
                    <a:pt x="29038" y="46871"/>
                  </a:lnTo>
                  <a:lnTo>
                    <a:pt x="29038" y="46823"/>
                  </a:lnTo>
                  <a:lnTo>
                    <a:pt x="29086" y="46823"/>
                  </a:lnTo>
                  <a:lnTo>
                    <a:pt x="29086" y="46750"/>
                  </a:lnTo>
                  <a:lnTo>
                    <a:pt x="29110" y="46750"/>
                  </a:lnTo>
                  <a:lnTo>
                    <a:pt x="29110" y="46702"/>
                  </a:lnTo>
                  <a:lnTo>
                    <a:pt x="29158" y="46702"/>
                  </a:lnTo>
                  <a:lnTo>
                    <a:pt x="29158" y="46678"/>
                  </a:lnTo>
                  <a:lnTo>
                    <a:pt x="29206" y="46678"/>
                  </a:lnTo>
                  <a:lnTo>
                    <a:pt x="29206" y="46582"/>
                  </a:lnTo>
                  <a:lnTo>
                    <a:pt x="29230" y="46582"/>
                  </a:lnTo>
                  <a:lnTo>
                    <a:pt x="29230" y="46557"/>
                  </a:lnTo>
                  <a:lnTo>
                    <a:pt x="29279" y="46557"/>
                  </a:lnTo>
                  <a:lnTo>
                    <a:pt x="29279" y="46461"/>
                  </a:lnTo>
                  <a:lnTo>
                    <a:pt x="29327" y="46461"/>
                  </a:lnTo>
                  <a:lnTo>
                    <a:pt x="29327" y="46437"/>
                  </a:lnTo>
                  <a:lnTo>
                    <a:pt x="29351" y="46437"/>
                  </a:lnTo>
                  <a:lnTo>
                    <a:pt x="29351" y="46389"/>
                  </a:lnTo>
                  <a:lnTo>
                    <a:pt x="29399" y="46389"/>
                  </a:lnTo>
                  <a:lnTo>
                    <a:pt x="29399" y="46316"/>
                  </a:lnTo>
                  <a:lnTo>
                    <a:pt x="29447" y="46316"/>
                  </a:lnTo>
                  <a:lnTo>
                    <a:pt x="29447" y="46268"/>
                  </a:lnTo>
                  <a:lnTo>
                    <a:pt x="29471" y="46268"/>
                  </a:lnTo>
                  <a:lnTo>
                    <a:pt x="29471" y="46196"/>
                  </a:lnTo>
                  <a:lnTo>
                    <a:pt x="29520" y="46196"/>
                  </a:lnTo>
                  <a:lnTo>
                    <a:pt x="29520" y="46148"/>
                  </a:lnTo>
                  <a:lnTo>
                    <a:pt x="29568" y="46148"/>
                  </a:lnTo>
                  <a:lnTo>
                    <a:pt x="29568" y="46100"/>
                  </a:lnTo>
                  <a:lnTo>
                    <a:pt x="29592" y="46100"/>
                  </a:lnTo>
                  <a:lnTo>
                    <a:pt x="29592" y="46027"/>
                  </a:lnTo>
                  <a:lnTo>
                    <a:pt x="29640" y="46027"/>
                  </a:lnTo>
                  <a:lnTo>
                    <a:pt x="29640" y="45979"/>
                  </a:lnTo>
                  <a:lnTo>
                    <a:pt x="29688" y="45979"/>
                  </a:lnTo>
                  <a:lnTo>
                    <a:pt x="29688" y="45907"/>
                  </a:lnTo>
                  <a:lnTo>
                    <a:pt x="29712" y="45907"/>
                  </a:lnTo>
                  <a:lnTo>
                    <a:pt x="29712" y="45859"/>
                  </a:lnTo>
                  <a:lnTo>
                    <a:pt x="29761" y="45859"/>
                  </a:lnTo>
                  <a:lnTo>
                    <a:pt x="29761" y="45835"/>
                  </a:lnTo>
                  <a:lnTo>
                    <a:pt x="29809" y="45835"/>
                  </a:lnTo>
                  <a:lnTo>
                    <a:pt x="29809" y="45738"/>
                  </a:lnTo>
                  <a:lnTo>
                    <a:pt x="29833" y="45738"/>
                  </a:lnTo>
                  <a:lnTo>
                    <a:pt x="29833" y="45714"/>
                  </a:lnTo>
                  <a:lnTo>
                    <a:pt x="29881" y="45714"/>
                  </a:lnTo>
                  <a:lnTo>
                    <a:pt x="29881" y="45618"/>
                  </a:lnTo>
                  <a:lnTo>
                    <a:pt x="29929" y="45618"/>
                  </a:lnTo>
                  <a:lnTo>
                    <a:pt x="29929" y="45594"/>
                  </a:lnTo>
                  <a:lnTo>
                    <a:pt x="29953" y="45594"/>
                  </a:lnTo>
                  <a:lnTo>
                    <a:pt x="29953" y="45545"/>
                  </a:lnTo>
                  <a:lnTo>
                    <a:pt x="30002" y="45545"/>
                  </a:lnTo>
                  <a:lnTo>
                    <a:pt x="30002" y="45473"/>
                  </a:lnTo>
                  <a:lnTo>
                    <a:pt x="30050" y="45473"/>
                  </a:lnTo>
                  <a:lnTo>
                    <a:pt x="30050" y="45425"/>
                  </a:lnTo>
                  <a:lnTo>
                    <a:pt x="30074" y="45425"/>
                  </a:lnTo>
                  <a:lnTo>
                    <a:pt x="30074" y="45377"/>
                  </a:lnTo>
                  <a:lnTo>
                    <a:pt x="30122" y="45377"/>
                  </a:lnTo>
                  <a:lnTo>
                    <a:pt x="30122" y="45304"/>
                  </a:lnTo>
                  <a:lnTo>
                    <a:pt x="30170" y="45304"/>
                  </a:lnTo>
                  <a:lnTo>
                    <a:pt x="30170" y="45256"/>
                  </a:lnTo>
                  <a:lnTo>
                    <a:pt x="30194" y="45256"/>
                  </a:lnTo>
                  <a:lnTo>
                    <a:pt x="30194" y="45184"/>
                  </a:lnTo>
                  <a:lnTo>
                    <a:pt x="30243" y="45184"/>
                  </a:lnTo>
                  <a:lnTo>
                    <a:pt x="30243" y="45136"/>
                  </a:lnTo>
                  <a:lnTo>
                    <a:pt x="30291" y="45136"/>
                  </a:lnTo>
                  <a:lnTo>
                    <a:pt x="30291" y="45112"/>
                  </a:lnTo>
                  <a:lnTo>
                    <a:pt x="30315" y="45112"/>
                  </a:lnTo>
                  <a:lnTo>
                    <a:pt x="30315" y="45015"/>
                  </a:lnTo>
                  <a:lnTo>
                    <a:pt x="30363" y="45015"/>
                  </a:lnTo>
                  <a:lnTo>
                    <a:pt x="30363" y="44991"/>
                  </a:lnTo>
                  <a:lnTo>
                    <a:pt x="30411" y="44991"/>
                  </a:lnTo>
                  <a:lnTo>
                    <a:pt x="30411" y="44895"/>
                  </a:lnTo>
                  <a:lnTo>
                    <a:pt x="30435" y="44895"/>
                  </a:lnTo>
                  <a:lnTo>
                    <a:pt x="30435" y="44871"/>
                  </a:lnTo>
                  <a:lnTo>
                    <a:pt x="30484" y="44871"/>
                  </a:lnTo>
                  <a:lnTo>
                    <a:pt x="30484" y="44822"/>
                  </a:lnTo>
                  <a:lnTo>
                    <a:pt x="30532" y="44822"/>
                  </a:lnTo>
                  <a:lnTo>
                    <a:pt x="30532" y="44750"/>
                  </a:lnTo>
                  <a:lnTo>
                    <a:pt x="30556" y="44750"/>
                  </a:lnTo>
                  <a:lnTo>
                    <a:pt x="30556" y="44702"/>
                  </a:lnTo>
                  <a:lnTo>
                    <a:pt x="30604" y="44702"/>
                  </a:lnTo>
                  <a:lnTo>
                    <a:pt x="30604" y="44630"/>
                  </a:lnTo>
                  <a:lnTo>
                    <a:pt x="30652" y="44630"/>
                  </a:lnTo>
                  <a:lnTo>
                    <a:pt x="30652" y="44581"/>
                  </a:lnTo>
                  <a:lnTo>
                    <a:pt x="30676" y="44581"/>
                  </a:lnTo>
                  <a:lnTo>
                    <a:pt x="30676" y="44533"/>
                  </a:lnTo>
                  <a:lnTo>
                    <a:pt x="30725" y="44533"/>
                  </a:lnTo>
                  <a:lnTo>
                    <a:pt x="30725" y="44461"/>
                  </a:lnTo>
                  <a:lnTo>
                    <a:pt x="30773" y="44461"/>
                  </a:lnTo>
                  <a:lnTo>
                    <a:pt x="30773" y="44413"/>
                  </a:lnTo>
                  <a:lnTo>
                    <a:pt x="30797" y="44413"/>
                  </a:lnTo>
                  <a:lnTo>
                    <a:pt x="30797" y="44340"/>
                  </a:lnTo>
                  <a:lnTo>
                    <a:pt x="30845" y="44340"/>
                  </a:lnTo>
                  <a:lnTo>
                    <a:pt x="30845" y="44292"/>
                  </a:lnTo>
                  <a:lnTo>
                    <a:pt x="30893" y="44292"/>
                  </a:lnTo>
                  <a:lnTo>
                    <a:pt x="30893" y="44268"/>
                  </a:lnTo>
                  <a:lnTo>
                    <a:pt x="30917" y="44268"/>
                  </a:lnTo>
                  <a:lnTo>
                    <a:pt x="30917" y="44172"/>
                  </a:lnTo>
                  <a:lnTo>
                    <a:pt x="30965" y="44172"/>
                  </a:lnTo>
                  <a:lnTo>
                    <a:pt x="30965" y="44148"/>
                  </a:lnTo>
                  <a:lnTo>
                    <a:pt x="31014" y="44148"/>
                  </a:lnTo>
                  <a:lnTo>
                    <a:pt x="31014" y="44051"/>
                  </a:lnTo>
                  <a:lnTo>
                    <a:pt x="31038" y="44051"/>
                  </a:lnTo>
                  <a:lnTo>
                    <a:pt x="31038" y="44027"/>
                  </a:lnTo>
                  <a:lnTo>
                    <a:pt x="31086" y="44027"/>
                  </a:lnTo>
                  <a:lnTo>
                    <a:pt x="31086" y="43979"/>
                  </a:lnTo>
                  <a:lnTo>
                    <a:pt x="31134" y="43979"/>
                  </a:lnTo>
                  <a:lnTo>
                    <a:pt x="31134" y="43907"/>
                  </a:lnTo>
                  <a:lnTo>
                    <a:pt x="31158" y="43907"/>
                  </a:lnTo>
                  <a:lnTo>
                    <a:pt x="31158" y="43858"/>
                  </a:lnTo>
                  <a:lnTo>
                    <a:pt x="31206" y="43858"/>
                  </a:lnTo>
                  <a:lnTo>
                    <a:pt x="31206" y="43786"/>
                  </a:lnTo>
                  <a:lnTo>
                    <a:pt x="31255" y="43786"/>
                  </a:lnTo>
                  <a:lnTo>
                    <a:pt x="31255" y="43738"/>
                  </a:lnTo>
                  <a:lnTo>
                    <a:pt x="31279" y="43738"/>
                  </a:lnTo>
                  <a:lnTo>
                    <a:pt x="31279" y="43690"/>
                  </a:lnTo>
                  <a:lnTo>
                    <a:pt x="31327" y="43690"/>
                  </a:lnTo>
                  <a:lnTo>
                    <a:pt x="31327" y="43618"/>
                  </a:lnTo>
                  <a:lnTo>
                    <a:pt x="31375" y="43618"/>
                  </a:lnTo>
                  <a:lnTo>
                    <a:pt x="31375" y="43569"/>
                  </a:lnTo>
                  <a:lnTo>
                    <a:pt x="31399" y="43569"/>
                  </a:lnTo>
                  <a:lnTo>
                    <a:pt x="31399" y="43545"/>
                  </a:lnTo>
                  <a:lnTo>
                    <a:pt x="31447" y="43545"/>
                  </a:lnTo>
                  <a:lnTo>
                    <a:pt x="31447" y="43449"/>
                  </a:lnTo>
                  <a:lnTo>
                    <a:pt x="31496" y="43449"/>
                  </a:lnTo>
                  <a:lnTo>
                    <a:pt x="31496" y="43425"/>
                  </a:lnTo>
                  <a:lnTo>
                    <a:pt x="31520" y="43425"/>
                  </a:lnTo>
                  <a:lnTo>
                    <a:pt x="31520" y="43328"/>
                  </a:lnTo>
                  <a:lnTo>
                    <a:pt x="31568" y="43328"/>
                  </a:lnTo>
                  <a:lnTo>
                    <a:pt x="31568" y="43304"/>
                  </a:lnTo>
                  <a:lnTo>
                    <a:pt x="31616" y="43304"/>
                  </a:lnTo>
                  <a:lnTo>
                    <a:pt x="31616" y="43256"/>
                  </a:lnTo>
                  <a:lnTo>
                    <a:pt x="31640" y="43256"/>
                  </a:lnTo>
                  <a:lnTo>
                    <a:pt x="31640" y="43184"/>
                  </a:lnTo>
                  <a:lnTo>
                    <a:pt x="31688" y="43184"/>
                  </a:lnTo>
                  <a:lnTo>
                    <a:pt x="31688" y="43136"/>
                  </a:lnTo>
                  <a:lnTo>
                    <a:pt x="31761" y="43136"/>
                  </a:lnTo>
                  <a:lnTo>
                    <a:pt x="31761" y="43087"/>
                  </a:lnTo>
                  <a:lnTo>
                    <a:pt x="31809" y="43087"/>
                  </a:lnTo>
                  <a:lnTo>
                    <a:pt x="31809" y="43063"/>
                  </a:lnTo>
                  <a:lnTo>
                    <a:pt x="31881" y="43063"/>
                  </a:lnTo>
                  <a:lnTo>
                    <a:pt x="31881" y="43015"/>
                  </a:lnTo>
                  <a:lnTo>
                    <a:pt x="31978" y="43015"/>
                  </a:lnTo>
                  <a:lnTo>
                    <a:pt x="31978" y="42967"/>
                  </a:lnTo>
                  <a:lnTo>
                    <a:pt x="32050" y="42967"/>
                  </a:lnTo>
                  <a:lnTo>
                    <a:pt x="32050" y="42943"/>
                  </a:lnTo>
                  <a:lnTo>
                    <a:pt x="32122" y="42943"/>
                  </a:lnTo>
                  <a:lnTo>
                    <a:pt x="32122" y="42895"/>
                  </a:lnTo>
                  <a:lnTo>
                    <a:pt x="32170" y="42895"/>
                  </a:lnTo>
                  <a:lnTo>
                    <a:pt x="32170" y="42846"/>
                  </a:lnTo>
                  <a:lnTo>
                    <a:pt x="32243" y="42846"/>
                  </a:lnTo>
                  <a:lnTo>
                    <a:pt x="32243" y="42822"/>
                  </a:lnTo>
                  <a:lnTo>
                    <a:pt x="32339" y="42822"/>
                  </a:lnTo>
                  <a:lnTo>
                    <a:pt x="32339" y="42774"/>
                  </a:lnTo>
                  <a:lnTo>
                    <a:pt x="32411" y="42774"/>
                  </a:lnTo>
                  <a:lnTo>
                    <a:pt x="32411" y="42726"/>
                  </a:lnTo>
                  <a:lnTo>
                    <a:pt x="32460" y="42726"/>
                  </a:lnTo>
                  <a:lnTo>
                    <a:pt x="32460" y="42702"/>
                  </a:lnTo>
                  <a:lnTo>
                    <a:pt x="32532" y="42702"/>
                  </a:lnTo>
                  <a:lnTo>
                    <a:pt x="32532" y="42654"/>
                  </a:lnTo>
                  <a:lnTo>
                    <a:pt x="32604" y="42654"/>
                  </a:lnTo>
                  <a:lnTo>
                    <a:pt x="32604" y="42605"/>
                  </a:lnTo>
                  <a:lnTo>
                    <a:pt x="32701" y="42605"/>
                  </a:lnTo>
                  <a:lnTo>
                    <a:pt x="32701" y="42581"/>
                  </a:lnTo>
                  <a:lnTo>
                    <a:pt x="32725" y="42581"/>
                  </a:lnTo>
                  <a:lnTo>
                    <a:pt x="32725" y="42533"/>
                  </a:lnTo>
                  <a:lnTo>
                    <a:pt x="32821" y="42533"/>
                  </a:lnTo>
                  <a:lnTo>
                    <a:pt x="32821" y="42485"/>
                  </a:lnTo>
                  <a:lnTo>
                    <a:pt x="32893" y="42485"/>
                  </a:lnTo>
                  <a:lnTo>
                    <a:pt x="32893" y="42461"/>
                  </a:lnTo>
                  <a:lnTo>
                    <a:pt x="32966" y="42461"/>
                  </a:lnTo>
                  <a:lnTo>
                    <a:pt x="32966" y="42413"/>
                  </a:lnTo>
                  <a:lnTo>
                    <a:pt x="33014" y="42413"/>
                  </a:lnTo>
                  <a:lnTo>
                    <a:pt x="33014" y="42364"/>
                  </a:lnTo>
                  <a:lnTo>
                    <a:pt x="33086" y="42364"/>
                  </a:lnTo>
                  <a:lnTo>
                    <a:pt x="33086" y="42340"/>
                  </a:lnTo>
                  <a:lnTo>
                    <a:pt x="33182" y="42340"/>
                  </a:lnTo>
                  <a:lnTo>
                    <a:pt x="33182" y="42292"/>
                  </a:lnTo>
                  <a:lnTo>
                    <a:pt x="33207" y="42292"/>
                  </a:lnTo>
                  <a:lnTo>
                    <a:pt x="33207" y="42244"/>
                  </a:lnTo>
                  <a:lnTo>
                    <a:pt x="33303" y="42244"/>
                  </a:lnTo>
                  <a:lnTo>
                    <a:pt x="33303" y="42220"/>
                  </a:lnTo>
                  <a:lnTo>
                    <a:pt x="33375" y="42220"/>
                  </a:lnTo>
                  <a:lnTo>
                    <a:pt x="33375" y="42172"/>
                  </a:lnTo>
                  <a:lnTo>
                    <a:pt x="33423" y="42172"/>
                  </a:lnTo>
                  <a:lnTo>
                    <a:pt x="33423" y="42123"/>
                  </a:lnTo>
                  <a:lnTo>
                    <a:pt x="33496" y="42123"/>
                  </a:lnTo>
                  <a:lnTo>
                    <a:pt x="33496" y="42099"/>
                  </a:lnTo>
                  <a:lnTo>
                    <a:pt x="33568" y="42099"/>
                  </a:lnTo>
                  <a:lnTo>
                    <a:pt x="33568" y="42051"/>
                  </a:lnTo>
                  <a:lnTo>
                    <a:pt x="33664" y="42051"/>
                  </a:lnTo>
                  <a:lnTo>
                    <a:pt x="33664" y="42003"/>
                  </a:lnTo>
                  <a:lnTo>
                    <a:pt x="33689" y="42003"/>
                  </a:lnTo>
                  <a:lnTo>
                    <a:pt x="33689" y="41979"/>
                  </a:lnTo>
                  <a:lnTo>
                    <a:pt x="33785" y="41979"/>
                  </a:lnTo>
                  <a:lnTo>
                    <a:pt x="33785" y="41931"/>
                  </a:lnTo>
                  <a:lnTo>
                    <a:pt x="33857" y="41931"/>
                  </a:lnTo>
                  <a:lnTo>
                    <a:pt x="33857" y="41882"/>
                  </a:lnTo>
                  <a:lnTo>
                    <a:pt x="33905" y="41882"/>
                  </a:lnTo>
                  <a:lnTo>
                    <a:pt x="33905" y="41858"/>
                  </a:lnTo>
                  <a:lnTo>
                    <a:pt x="33978" y="41858"/>
                  </a:lnTo>
                  <a:lnTo>
                    <a:pt x="33978" y="41810"/>
                  </a:lnTo>
                  <a:lnTo>
                    <a:pt x="34050" y="41810"/>
                  </a:lnTo>
                  <a:lnTo>
                    <a:pt x="34050" y="41762"/>
                  </a:lnTo>
                  <a:lnTo>
                    <a:pt x="34098" y="41762"/>
                  </a:lnTo>
                  <a:lnTo>
                    <a:pt x="34098" y="41738"/>
                  </a:lnTo>
                  <a:lnTo>
                    <a:pt x="34170" y="41738"/>
                  </a:lnTo>
                  <a:lnTo>
                    <a:pt x="34170" y="41690"/>
                  </a:lnTo>
                  <a:lnTo>
                    <a:pt x="34267" y="41690"/>
                  </a:lnTo>
                  <a:lnTo>
                    <a:pt x="34267" y="41642"/>
                  </a:lnTo>
                  <a:lnTo>
                    <a:pt x="34291" y="41642"/>
                  </a:lnTo>
                  <a:lnTo>
                    <a:pt x="34291" y="41617"/>
                  </a:lnTo>
                  <a:lnTo>
                    <a:pt x="34387" y="41617"/>
                  </a:lnTo>
                  <a:lnTo>
                    <a:pt x="34387" y="41569"/>
                  </a:lnTo>
                  <a:lnTo>
                    <a:pt x="34411" y="41569"/>
                  </a:lnTo>
                  <a:lnTo>
                    <a:pt x="34411" y="41521"/>
                  </a:lnTo>
                  <a:lnTo>
                    <a:pt x="34508" y="41521"/>
                  </a:lnTo>
                  <a:lnTo>
                    <a:pt x="34508" y="41497"/>
                  </a:lnTo>
                  <a:lnTo>
                    <a:pt x="34580" y="41497"/>
                  </a:lnTo>
                  <a:lnTo>
                    <a:pt x="34580" y="41449"/>
                  </a:lnTo>
                  <a:lnTo>
                    <a:pt x="34628" y="41449"/>
                  </a:lnTo>
                  <a:lnTo>
                    <a:pt x="34628" y="41401"/>
                  </a:lnTo>
                  <a:lnTo>
                    <a:pt x="34701" y="41401"/>
                  </a:lnTo>
                  <a:lnTo>
                    <a:pt x="34701" y="41376"/>
                  </a:lnTo>
                  <a:lnTo>
                    <a:pt x="34773" y="41376"/>
                  </a:lnTo>
                  <a:lnTo>
                    <a:pt x="34773" y="41328"/>
                  </a:lnTo>
                  <a:lnTo>
                    <a:pt x="34821" y="41328"/>
                  </a:lnTo>
                  <a:lnTo>
                    <a:pt x="34821" y="41280"/>
                  </a:lnTo>
                  <a:lnTo>
                    <a:pt x="34893" y="41280"/>
                  </a:lnTo>
                  <a:lnTo>
                    <a:pt x="34893" y="41256"/>
                  </a:lnTo>
                  <a:lnTo>
                    <a:pt x="34990" y="41256"/>
                  </a:lnTo>
                  <a:lnTo>
                    <a:pt x="34990" y="41208"/>
                  </a:lnTo>
                  <a:lnTo>
                    <a:pt x="35014" y="41208"/>
                  </a:lnTo>
                  <a:lnTo>
                    <a:pt x="35014" y="41160"/>
                  </a:lnTo>
                  <a:lnTo>
                    <a:pt x="35110" y="41160"/>
                  </a:lnTo>
                  <a:lnTo>
                    <a:pt x="35110" y="41135"/>
                  </a:lnTo>
                  <a:lnTo>
                    <a:pt x="35134" y="41135"/>
                  </a:lnTo>
                  <a:lnTo>
                    <a:pt x="35134" y="41087"/>
                  </a:lnTo>
                  <a:lnTo>
                    <a:pt x="35231" y="41087"/>
                  </a:lnTo>
                  <a:lnTo>
                    <a:pt x="35231" y="41039"/>
                  </a:lnTo>
                  <a:lnTo>
                    <a:pt x="35303" y="41039"/>
                  </a:lnTo>
                  <a:lnTo>
                    <a:pt x="35303" y="41015"/>
                  </a:lnTo>
                  <a:lnTo>
                    <a:pt x="35351" y="41015"/>
                  </a:lnTo>
                  <a:lnTo>
                    <a:pt x="35351" y="40967"/>
                  </a:lnTo>
                  <a:lnTo>
                    <a:pt x="35424" y="40967"/>
                  </a:lnTo>
                  <a:lnTo>
                    <a:pt x="35424" y="40919"/>
                  </a:lnTo>
                  <a:lnTo>
                    <a:pt x="35472" y="40919"/>
                  </a:lnTo>
                  <a:lnTo>
                    <a:pt x="35472" y="40894"/>
                  </a:lnTo>
                  <a:lnTo>
                    <a:pt x="35544" y="40894"/>
                  </a:lnTo>
                  <a:lnTo>
                    <a:pt x="35544" y="40846"/>
                  </a:lnTo>
                  <a:lnTo>
                    <a:pt x="35616" y="40846"/>
                  </a:lnTo>
                  <a:lnTo>
                    <a:pt x="35616" y="40798"/>
                  </a:lnTo>
                  <a:lnTo>
                    <a:pt x="35665" y="40798"/>
                  </a:lnTo>
                  <a:lnTo>
                    <a:pt x="35665" y="40774"/>
                  </a:lnTo>
                  <a:lnTo>
                    <a:pt x="35737" y="40774"/>
                  </a:lnTo>
                  <a:lnTo>
                    <a:pt x="35737" y="40726"/>
                  </a:lnTo>
                  <a:lnTo>
                    <a:pt x="35785" y="40726"/>
                  </a:lnTo>
                  <a:lnTo>
                    <a:pt x="35785" y="40678"/>
                  </a:lnTo>
                  <a:lnTo>
                    <a:pt x="35857" y="40678"/>
                  </a:lnTo>
                  <a:lnTo>
                    <a:pt x="35857" y="40654"/>
                  </a:lnTo>
                  <a:lnTo>
                    <a:pt x="35954" y="40654"/>
                  </a:lnTo>
                  <a:lnTo>
                    <a:pt x="35954" y="40605"/>
                  </a:lnTo>
                  <a:lnTo>
                    <a:pt x="35978" y="40605"/>
                  </a:lnTo>
                  <a:lnTo>
                    <a:pt x="35978" y="40557"/>
                  </a:lnTo>
                  <a:lnTo>
                    <a:pt x="36074" y="40557"/>
                  </a:lnTo>
                  <a:lnTo>
                    <a:pt x="36074" y="40533"/>
                  </a:lnTo>
                  <a:lnTo>
                    <a:pt x="36098" y="40533"/>
                  </a:lnTo>
                  <a:lnTo>
                    <a:pt x="36098" y="40485"/>
                  </a:lnTo>
                  <a:lnTo>
                    <a:pt x="36195" y="40485"/>
                  </a:lnTo>
                  <a:lnTo>
                    <a:pt x="36195" y="40437"/>
                  </a:lnTo>
                  <a:lnTo>
                    <a:pt x="36267" y="40437"/>
                  </a:lnTo>
                  <a:lnTo>
                    <a:pt x="36267" y="40413"/>
                  </a:lnTo>
                  <a:lnTo>
                    <a:pt x="36315" y="40413"/>
                  </a:lnTo>
                  <a:lnTo>
                    <a:pt x="36315" y="40364"/>
                  </a:lnTo>
                  <a:lnTo>
                    <a:pt x="36387" y="40364"/>
                  </a:lnTo>
                  <a:lnTo>
                    <a:pt x="36387" y="40316"/>
                  </a:lnTo>
                  <a:lnTo>
                    <a:pt x="36436" y="40316"/>
                  </a:lnTo>
                  <a:lnTo>
                    <a:pt x="36436" y="40292"/>
                  </a:lnTo>
                  <a:lnTo>
                    <a:pt x="36508" y="40292"/>
                  </a:lnTo>
                  <a:lnTo>
                    <a:pt x="36508" y="40244"/>
                  </a:lnTo>
                  <a:lnTo>
                    <a:pt x="36556" y="40244"/>
                  </a:lnTo>
                  <a:lnTo>
                    <a:pt x="36556" y="40196"/>
                  </a:lnTo>
                  <a:lnTo>
                    <a:pt x="36628" y="40196"/>
                  </a:lnTo>
                  <a:lnTo>
                    <a:pt x="36628" y="40172"/>
                  </a:lnTo>
                  <a:lnTo>
                    <a:pt x="36677" y="40172"/>
                  </a:lnTo>
                  <a:lnTo>
                    <a:pt x="36677" y="40123"/>
                  </a:lnTo>
                  <a:lnTo>
                    <a:pt x="36749" y="40123"/>
                  </a:lnTo>
                  <a:lnTo>
                    <a:pt x="36749" y="40075"/>
                  </a:lnTo>
                  <a:lnTo>
                    <a:pt x="36821" y="40075"/>
                  </a:lnTo>
                  <a:lnTo>
                    <a:pt x="36821" y="40051"/>
                  </a:lnTo>
                  <a:lnTo>
                    <a:pt x="36869" y="40051"/>
                  </a:lnTo>
                  <a:lnTo>
                    <a:pt x="36869" y="40003"/>
                  </a:lnTo>
                  <a:lnTo>
                    <a:pt x="36942" y="40003"/>
                  </a:lnTo>
                  <a:lnTo>
                    <a:pt x="36942" y="39955"/>
                  </a:lnTo>
                  <a:lnTo>
                    <a:pt x="36990" y="39955"/>
                  </a:lnTo>
                  <a:lnTo>
                    <a:pt x="36990" y="39931"/>
                  </a:lnTo>
                  <a:lnTo>
                    <a:pt x="37062" y="39931"/>
                  </a:lnTo>
                  <a:lnTo>
                    <a:pt x="37062" y="39882"/>
                  </a:lnTo>
                  <a:lnTo>
                    <a:pt x="37110" y="39882"/>
                  </a:lnTo>
                  <a:lnTo>
                    <a:pt x="37110" y="39834"/>
                  </a:lnTo>
                  <a:lnTo>
                    <a:pt x="37183" y="39834"/>
                  </a:lnTo>
                  <a:lnTo>
                    <a:pt x="37183" y="39810"/>
                  </a:lnTo>
                  <a:lnTo>
                    <a:pt x="37231" y="39810"/>
                  </a:lnTo>
                  <a:lnTo>
                    <a:pt x="37231" y="39762"/>
                  </a:lnTo>
                  <a:lnTo>
                    <a:pt x="37303" y="39762"/>
                  </a:lnTo>
                  <a:lnTo>
                    <a:pt x="37303" y="39714"/>
                  </a:lnTo>
                  <a:lnTo>
                    <a:pt x="37351" y="39714"/>
                  </a:lnTo>
                  <a:lnTo>
                    <a:pt x="37351" y="39690"/>
                  </a:lnTo>
                  <a:lnTo>
                    <a:pt x="37424" y="39690"/>
                  </a:lnTo>
                  <a:lnTo>
                    <a:pt x="37424" y="39641"/>
                  </a:lnTo>
                  <a:lnTo>
                    <a:pt x="37472" y="39641"/>
                  </a:lnTo>
                  <a:lnTo>
                    <a:pt x="37472" y="39593"/>
                  </a:lnTo>
                  <a:lnTo>
                    <a:pt x="37544" y="39593"/>
                  </a:lnTo>
                  <a:lnTo>
                    <a:pt x="37544" y="39569"/>
                  </a:lnTo>
                  <a:lnTo>
                    <a:pt x="37641" y="39569"/>
                  </a:lnTo>
                  <a:lnTo>
                    <a:pt x="37641" y="39521"/>
                  </a:lnTo>
                  <a:lnTo>
                    <a:pt x="37665" y="39521"/>
                  </a:lnTo>
                  <a:lnTo>
                    <a:pt x="37665" y="39473"/>
                  </a:lnTo>
                  <a:lnTo>
                    <a:pt x="37761" y="39473"/>
                  </a:lnTo>
                  <a:lnTo>
                    <a:pt x="37761" y="39449"/>
                  </a:lnTo>
                  <a:lnTo>
                    <a:pt x="37785" y="39449"/>
                  </a:lnTo>
                  <a:lnTo>
                    <a:pt x="37785" y="39400"/>
                  </a:lnTo>
                  <a:lnTo>
                    <a:pt x="37882" y="39400"/>
                  </a:lnTo>
                  <a:lnTo>
                    <a:pt x="37882" y="39352"/>
                  </a:lnTo>
                  <a:lnTo>
                    <a:pt x="37906" y="39352"/>
                  </a:lnTo>
                  <a:lnTo>
                    <a:pt x="37906" y="39328"/>
                  </a:lnTo>
                  <a:lnTo>
                    <a:pt x="38002" y="39328"/>
                  </a:lnTo>
                  <a:lnTo>
                    <a:pt x="38002" y="39280"/>
                  </a:lnTo>
                  <a:lnTo>
                    <a:pt x="38026" y="39280"/>
                  </a:lnTo>
                  <a:lnTo>
                    <a:pt x="38026" y="39232"/>
                  </a:lnTo>
                  <a:lnTo>
                    <a:pt x="38122" y="39232"/>
                  </a:lnTo>
                  <a:lnTo>
                    <a:pt x="38122" y="39208"/>
                  </a:lnTo>
                  <a:lnTo>
                    <a:pt x="38147" y="39208"/>
                  </a:lnTo>
                  <a:lnTo>
                    <a:pt x="38147" y="39159"/>
                  </a:lnTo>
                  <a:lnTo>
                    <a:pt x="38243" y="39159"/>
                  </a:lnTo>
                  <a:lnTo>
                    <a:pt x="38243" y="39111"/>
                  </a:lnTo>
                  <a:lnTo>
                    <a:pt x="38267" y="39111"/>
                  </a:lnTo>
                  <a:lnTo>
                    <a:pt x="38267" y="39087"/>
                  </a:lnTo>
                  <a:lnTo>
                    <a:pt x="38363" y="39087"/>
                  </a:lnTo>
                  <a:lnTo>
                    <a:pt x="38363" y="39039"/>
                  </a:lnTo>
                  <a:lnTo>
                    <a:pt x="38388" y="39039"/>
                  </a:lnTo>
                  <a:lnTo>
                    <a:pt x="38388" y="38991"/>
                  </a:lnTo>
                  <a:lnTo>
                    <a:pt x="38484" y="38991"/>
                  </a:lnTo>
                  <a:lnTo>
                    <a:pt x="38484" y="38967"/>
                  </a:lnTo>
                  <a:lnTo>
                    <a:pt x="38508" y="38967"/>
                  </a:lnTo>
                  <a:lnTo>
                    <a:pt x="38508" y="38918"/>
                  </a:lnTo>
                  <a:lnTo>
                    <a:pt x="38604" y="38918"/>
                  </a:lnTo>
                  <a:lnTo>
                    <a:pt x="38604" y="38870"/>
                  </a:lnTo>
                  <a:lnTo>
                    <a:pt x="38629" y="38870"/>
                  </a:lnTo>
                  <a:lnTo>
                    <a:pt x="38629" y="38846"/>
                  </a:lnTo>
                  <a:lnTo>
                    <a:pt x="38725" y="38846"/>
                  </a:lnTo>
                  <a:lnTo>
                    <a:pt x="38725" y="38798"/>
                  </a:lnTo>
                  <a:lnTo>
                    <a:pt x="38749" y="38798"/>
                  </a:lnTo>
                  <a:lnTo>
                    <a:pt x="38749" y="38750"/>
                  </a:lnTo>
                  <a:lnTo>
                    <a:pt x="38845" y="38750"/>
                  </a:lnTo>
                  <a:lnTo>
                    <a:pt x="38845" y="38726"/>
                  </a:lnTo>
                  <a:lnTo>
                    <a:pt x="38870" y="38726"/>
                  </a:lnTo>
                  <a:lnTo>
                    <a:pt x="38870" y="38678"/>
                  </a:lnTo>
                  <a:lnTo>
                    <a:pt x="38966" y="38678"/>
                  </a:lnTo>
                  <a:lnTo>
                    <a:pt x="38966" y="38629"/>
                  </a:lnTo>
                  <a:lnTo>
                    <a:pt x="38990" y="38629"/>
                  </a:lnTo>
                  <a:lnTo>
                    <a:pt x="38990" y="38605"/>
                  </a:lnTo>
                  <a:lnTo>
                    <a:pt x="39038" y="38605"/>
                  </a:lnTo>
                  <a:lnTo>
                    <a:pt x="39038" y="38557"/>
                  </a:lnTo>
                  <a:lnTo>
                    <a:pt x="39110" y="38557"/>
                  </a:lnTo>
                  <a:lnTo>
                    <a:pt x="39110" y="38509"/>
                  </a:lnTo>
                  <a:lnTo>
                    <a:pt x="39159" y="38509"/>
                  </a:lnTo>
                  <a:lnTo>
                    <a:pt x="39159" y="38485"/>
                  </a:lnTo>
                  <a:lnTo>
                    <a:pt x="39231" y="38485"/>
                  </a:lnTo>
                  <a:lnTo>
                    <a:pt x="39231" y="38437"/>
                  </a:lnTo>
                  <a:lnTo>
                    <a:pt x="39279" y="38437"/>
                  </a:lnTo>
                  <a:lnTo>
                    <a:pt x="39279" y="38388"/>
                  </a:lnTo>
                  <a:lnTo>
                    <a:pt x="39351" y="38388"/>
                  </a:lnTo>
                  <a:lnTo>
                    <a:pt x="39351" y="38364"/>
                  </a:lnTo>
                  <a:lnTo>
                    <a:pt x="39400" y="38364"/>
                  </a:lnTo>
                  <a:lnTo>
                    <a:pt x="39400" y="38316"/>
                  </a:lnTo>
                  <a:lnTo>
                    <a:pt x="39472" y="38316"/>
                  </a:lnTo>
                  <a:lnTo>
                    <a:pt x="39472" y="38268"/>
                  </a:lnTo>
                  <a:lnTo>
                    <a:pt x="39520" y="38268"/>
                  </a:lnTo>
                  <a:lnTo>
                    <a:pt x="39520" y="38244"/>
                  </a:lnTo>
                  <a:lnTo>
                    <a:pt x="39592" y="38244"/>
                  </a:lnTo>
                  <a:lnTo>
                    <a:pt x="39592" y="38196"/>
                  </a:lnTo>
                  <a:lnTo>
                    <a:pt x="39641" y="38196"/>
                  </a:lnTo>
                  <a:lnTo>
                    <a:pt x="39641" y="38147"/>
                  </a:lnTo>
                  <a:lnTo>
                    <a:pt x="39689" y="38147"/>
                  </a:lnTo>
                  <a:lnTo>
                    <a:pt x="39689" y="38123"/>
                  </a:lnTo>
                  <a:lnTo>
                    <a:pt x="39761" y="38123"/>
                  </a:lnTo>
                  <a:lnTo>
                    <a:pt x="39761" y="38075"/>
                  </a:lnTo>
                  <a:lnTo>
                    <a:pt x="39809" y="38075"/>
                  </a:lnTo>
                  <a:lnTo>
                    <a:pt x="39809" y="38027"/>
                  </a:lnTo>
                  <a:lnTo>
                    <a:pt x="39882" y="38027"/>
                  </a:lnTo>
                  <a:lnTo>
                    <a:pt x="39882" y="38003"/>
                  </a:lnTo>
                  <a:lnTo>
                    <a:pt x="39930" y="38003"/>
                  </a:lnTo>
                  <a:lnTo>
                    <a:pt x="39930" y="37955"/>
                  </a:lnTo>
                  <a:lnTo>
                    <a:pt x="40002" y="37955"/>
                  </a:lnTo>
                  <a:lnTo>
                    <a:pt x="40002" y="37906"/>
                  </a:lnTo>
                  <a:lnTo>
                    <a:pt x="40050" y="37906"/>
                  </a:lnTo>
                  <a:lnTo>
                    <a:pt x="40050" y="37882"/>
                  </a:lnTo>
                  <a:lnTo>
                    <a:pt x="40123" y="37882"/>
                  </a:lnTo>
                  <a:lnTo>
                    <a:pt x="40123" y="37834"/>
                  </a:lnTo>
                  <a:lnTo>
                    <a:pt x="40171" y="37834"/>
                  </a:lnTo>
                  <a:lnTo>
                    <a:pt x="40171" y="37786"/>
                  </a:lnTo>
                  <a:lnTo>
                    <a:pt x="40195" y="37786"/>
                  </a:lnTo>
                  <a:lnTo>
                    <a:pt x="40195" y="37762"/>
                  </a:lnTo>
                  <a:lnTo>
                    <a:pt x="40291" y="37762"/>
                  </a:lnTo>
                  <a:lnTo>
                    <a:pt x="40291" y="37714"/>
                  </a:lnTo>
                  <a:lnTo>
                    <a:pt x="40315" y="37714"/>
                  </a:lnTo>
                  <a:lnTo>
                    <a:pt x="40315" y="37665"/>
                  </a:lnTo>
                  <a:lnTo>
                    <a:pt x="40412" y="37665"/>
                  </a:lnTo>
                  <a:lnTo>
                    <a:pt x="40412" y="37641"/>
                  </a:lnTo>
                  <a:lnTo>
                    <a:pt x="40436" y="37641"/>
                  </a:lnTo>
                  <a:lnTo>
                    <a:pt x="40436" y="37593"/>
                  </a:lnTo>
                  <a:lnTo>
                    <a:pt x="40484" y="37593"/>
                  </a:lnTo>
                  <a:lnTo>
                    <a:pt x="40484" y="37545"/>
                  </a:lnTo>
                  <a:lnTo>
                    <a:pt x="40556" y="37545"/>
                  </a:lnTo>
                  <a:lnTo>
                    <a:pt x="40556" y="37521"/>
                  </a:lnTo>
                  <a:lnTo>
                    <a:pt x="40605" y="37521"/>
                  </a:lnTo>
                  <a:lnTo>
                    <a:pt x="40605" y="37473"/>
                  </a:lnTo>
                  <a:lnTo>
                    <a:pt x="40677" y="37473"/>
                  </a:lnTo>
                  <a:lnTo>
                    <a:pt x="40677" y="37424"/>
                  </a:lnTo>
                  <a:lnTo>
                    <a:pt x="40725" y="37424"/>
                  </a:lnTo>
                  <a:lnTo>
                    <a:pt x="40725" y="37400"/>
                  </a:lnTo>
                  <a:lnTo>
                    <a:pt x="40773" y="37400"/>
                  </a:lnTo>
                  <a:lnTo>
                    <a:pt x="40773" y="37352"/>
                  </a:lnTo>
                  <a:lnTo>
                    <a:pt x="40846" y="37352"/>
                  </a:lnTo>
                  <a:lnTo>
                    <a:pt x="40846" y="37304"/>
                  </a:lnTo>
                  <a:lnTo>
                    <a:pt x="40894" y="37304"/>
                  </a:lnTo>
                  <a:lnTo>
                    <a:pt x="40894" y="37280"/>
                  </a:lnTo>
                  <a:lnTo>
                    <a:pt x="40966" y="37280"/>
                  </a:lnTo>
                  <a:lnTo>
                    <a:pt x="40966" y="37232"/>
                  </a:lnTo>
                  <a:lnTo>
                    <a:pt x="41014" y="37232"/>
                  </a:lnTo>
                  <a:lnTo>
                    <a:pt x="41014" y="37183"/>
                  </a:lnTo>
                  <a:lnTo>
                    <a:pt x="41087" y="37183"/>
                  </a:lnTo>
                  <a:lnTo>
                    <a:pt x="41087" y="37159"/>
                  </a:lnTo>
                  <a:lnTo>
                    <a:pt x="41135" y="37159"/>
                  </a:lnTo>
                  <a:lnTo>
                    <a:pt x="41135" y="37111"/>
                  </a:lnTo>
                  <a:lnTo>
                    <a:pt x="41159" y="37111"/>
                  </a:lnTo>
                  <a:lnTo>
                    <a:pt x="41159" y="37063"/>
                  </a:lnTo>
                  <a:lnTo>
                    <a:pt x="41255" y="37063"/>
                  </a:lnTo>
                  <a:lnTo>
                    <a:pt x="41255" y="37039"/>
                  </a:lnTo>
                  <a:lnTo>
                    <a:pt x="41279" y="37039"/>
                  </a:lnTo>
                  <a:lnTo>
                    <a:pt x="41279" y="36991"/>
                  </a:lnTo>
                  <a:lnTo>
                    <a:pt x="41327" y="36991"/>
                  </a:lnTo>
                  <a:lnTo>
                    <a:pt x="41327" y="36942"/>
                  </a:lnTo>
                  <a:lnTo>
                    <a:pt x="41400" y="36942"/>
                  </a:lnTo>
                  <a:lnTo>
                    <a:pt x="41400" y="36918"/>
                  </a:lnTo>
                  <a:lnTo>
                    <a:pt x="41448" y="36918"/>
                  </a:lnTo>
                  <a:lnTo>
                    <a:pt x="41448" y="36870"/>
                  </a:lnTo>
                  <a:lnTo>
                    <a:pt x="41520" y="36870"/>
                  </a:lnTo>
                  <a:lnTo>
                    <a:pt x="41520" y="36822"/>
                  </a:lnTo>
                  <a:lnTo>
                    <a:pt x="41568" y="36822"/>
                  </a:lnTo>
                  <a:lnTo>
                    <a:pt x="41568" y="36798"/>
                  </a:lnTo>
                  <a:lnTo>
                    <a:pt x="41617" y="36798"/>
                  </a:lnTo>
                  <a:lnTo>
                    <a:pt x="41617" y="36750"/>
                  </a:lnTo>
                  <a:lnTo>
                    <a:pt x="41689" y="36750"/>
                  </a:lnTo>
                  <a:lnTo>
                    <a:pt x="41689" y="36701"/>
                  </a:lnTo>
                  <a:lnTo>
                    <a:pt x="41737" y="36701"/>
                  </a:lnTo>
                  <a:lnTo>
                    <a:pt x="41737" y="36677"/>
                  </a:lnTo>
                  <a:lnTo>
                    <a:pt x="41761" y="36677"/>
                  </a:lnTo>
                  <a:lnTo>
                    <a:pt x="41761" y="36629"/>
                  </a:lnTo>
                  <a:lnTo>
                    <a:pt x="41858" y="36629"/>
                  </a:lnTo>
                  <a:lnTo>
                    <a:pt x="41858" y="36581"/>
                  </a:lnTo>
                  <a:lnTo>
                    <a:pt x="41882" y="36581"/>
                  </a:lnTo>
                  <a:lnTo>
                    <a:pt x="41882" y="36557"/>
                  </a:lnTo>
                  <a:lnTo>
                    <a:pt x="41978" y="36557"/>
                  </a:lnTo>
                  <a:lnTo>
                    <a:pt x="41978" y="36509"/>
                  </a:lnTo>
                  <a:lnTo>
                    <a:pt x="42002" y="36509"/>
                  </a:lnTo>
                  <a:lnTo>
                    <a:pt x="42002" y="36461"/>
                  </a:lnTo>
                  <a:lnTo>
                    <a:pt x="42050" y="36461"/>
                  </a:lnTo>
                  <a:lnTo>
                    <a:pt x="42050" y="36436"/>
                  </a:lnTo>
                  <a:lnTo>
                    <a:pt x="42123" y="36436"/>
                  </a:lnTo>
                  <a:lnTo>
                    <a:pt x="42123" y="36388"/>
                  </a:lnTo>
                  <a:lnTo>
                    <a:pt x="42171" y="36388"/>
                  </a:lnTo>
                  <a:lnTo>
                    <a:pt x="42171" y="36340"/>
                  </a:lnTo>
                  <a:lnTo>
                    <a:pt x="42219" y="36340"/>
                  </a:lnTo>
                  <a:lnTo>
                    <a:pt x="42219" y="36316"/>
                  </a:lnTo>
                  <a:lnTo>
                    <a:pt x="42291" y="36316"/>
                  </a:lnTo>
                  <a:lnTo>
                    <a:pt x="42291" y="36268"/>
                  </a:lnTo>
                  <a:lnTo>
                    <a:pt x="42340" y="36268"/>
                  </a:lnTo>
                  <a:lnTo>
                    <a:pt x="42340" y="36220"/>
                  </a:lnTo>
                  <a:lnTo>
                    <a:pt x="42364" y="36220"/>
                  </a:lnTo>
                  <a:lnTo>
                    <a:pt x="42364" y="36195"/>
                  </a:lnTo>
                  <a:lnTo>
                    <a:pt x="42460" y="36195"/>
                  </a:lnTo>
                  <a:lnTo>
                    <a:pt x="42460" y="36147"/>
                  </a:lnTo>
                  <a:lnTo>
                    <a:pt x="42484" y="36147"/>
                  </a:lnTo>
                  <a:lnTo>
                    <a:pt x="42484" y="36099"/>
                  </a:lnTo>
                  <a:lnTo>
                    <a:pt x="42532" y="36099"/>
                  </a:lnTo>
                  <a:lnTo>
                    <a:pt x="42532" y="36075"/>
                  </a:lnTo>
                  <a:lnTo>
                    <a:pt x="42605" y="36075"/>
                  </a:lnTo>
                  <a:lnTo>
                    <a:pt x="42605" y="36027"/>
                  </a:lnTo>
                  <a:lnTo>
                    <a:pt x="42653" y="36027"/>
                  </a:lnTo>
                  <a:lnTo>
                    <a:pt x="42653" y="35979"/>
                  </a:lnTo>
                  <a:lnTo>
                    <a:pt x="42701" y="35979"/>
                  </a:lnTo>
                  <a:lnTo>
                    <a:pt x="42701" y="35954"/>
                  </a:lnTo>
                  <a:lnTo>
                    <a:pt x="42773" y="35954"/>
                  </a:lnTo>
                  <a:lnTo>
                    <a:pt x="42773" y="35906"/>
                  </a:lnTo>
                  <a:lnTo>
                    <a:pt x="42822" y="35906"/>
                  </a:lnTo>
                  <a:lnTo>
                    <a:pt x="42822" y="35858"/>
                  </a:lnTo>
                  <a:lnTo>
                    <a:pt x="42846" y="35858"/>
                  </a:lnTo>
                  <a:lnTo>
                    <a:pt x="42846" y="35834"/>
                  </a:lnTo>
                  <a:lnTo>
                    <a:pt x="42942" y="35834"/>
                  </a:lnTo>
                  <a:lnTo>
                    <a:pt x="42942" y="35786"/>
                  </a:lnTo>
                  <a:lnTo>
                    <a:pt x="42966" y="35786"/>
                  </a:lnTo>
                  <a:lnTo>
                    <a:pt x="42966" y="35738"/>
                  </a:lnTo>
                  <a:lnTo>
                    <a:pt x="43014" y="35738"/>
                  </a:lnTo>
                  <a:lnTo>
                    <a:pt x="43014" y="35713"/>
                  </a:lnTo>
                  <a:lnTo>
                    <a:pt x="43087" y="35713"/>
                  </a:lnTo>
                  <a:lnTo>
                    <a:pt x="43087" y="35665"/>
                  </a:lnTo>
                  <a:lnTo>
                    <a:pt x="43135" y="35665"/>
                  </a:lnTo>
                  <a:lnTo>
                    <a:pt x="43135" y="35617"/>
                  </a:lnTo>
                  <a:lnTo>
                    <a:pt x="43183" y="35617"/>
                  </a:lnTo>
                  <a:lnTo>
                    <a:pt x="43183" y="35593"/>
                  </a:lnTo>
                  <a:lnTo>
                    <a:pt x="43255" y="35593"/>
                  </a:lnTo>
                  <a:lnTo>
                    <a:pt x="43255" y="35545"/>
                  </a:lnTo>
                  <a:lnTo>
                    <a:pt x="43303" y="35545"/>
                  </a:lnTo>
                  <a:lnTo>
                    <a:pt x="43303" y="35497"/>
                  </a:lnTo>
                  <a:lnTo>
                    <a:pt x="43328" y="35497"/>
                  </a:lnTo>
                  <a:lnTo>
                    <a:pt x="43328" y="35473"/>
                  </a:lnTo>
                  <a:lnTo>
                    <a:pt x="43424" y="35473"/>
                  </a:lnTo>
                  <a:lnTo>
                    <a:pt x="43424" y="35424"/>
                  </a:lnTo>
                  <a:lnTo>
                    <a:pt x="43448" y="35424"/>
                  </a:lnTo>
                  <a:lnTo>
                    <a:pt x="43448" y="35376"/>
                  </a:lnTo>
                  <a:lnTo>
                    <a:pt x="43496" y="35376"/>
                  </a:lnTo>
                  <a:lnTo>
                    <a:pt x="43496" y="35352"/>
                  </a:lnTo>
                  <a:lnTo>
                    <a:pt x="43544" y="35352"/>
                  </a:lnTo>
                  <a:lnTo>
                    <a:pt x="43544" y="35304"/>
                  </a:lnTo>
                  <a:lnTo>
                    <a:pt x="43617" y="35304"/>
                  </a:lnTo>
                  <a:lnTo>
                    <a:pt x="43617" y="35256"/>
                  </a:lnTo>
                  <a:lnTo>
                    <a:pt x="43665" y="35256"/>
                  </a:lnTo>
                  <a:lnTo>
                    <a:pt x="43665" y="35232"/>
                  </a:lnTo>
                  <a:lnTo>
                    <a:pt x="43689" y="35232"/>
                  </a:lnTo>
                  <a:lnTo>
                    <a:pt x="43689" y="35183"/>
                  </a:lnTo>
                  <a:lnTo>
                    <a:pt x="43785" y="35183"/>
                  </a:lnTo>
                  <a:lnTo>
                    <a:pt x="43785" y="35135"/>
                  </a:lnTo>
                  <a:lnTo>
                    <a:pt x="43810" y="35135"/>
                  </a:lnTo>
                  <a:lnTo>
                    <a:pt x="43810" y="35111"/>
                  </a:lnTo>
                  <a:lnTo>
                    <a:pt x="43858" y="35111"/>
                  </a:lnTo>
                  <a:lnTo>
                    <a:pt x="43858" y="35063"/>
                  </a:lnTo>
                  <a:lnTo>
                    <a:pt x="43906" y="35063"/>
                  </a:lnTo>
                  <a:lnTo>
                    <a:pt x="43906" y="35015"/>
                  </a:lnTo>
                  <a:lnTo>
                    <a:pt x="43978" y="35015"/>
                  </a:lnTo>
                  <a:lnTo>
                    <a:pt x="43978" y="34991"/>
                  </a:lnTo>
                  <a:lnTo>
                    <a:pt x="44026" y="34991"/>
                  </a:lnTo>
                  <a:lnTo>
                    <a:pt x="44026" y="34942"/>
                  </a:lnTo>
                  <a:lnTo>
                    <a:pt x="44051" y="34942"/>
                  </a:lnTo>
                  <a:lnTo>
                    <a:pt x="44051" y="34894"/>
                  </a:lnTo>
                  <a:lnTo>
                    <a:pt x="44147" y="34894"/>
                  </a:lnTo>
                  <a:lnTo>
                    <a:pt x="44147" y="34870"/>
                  </a:lnTo>
                  <a:lnTo>
                    <a:pt x="44171" y="34870"/>
                  </a:lnTo>
                  <a:lnTo>
                    <a:pt x="44171" y="34822"/>
                  </a:lnTo>
                  <a:lnTo>
                    <a:pt x="44219" y="34822"/>
                  </a:lnTo>
                  <a:lnTo>
                    <a:pt x="44219" y="34774"/>
                  </a:lnTo>
                  <a:lnTo>
                    <a:pt x="44267" y="34774"/>
                  </a:lnTo>
                  <a:lnTo>
                    <a:pt x="44267" y="34750"/>
                  </a:lnTo>
                  <a:lnTo>
                    <a:pt x="44340" y="34750"/>
                  </a:lnTo>
                  <a:lnTo>
                    <a:pt x="44340" y="34701"/>
                  </a:lnTo>
                  <a:lnTo>
                    <a:pt x="44388" y="34701"/>
                  </a:lnTo>
                  <a:lnTo>
                    <a:pt x="44388" y="34653"/>
                  </a:lnTo>
                  <a:lnTo>
                    <a:pt x="44412" y="34653"/>
                  </a:lnTo>
                  <a:lnTo>
                    <a:pt x="44412" y="34629"/>
                  </a:lnTo>
                  <a:lnTo>
                    <a:pt x="44508" y="34629"/>
                  </a:lnTo>
                  <a:lnTo>
                    <a:pt x="44508" y="34581"/>
                  </a:lnTo>
                  <a:lnTo>
                    <a:pt x="44532" y="34581"/>
                  </a:lnTo>
                  <a:lnTo>
                    <a:pt x="44532" y="34533"/>
                  </a:lnTo>
                  <a:lnTo>
                    <a:pt x="44581" y="34533"/>
                  </a:lnTo>
                  <a:lnTo>
                    <a:pt x="44581" y="34509"/>
                  </a:lnTo>
                  <a:lnTo>
                    <a:pt x="44629" y="34509"/>
                  </a:lnTo>
                  <a:lnTo>
                    <a:pt x="44629" y="34460"/>
                  </a:lnTo>
                  <a:lnTo>
                    <a:pt x="44653" y="34460"/>
                  </a:lnTo>
                  <a:lnTo>
                    <a:pt x="44653" y="34412"/>
                  </a:lnTo>
                  <a:lnTo>
                    <a:pt x="44749" y="34412"/>
                  </a:lnTo>
                  <a:lnTo>
                    <a:pt x="44749" y="34388"/>
                  </a:lnTo>
                  <a:lnTo>
                    <a:pt x="44773" y="34388"/>
                  </a:lnTo>
                  <a:lnTo>
                    <a:pt x="44773" y="34340"/>
                  </a:lnTo>
                  <a:lnTo>
                    <a:pt x="44822" y="34340"/>
                  </a:lnTo>
                  <a:lnTo>
                    <a:pt x="44822" y="34292"/>
                  </a:lnTo>
                  <a:lnTo>
                    <a:pt x="44870" y="34292"/>
                  </a:lnTo>
                  <a:lnTo>
                    <a:pt x="44870" y="34268"/>
                  </a:lnTo>
                  <a:lnTo>
                    <a:pt x="44942" y="34268"/>
                  </a:lnTo>
                  <a:lnTo>
                    <a:pt x="44942" y="34219"/>
                  </a:lnTo>
                  <a:lnTo>
                    <a:pt x="44990" y="34219"/>
                  </a:lnTo>
                  <a:lnTo>
                    <a:pt x="44990" y="34171"/>
                  </a:lnTo>
                  <a:lnTo>
                    <a:pt x="45014" y="34171"/>
                  </a:lnTo>
                  <a:lnTo>
                    <a:pt x="45014" y="34147"/>
                  </a:lnTo>
                  <a:lnTo>
                    <a:pt x="45063" y="34147"/>
                  </a:lnTo>
                  <a:lnTo>
                    <a:pt x="45063" y="34099"/>
                  </a:lnTo>
                  <a:lnTo>
                    <a:pt x="45135" y="34099"/>
                  </a:lnTo>
                  <a:lnTo>
                    <a:pt x="45135" y="34051"/>
                  </a:lnTo>
                  <a:lnTo>
                    <a:pt x="45183" y="34051"/>
                  </a:lnTo>
                  <a:lnTo>
                    <a:pt x="45183" y="34027"/>
                  </a:lnTo>
                  <a:lnTo>
                    <a:pt x="45231" y="34027"/>
                  </a:lnTo>
                  <a:lnTo>
                    <a:pt x="45231" y="33978"/>
                  </a:lnTo>
                  <a:lnTo>
                    <a:pt x="45255" y="33978"/>
                  </a:lnTo>
                  <a:lnTo>
                    <a:pt x="45255" y="33930"/>
                  </a:lnTo>
                  <a:lnTo>
                    <a:pt x="45352" y="33930"/>
                  </a:lnTo>
                  <a:lnTo>
                    <a:pt x="45352" y="33906"/>
                  </a:lnTo>
                  <a:lnTo>
                    <a:pt x="45376" y="33906"/>
                  </a:lnTo>
                  <a:lnTo>
                    <a:pt x="45376" y="33858"/>
                  </a:lnTo>
                  <a:lnTo>
                    <a:pt x="45424" y="33858"/>
                  </a:lnTo>
                  <a:lnTo>
                    <a:pt x="45424" y="33810"/>
                  </a:lnTo>
                  <a:lnTo>
                    <a:pt x="45472" y="33810"/>
                  </a:lnTo>
                  <a:lnTo>
                    <a:pt x="45472" y="33786"/>
                  </a:lnTo>
                  <a:lnTo>
                    <a:pt x="45545" y="33786"/>
                  </a:lnTo>
                  <a:lnTo>
                    <a:pt x="45545" y="33737"/>
                  </a:lnTo>
                  <a:lnTo>
                    <a:pt x="45593" y="33737"/>
                  </a:lnTo>
                  <a:lnTo>
                    <a:pt x="45593" y="33689"/>
                  </a:lnTo>
                  <a:lnTo>
                    <a:pt x="45617" y="33689"/>
                  </a:lnTo>
                  <a:lnTo>
                    <a:pt x="45617" y="33665"/>
                  </a:lnTo>
                  <a:lnTo>
                    <a:pt x="45665" y="33665"/>
                  </a:lnTo>
                  <a:lnTo>
                    <a:pt x="45665" y="33617"/>
                  </a:lnTo>
                  <a:lnTo>
                    <a:pt x="45713" y="33617"/>
                  </a:lnTo>
                  <a:lnTo>
                    <a:pt x="45713" y="33569"/>
                  </a:lnTo>
                  <a:lnTo>
                    <a:pt x="45786" y="33569"/>
                  </a:lnTo>
                  <a:lnTo>
                    <a:pt x="45786" y="33545"/>
                  </a:lnTo>
                  <a:lnTo>
                    <a:pt x="45834" y="33545"/>
                  </a:lnTo>
                  <a:lnTo>
                    <a:pt x="45834" y="33497"/>
                  </a:lnTo>
                  <a:lnTo>
                    <a:pt x="45858" y="33497"/>
                  </a:lnTo>
                  <a:lnTo>
                    <a:pt x="45858" y="33448"/>
                  </a:lnTo>
                  <a:lnTo>
                    <a:pt x="45906" y="33448"/>
                  </a:lnTo>
                  <a:lnTo>
                    <a:pt x="45906" y="33424"/>
                  </a:lnTo>
                  <a:lnTo>
                    <a:pt x="45954" y="33424"/>
                  </a:lnTo>
                  <a:lnTo>
                    <a:pt x="45954" y="33376"/>
                  </a:lnTo>
                  <a:lnTo>
                    <a:pt x="45978" y="33376"/>
                  </a:lnTo>
                  <a:lnTo>
                    <a:pt x="45978" y="33328"/>
                  </a:lnTo>
                  <a:lnTo>
                    <a:pt x="46075" y="33328"/>
                  </a:lnTo>
                  <a:lnTo>
                    <a:pt x="46075" y="33304"/>
                  </a:lnTo>
                  <a:lnTo>
                    <a:pt x="46099" y="33304"/>
                  </a:lnTo>
                  <a:lnTo>
                    <a:pt x="46099" y="33256"/>
                  </a:lnTo>
                  <a:lnTo>
                    <a:pt x="46147" y="33256"/>
                  </a:lnTo>
                  <a:lnTo>
                    <a:pt x="46147" y="33207"/>
                  </a:lnTo>
                  <a:lnTo>
                    <a:pt x="46195" y="33207"/>
                  </a:lnTo>
                  <a:lnTo>
                    <a:pt x="46195" y="33183"/>
                  </a:lnTo>
                  <a:lnTo>
                    <a:pt x="46219" y="33183"/>
                  </a:lnTo>
                  <a:lnTo>
                    <a:pt x="46219" y="33135"/>
                  </a:lnTo>
                  <a:lnTo>
                    <a:pt x="46316" y="33135"/>
                  </a:lnTo>
                  <a:lnTo>
                    <a:pt x="46316" y="33087"/>
                  </a:lnTo>
                  <a:lnTo>
                    <a:pt x="46340" y="33087"/>
                  </a:lnTo>
                  <a:lnTo>
                    <a:pt x="46340" y="33063"/>
                  </a:lnTo>
                  <a:lnTo>
                    <a:pt x="46388" y="33063"/>
                  </a:lnTo>
                  <a:lnTo>
                    <a:pt x="46388" y="33015"/>
                  </a:lnTo>
                  <a:lnTo>
                    <a:pt x="46436" y="33015"/>
                  </a:lnTo>
                  <a:lnTo>
                    <a:pt x="46436" y="32966"/>
                  </a:lnTo>
                  <a:lnTo>
                    <a:pt x="46460" y="32966"/>
                  </a:lnTo>
                  <a:lnTo>
                    <a:pt x="46460" y="32942"/>
                  </a:lnTo>
                  <a:lnTo>
                    <a:pt x="46557" y="32942"/>
                  </a:lnTo>
                  <a:lnTo>
                    <a:pt x="46557" y="32894"/>
                  </a:lnTo>
                  <a:lnTo>
                    <a:pt x="46581" y="32894"/>
                  </a:lnTo>
                  <a:lnTo>
                    <a:pt x="46581" y="32846"/>
                  </a:lnTo>
                  <a:lnTo>
                    <a:pt x="46629" y="32846"/>
                  </a:lnTo>
                  <a:lnTo>
                    <a:pt x="46629" y="32822"/>
                  </a:lnTo>
                  <a:lnTo>
                    <a:pt x="46677" y="32822"/>
                  </a:lnTo>
                  <a:lnTo>
                    <a:pt x="46677" y="32774"/>
                  </a:lnTo>
                  <a:lnTo>
                    <a:pt x="46701" y="32774"/>
                  </a:lnTo>
                  <a:lnTo>
                    <a:pt x="46701" y="32725"/>
                  </a:lnTo>
                  <a:lnTo>
                    <a:pt x="46749" y="32725"/>
                  </a:lnTo>
                  <a:lnTo>
                    <a:pt x="46749" y="32701"/>
                  </a:lnTo>
                  <a:lnTo>
                    <a:pt x="46822" y="32701"/>
                  </a:lnTo>
                  <a:lnTo>
                    <a:pt x="46822" y="32653"/>
                  </a:lnTo>
                  <a:lnTo>
                    <a:pt x="46870" y="32653"/>
                  </a:lnTo>
                  <a:lnTo>
                    <a:pt x="46870" y="32605"/>
                  </a:lnTo>
                  <a:lnTo>
                    <a:pt x="46918" y="32605"/>
                  </a:lnTo>
                  <a:lnTo>
                    <a:pt x="46918" y="32581"/>
                  </a:lnTo>
                  <a:lnTo>
                    <a:pt x="46942" y="32581"/>
                  </a:lnTo>
                  <a:lnTo>
                    <a:pt x="46942" y="32533"/>
                  </a:lnTo>
                  <a:lnTo>
                    <a:pt x="46990" y="32533"/>
                  </a:lnTo>
                  <a:lnTo>
                    <a:pt x="46990" y="32484"/>
                  </a:lnTo>
                  <a:lnTo>
                    <a:pt x="47039" y="32484"/>
                  </a:lnTo>
                  <a:lnTo>
                    <a:pt x="47039" y="32460"/>
                  </a:lnTo>
                  <a:lnTo>
                    <a:pt x="47063" y="32460"/>
                  </a:lnTo>
                  <a:lnTo>
                    <a:pt x="47063" y="32412"/>
                  </a:lnTo>
                  <a:lnTo>
                    <a:pt x="47159" y="32412"/>
                  </a:lnTo>
                  <a:lnTo>
                    <a:pt x="47159" y="32364"/>
                  </a:lnTo>
                  <a:lnTo>
                    <a:pt x="47183" y="32364"/>
                  </a:lnTo>
                  <a:lnTo>
                    <a:pt x="47183" y="32340"/>
                  </a:lnTo>
                  <a:lnTo>
                    <a:pt x="47231" y="32340"/>
                  </a:lnTo>
                  <a:lnTo>
                    <a:pt x="47231" y="32292"/>
                  </a:lnTo>
                  <a:lnTo>
                    <a:pt x="47280" y="32292"/>
                  </a:lnTo>
                  <a:lnTo>
                    <a:pt x="47280" y="32243"/>
                  </a:lnTo>
                  <a:lnTo>
                    <a:pt x="47304" y="32243"/>
                  </a:lnTo>
                  <a:lnTo>
                    <a:pt x="47304" y="32219"/>
                  </a:lnTo>
                  <a:lnTo>
                    <a:pt x="47352" y="32219"/>
                  </a:lnTo>
                  <a:lnTo>
                    <a:pt x="47352" y="32171"/>
                  </a:lnTo>
                  <a:lnTo>
                    <a:pt x="47400" y="32171"/>
                  </a:lnTo>
                  <a:lnTo>
                    <a:pt x="47400" y="32123"/>
                  </a:lnTo>
                  <a:lnTo>
                    <a:pt x="47472" y="32123"/>
                  </a:lnTo>
                  <a:lnTo>
                    <a:pt x="47472" y="32099"/>
                  </a:lnTo>
                  <a:lnTo>
                    <a:pt x="47521" y="32099"/>
                  </a:lnTo>
                  <a:lnTo>
                    <a:pt x="47521" y="32051"/>
                  </a:lnTo>
                  <a:lnTo>
                    <a:pt x="47545" y="32051"/>
                  </a:lnTo>
                  <a:lnTo>
                    <a:pt x="47545" y="32002"/>
                  </a:lnTo>
                  <a:lnTo>
                    <a:pt x="47593" y="32002"/>
                  </a:lnTo>
                  <a:lnTo>
                    <a:pt x="47593" y="31978"/>
                  </a:lnTo>
                  <a:lnTo>
                    <a:pt x="47641" y="31978"/>
                  </a:lnTo>
                  <a:lnTo>
                    <a:pt x="47641" y="31930"/>
                  </a:lnTo>
                  <a:lnTo>
                    <a:pt x="47665" y="31930"/>
                  </a:lnTo>
                  <a:lnTo>
                    <a:pt x="47665" y="31882"/>
                  </a:lnTo>
                  <a:lnTo>
                    <a:pt x="47713" y="31882"/>
                  </a:lnTo>
                  <a:lnTo>
                    <a:pt x="47713" y="31858"/>
                  </a:lnTo>
                  <a:lnTo>
                    <a:pt x="47786" y="31858"/>
                  </a:lnTo>
                  <a:lnTo>
                    <a:pt x="47786" y="31810"/>
                  </a:lnTo>
                  <a:lnTo>
                    <a:pt x="47834" y="31810"/>
                  </a:lnTo>
                  <a:lnTo>
                    <a:pt x="47834" y="31761"/>
                  </a:lnTo>
                  <a:lnTo>
                    <a:pt x="47882" y="31761"/>
                  </a:lnTo>
                  <a:lnTo>
                    <a:pt x="47882" y="31737"/>
                  </a:lnTo>
                  <a:lnTo>
                    <a:pt x="47906" y="31737"/>
                  </a:lnTo>
                  <a:lnTo>
                    <a:pt x="47906" y="31689"/>
                  </a:lnTo>
                  <a:lnTo>
                    <a:pt x="47954" y="31689"/>
                  </a:lnTo>
                  <a:lnTo>
                    <a:pt x="47954" y="31641"/>
                  </a:lnTo>
                  <a:lnTo>
                    <a:pt x="48003" y="31641"/>
                  </a:lnTo>
                  <a:lnTo>
                    <a:pt x="48003" y="31617"/>
                  </a:lnTo>
                  <a:lnTo>
                    <a:pt x="48027" y="31617"/>
                  </a:lnTo>
                  <a:lnTo>
                    <a:pt x="48027" y="31569"/>
                  </a:lnTo>
                  <a:lnTo>
                    <a:pt x="48075" y="31569"/>
                  </a:lnTo>
                  <a:lnTo>
                    <a:pt x="48075" y="31521"/>
                  </a:lnTo>
                  <a:lnTo>
                    <a:pt x="48123" y="31521"/>
                  </a:lnTo>
                  <a:lnTo>
                    <a:pt x="48123" y="31496"/>
                  </a:lnTo>
                  <a:lnTo>
                    <a:pt x="48147" y="31496"/>
                  </a:lnTo>
                  <a:lnTo>
                    <a:pt x="48147" y="31448"/>
                  </a:lnTo>
                  <a:lnTo>
                    <a:pt x="48195" y="31448"/>
                  </a:lnTo>
                  <a:lnTo>
                    <a:pt x="48195" y="31400"/>
                  </a:lnTo>
                  <a:lnTo>
                    <a:pt x="48268" y="31400"/>
                  </a:lnTo>
                  <a:lnTo>
                    <a:pt x="48268" y="31376"/>
                  </a:lnTo>
                  <a:lnTo>
                    <a:pt x="48316" y="31376"/>
                  </a:lnTo>
                  <a:lnTo>
                    <a:pt x="48316" y="31328"/>
                  </a:lnTo>
                  <a:lnTo>
                    <a:pt x="48364" y="31328"/>
                  </a:lnTo>
                  <a:lnTo>
                    <a:pt x="48364" y="31280"/>
                  </a:lnTo>
                  <a:lnTo>
                    <a:pt x="48388" y="31280"/>
                  </a:lnTo>
                  <a:lnTo>
                    <a:pt x="48388" y="31255"/>
                  </a:lnTo>
                  <a:lnTo>
                    <a:pt x="48436" y="31255"/>
                  </a:lnTo>
                  <a:lnTo>
                    <a:pt x="48436" y="31207"/>
                  </a:lnTo>
                  <a:lnTo>
                    <a:pt x="48484" y="31207"/>
                  </a:lnTo>
                  <a:lnTo>
                    <a:pt x="48484" y="31159"/>
                  </a:lnTo>
                  <a:lnTo>
                    <a:pt x="48509" y="31159"/>
                  </a:lnTo>
                  <a:lnTo>
                    <a:pt x="48509" y="31135"/>
                  </a:lnTo>
                  <a:lnTo>
                    <a:pt x="48557" y="31135"/>
                  </a:lnTo>
                  <a:lnTo>
                    <a:pt x="48557" y="31087"/>
                  </a:lnTo>
                  <a:lnTo>
                    <a:pt x="48605" y="31087"/>
                  </a:lnTo>
                  <a:lnTo>
                    <a:pt x="48605" y="31039"/>
                  </a:lnTo>
                  <a:lnTo>
                    <a:pt x="48629" y="31039"/>
                  </a:lnTo>
                  <a:lnTo>
                    <a:pt x="48629" y="31014"/>
                  </a:lnTo>
                  <a:lnTo>
                    <a:pt x="48677" y="31014"/>
                  </a:lnTo>
                  <a:lnTo>
                    <a:pt x="48677" y="30966"/>
                  </a:lnTo>
                  <a:lnTo>
                    <a:pt x="48750" y="30966"/>
                  </a:lnTo>
                  <a:lnTo>
                    <a:pt x="48750" y="30918"/>
                  </a:lnTo>
                  <a:lnTo>
                    <a:pt x="48798" y="30918"/>
                  </a:lnTo>
                  <a:lnTo>
                    <a:pt x="48798" y="30894"/>
                  </a:lnTo>
                  <a:lnTo>
                    <a:pt x="48846" y="30894"/>
                  </a:lnTo>
                  <a:lnTo>
                    <a:pt x="48846" y="30846"/>
                  </a:lnTo>
                  <a:lnTo>
                    <a:pt x="48870" y="30846"/>
                  </a:lnTo>
                  <a:lnTo>
                    <a:pt x="48870" y="30798"/>
                  </a:lnTo>
                  <a:lnTo>
                    <a:pt x="48918" y="30798"/>
                  </a:lnTo>
                  <a:lnTo>
                    <a:pt x="48918" y="30773"/>
                  </a:lnTo>
                  <a:lnTo>
                    <a:pt x="48966" y="30773"/>
                  </a:lnTo>
                  <a:lnTo>
                    <a:pt x="48966" y="30725"/>
                  </a:lnTo>
                  <a:lnTo>
                    <a:pt x="48991" y="30725"/>
                  </a:lnTo>
                  <a:lnTo>
                    <a:pt x="48991" y="30677"/>
                  </a:lnTo>
                  <a:lnTo>
                    <a:pt x="49039" y="30677"/>
                  </a:lnTo>
                  <a:lnTo>
                    <a:pt x="49039" y="30653"/>
                  </a:lnTo>
                  <a:lnTo>
                    <a:pt x="49087" y="30653"/>
                  </a:lnTo>
                  <a:lnTo>
                    <a:pt x="49087" y="30605"/>
                  </a:lnTo>
                  <a:lnTo>
                    <a:pt x="49111" y="30605"/>
                  </a:lnTo>
                  <a:lnTo>
                    <a:pt x="49111" y="30557"/>
                  </a:lnTo>
                  <a:lnTo>
                    <a:pt x="49159" y="30557"/>
                  </a:lnTo>
                  <a:lnTo>
                    <a:pt x="49159" y="30533"/>
                  </a:lnTo>
                  <a:lnTo>
                    <a:pt x="49207" y="30533"/>
                  </a:lnTo>
                  <a:lnTo>
                    <a:pt x="49207" y="30484"/>
                  </a:lnTo>
                  <a:lnTo>
                    <a:pt x="49232" y="30484"/>
                  </a:lnTo>
                  <a:lnTo>
                    <a:pt x="49232" y="30436"/>
                  </a:lnTo>
                  <a:lnTo>
                    <a:pt x="49280" y="30436"/>
                  </a:lnTo>
                  <a:lnTo>
                    <a:pt x="49280" y="30412"/>
                  </a:lnTo>
                  <a:lnTo>
                    <a:pt x="49328" y="30412"/>
                  </a:lnTo>
                  <a:lnTo>
                    <a:pt x="49328" y="30364"/>
                  </a:lnTo>
                  <a:lnTo>
                    <a:pt x="49352" y="30364"/>
                  </a:lnTo>
                  <a:lnTo>
                    <a:pt x="49352" y="30316"/>
                  </a:lnTo>
                  <a:lnTo>
                    <a:pt x="49400" y="30316"/>
                  </a:lnTo>
                  <a:lnTo>
                    <a:pt x="49400" y="30292"/>
                  </a:lnTo>
                  <a:lnTo>
                    <a:pt x="49448" y="30292"/>
                  </a:lnTo>
                  <a:lnTo>
                    <a:pt x="49448" y="30243"/>
                  </a:lnTo>
                  <a:lnTo>
                    <a:pt x="49472" y="30243"/>
                  </a:lnTo>
                  <a:lnTo>
                    <a:pt x="49472" y="30195"/>
                  </a:lnTo>
                  <a:lnTo>
                    <a:pt x="49521" y="30195"/>
                  </a:lnTo>
                  <a:lnTo>
                    <a:pt x="49521" y="30171"/>
                  </a:lnTo>
                  <a:lnTo>
                    <a:pt x="49569" y="30171"/>
                  </a:lnTo>
                  <a:lnTo>
                    <a:pt x="49569" y="30123"/>
                  </a:lnTo>
                  <a:lnTo>
                    <a:pt x="49593" y="30123"/>
                  </a:lnTo>
                  <a:lnTo>
                    <a:pt x="49593" y="30075"/>
                  </a:lnTo>
                  <a:lnTo>
                    <a:pt x="49641" y="30075"/>
                  </a:lnTo>
                  <a:lnTo>
                    <a:pt x="49641" y="30051"/>
                  </a:lnTo>
                  <a:lnTo>
                    <a:pt x="49689" y="30051"/>
                  </a:lnTo>
                  <a:lnTo>
                    <a:pt x="49689" y="30002"/>
                  </a:lnTo>
                  <a:lnTo>
                    <a:pt x="49713" y="30002"/>
                  </a:lnTo>
                  <a:lnTo>
                    <a:pt x="49713" y="29954"/>
                  </a:lnTo>
                  <a:lnTo>
                    <a:pt x="49810" y="29954"/>
                  </a:lnTo>
                  <a:lnTo>
                    <a:pt x="49810" y="29930"/>
                  </a:lnTo>
                  <a:lnTo>
                    <a:pt x="49834" y="29930"/>
                  </a:lnTo>
                  <a:lnTo>
                    <a:pt x="49834" y="29882"/>
                  </a:lnTo>
                  <a:lnTo>
                    <a:pt x="49882" y="29882"/>
                  </a:lnTo>
                  <a:lnTo>
                    <a:pt x="49882" y="29834"/>
                  </a:lnTo>
                  <a:lnTo>
                    <a:pt x="49930" y="29834"/>
                  </a:lnTo>
                  <a:lnTo>
                    <a:pt x="49930" y="29810"/>
                  </a:lnTo>
                  <a:lnTo>
                    <a:pt x="49954" y="29810"/>
                  </a:lnTo>
                  <a:lnTo>
                    <a:pt x="49954" y="29761"/>
                  </a:lnTo>
                  <a:lnTo>
                    <a:pt x="50003" y="29761"/>
                  </a:lnTo>
                  <a:lnTo>
                    <a:pt x="50003" y="29689"/>
                  </a:lnTo>
                  <a:lnTo>
                    <a:pt x="50051" y="29689"/>
                  </a:lnTo>
                  <a:lnTo>
                    <a:pt x="50051" y="29641"/>
                  </a:lnTo>
                  <a:lnTo>
                    <a:pt x="50075" y="29641"/>
                  </a:lnTo>
                  <a:lnTo>
                    <a:pt x="50075" y="29593"/>
                  </a:lnTo>
                  <a:lnTo>
                    <a:pt x="50123" y="29593"/>
                  </a:lnTo>
                  <a:lnTo>
                    <a:pt x="50123" y="29569"/>
                  </a:lnTo>
                  <a:lnTo>
                    <a:pt x="50171" y="29569"/>
                  </a:lnTo>
                  <a:lnTo>
                    <a:pt x="50171" y="29520"/>
                  </a:lnTo>
                  <a:lnTo>
                    <a:pt x="50195" y="29520"/>
                  </a:lnTo>
                  <a:lnTo>
                    <a:pt x="50195" y="29472"/>
                  </a:lnTo>
                  <a:lnTo>
                    <a:pt x="50244" y="29472"/>
                  </a:lnTo>
                  <a:lnTo>
                    <a:pt x="50244" y="29448"/>
                  </a:lnTo>
                  <a:lnTo>
                    <a:pt x="50292" y="29448"/>
                  </a:lnTo>
                  <a:lnTo>
                    <a:pt x="50292" y="29400"/>
                  </a:lnTo>
                  <a:lnTo>
                    <a:pt x="50316" y="29400"/>
                  </a:lnTo>
                  <a:lnTo>
                    <a:pt x="50316" y="29352"/>
                  </a:lnTo>
                  <a:lnTo>
                    <a:pt x="50364" y="29352"/>
                  </a:lnTo>
                  <a:lnTo>
                    <a:pt x="50364" y="29328"/>
                  </a:lnTo>
                  <a:lnTo>
                    <a:pt x="50412" y="29328"/>
                  </a:lnTo>
                  <a:lnTo>
                    <a:pt x="50412" y="29279"/>
                  </a:lnTo>
                  <a:lnTo>
                    <a:pt x="50436" y="29279"/>
                  </a:lnTo>
                  <a:lnTo>
                    <a:pt x="50436" y="29231"/>
                  </a:lnTo>
                  <a:lnTo>
                    <a:pt x="50485" y="29231"/>
                  </a:lnTo>
                  <a:lnTo>
                    <a:pt x="50485" y="29207"/>
                  </a:lnTo>
                  <a:lnTo>
                    <a:pt x="50533" y="29207"/>
                  </a:lnTo>
                  <a:lnTo>
                    <a:pt x="50533" y="29159"/>
                  </a:lnTo>
                  <a:lnTo>
                    <a:pt x="50557" y="29159"/>
                  </a:lnTo>
                  <a:lnTo>
                    <a:pt x="50557" y="29111"/>
                  </a:lnTo>
                  <a:lnTo>
                    <a:pt x="50605" y="29111"/>
                  </a:lnTo>
                  <a:lnTo>
                    <a:pt x="50605" y="29087"/>
                  </a:lnTo>
                  <a:lnTo>
                    <a:pt x="50653" y="29087"/>
                  </a:lnTo>
                  <a:lnTo>
                    <a:pt x="50653" y="29038"/>
                  </a:lnTo>
                  <a:lnTo>
                    <a:pt x="50677" y="29038"/>
                  </a:lnTo>
                  <a:lnTo>
                    <a:pt x="50677" y="28990"/>
                  </a:lnTo>
                  <a:lnTo>
                    <a:pt x="50726" y="28990"/>
                  </a:lnTo>
                  <a:lnTo>
                    <a:pt x="50726" y="28966"/>
                  </a:lnTo>
                  <a:lnTo>
                    <a:pt x="50774" y="28966"/>
                  </a:lnTo>
                  <a:lnTo>
                    <a:pt x="50774" y="28918"/>
                  </a:lnTo>
                  <a:lnTo>
                    <a:pt x="50798" y="28918"/>
                  </a:lnTo>
                  <a:lnTo>
                    <a:pt x="50798" y="28870"/>
                  </a:lnTo>
                  <a:lnTo>
                    <a:pt x="50846" y="28870"/>
                  </a:lnTo>
                  <a:lnTo>
                    <a:pt x="50846" y="28846"/>
                  </a:lnTo>
                  <a:lnTo>
                    <a:pt x="50894" y="28846"/>
                  </a:lnTo>
                  <a:lnTo>
                    <a:pt x="50894" y="28797"/>
                  </a:lnTo>
                  <a:lnTo>
                    <a:pt x="50918" y="28797"/>
                  </a:lnTo>
                  <a:lnTo>
                    <a:pt x="50918" y="28749"/>
                  </a:lnTo>
                  <a:lnTo>
                    <a:pt x="50967" y="28749"/>
                  </a:lnTo>
                  <a:lnTo>
                    <a:pt x="50967" y="28725"/>
                  </a:lnTo>
                  <a:lnTo>
                    <a:pt x="51015" y="28725"/>
                  </a:lnTo>
                  <a:lnTo>
                    <a:pt x="51015" y="28677"/>
                  </a:lnTo>
                  <a:lnTo>
                    <a:pt x="51039" y="28677"/>
                  </a:lnTo>
                  <a:lnTo>
                    <a:pt x="51039" y="28629"/>
                  </a:lnTo>
                  <a:lnTo>
                    <a:pt x="51087" y="28629"/>
                  </a:lnTo>
                  <a:lnTo>
                    <a:pt x="51087" y="28605"/>
                  </a:lnTo>
                  <a:lnTo>
                    <a:pt x="51135" y="28605"/>
                  </a:lnTo>
                  <a:lnTo>
                    <a:pt x="51135" y="28508"/>
                  </a:lnTo>
                  <a:lnTo>
                    <a:pt x="51159" y="28508"/>
                  </a:lnTo>
                  <a:lnTo>
                    <a:pt x="51159" y="28484"/>
                  </a:lnTo>
                  <a:lnTo>
                    <a:pt x="51208" y="28484"/>
                  </a:lnTo>
                  <a:lnTo>
                    <a:pt x="51208" y="28436"/>
                  </a:lnTo>
                  <a:lnTo>
                    <a:pt x="51256" y="28436"/>
                  </a:lnTo>
                  <a:lnTo>
                    <a:pt x="51256" y="28388"/>
                  </a:lnTo>
                  <a:lnTo>
                    <a:pt x="51280" y="28388"/>
                  </a:lnTo>
                  <a:lnTo>
                    <a:pt x="51280" y="28364"/>
                  </a:lnTo>
                  <a:lnTo>
                    <a:pt x="51328" y="28364"/>
                  </a:lnTo>
                  <a:lnTo>
                    <a:pt x="51328" y="28316"/>
                  </a:lnTo>
                  <a:lnTo>
                    <a:pt x="51376" y="28316"/>
                  </a:lnTo>
                  <a:lnTo>
                    <a:pt x="51376" y="28267"/>
                  </a:lnTo>
                  <a:lnTo>
                    <a:pt x="51400" y="28267"/>
                  </a:lnTo>
                  <a:lnTo>
                    <a:pt x="51400" y="28243"/>
                  </a:lnTo>
                  <a:lnTo>
                    <a:pt x="51448" y="28243"/>
                  </a:lnTo>
                  <a:lnTo>
                    <a:pt x="51448" y="28195"/>
                  </a:lnTo>
                  <a:lnTo>
                    <a:pt x="51497" y="28195"/>
                  </a:lnTo>
                  <a:lnTo>
                    <a:pt x="51497" y="28147"/>
                  </a:lnTo>
                  <a:lnTo>
                    <a:pt x="51521" y="28147"/>
                  </a:lnTo>
                  <a:lnTo>
                    <a:pt x="51521" y="28123"/>
                  </a:lnTo>
                  <a:lnTo>
                    <a:pt x="51569" y="28123"/>
                  </a:lnTo>
                  <a:lnTo>
                    <a:pt x="51569" y="28026"/>
                  </a:lnTo>
                  <a:lnTo>
                    <a:pt x="51617" y="28026"/>
                  </a:lnTo>
                  <a:lnTo>
                    <a:pt x="51617" y="28002"/>
                  </a:lnTo>
                  <a:lnTo>
                    <a:pt x="51641" y="28002"/>
                  </a:lnTo>
                  <a:lnTo>
                    <a:pt x="51641" y="27954"/>
                  </a:lnTo>
                  <a:lnTo>
                    <a:pt x="51689" y="27954"/>
                  </a:lnTo>
                  <a:lnTo>
                    <a:pt x="51689" y="27906"/>
                  </a:lnTo>
                  <a:lnTo>
                    <a:pt x="51738" y="27906"/>
                  </a:lnTo>
                  <a:lnTo>
                    <a:pt x="51738" y="27882"/>
                  </a:lnTo>
                  <a:lnTo>
                    <a:pt x="51762" y="27882"/>
                  </a:lnTo>
                  <a:lnTo>
                    <a:pt x="51762" y="27834"/>
                  </a:lnTo>
                  <a:lnTo>
                    <a:pt x="51810" y="27834"/>
                  </a:lnTo>
                  <a:lnTo>
                    <a:pt x="51810" y="27785"/>
                  </a:lnTo>
                  <a:lnTo>
                    <a:pt x="51858" y="27785"/>
                  </a:lnTo>
                  <a:lnTo>
                    <a:pt x="51858" y="27761"/>
                  </a:lnTo>
                  <a:lnTo>
                    <a:pt x="51882" y="27761"/>
                  </a:lnTo>
                  <a:lnTo>
                    <a:pt x="51882" y="27713"/>
                  </a:lnTo>
                  <a:lnTo>
                    <a:pt x="51930" y="27713"/>
                  </a:lnTo>
                  <a:lnTo>
                    <a:pt x="51930" y="27641"/>
                  </a:lnTo>
                  <a:lnTo>
                    <a:pt x="51979" y="27641"/>
                  </a:lnTo>
                  <a:lnTo>
                    <a:pt x="51979" y="27593"/>
                  </a:lnTo>
                  <a:lnTo>
                    <a:pt x="52003" y="27593"/>
                  </a:lnTo>
                  <a:lnTo>
                    <a:pt x="52003" y="27544"/>
                  </a:lnTo>
                  <a:lnTo>
                    <a:pt x="52051" y="27544"/>
                  </a:lnTo>
                  <a:lnTo>
                    <a:pt x="52051" y="27520"/>
                  </a:lnTo>
                  <a:lnTo>
                    <a:pt x="52099" y="27520"/>
                  </a:lnTo>
                  <a:lnTo>
                    <a:pt x="52099" y="27472"/>
                  </a:lnTo>
                  <a:lnTo>
                    <a:pt x="52123" y="27472"/>
                  </a:lnTo>
                  <a:lnTo>
                    <a:pt x="52123" y="27424"/>
                  </a:lnTo>
                  <a:lnTo>
                    <a:pt x="52171" y="27424"/>
                  </a:lnTo>
                  <a:lnTo>
                    <a:pt x="52171" y="27352"/>
                  </a:lnTo>
                  <a:lnTo>
                    <a:pt x="52220" y="27352"/>
                  </a:lnTo>
                  <a:lnTo>
                    <a:pt x="52220" y="27303"/>
                  </a:lnTo>
                  <a:lnTo>
                    <a:pt x="52244" y="27303"/>
                  </a:lnTo>
                  <a:lnTo>
                    <a:pt x="52244" y="27279"/>
                  </a:lnTo>
                  <a:lnTo>
                    <a:pt x="52292" y="27279"/>
                  </a:lnTo>
                  <a:lnTo>
                    <a:pt x="52292" y="27231"/>
                  </a:lnTo>
                  <a:lnTo>
                    <a:pt x="52340" y="27231"/>
                  </a:lnTo>
                  <a:lnTo>
                    <a:pt x="52340" y="27183"/>
                  </a:lnTo>
                  <a:lnTo>
                    <a:pt x="52364" y="27183"/>
                  </a:lnTo>
                  <a:lnTo>
                    <a:pt x="52364" y="27159"/>
                  </a:lnTo>
                  <a:lnTo>
                    <a:pt x="52412" y="27159"/>
                  </a:lnTo>
                  <a:lnTo>
                    <a:pt x="52412" y="27062"/>
                  </a:lnTo>
                  <a:lnTo>
                    <a:pt x="52461" y="27062"/>
                  </a:lnTo>
                  <a:lnTo>
                    <a:pt x="52461" y="27038"/>
                  </a:lnTo>
                  <a:lnTo>
                    <a:pt x="52485" y="27038"/>
                  </a:lnTo>
                  <a:lnTo>
                    <a:pt x="52485" y="26990"/>
                  </a:lnTo>
                  <a:lnTo>
                    <a:pt x="52533" y="26990"/>
                  </a:lnTo>
                  <a:lnTo>
                    <a:pt x="52533" y="26942"/>
                  </a:lnTo>
                  <a:lnTo>
                    <a:pt x="52581" y="26942"/>
                  </a:lnTo>
                  <a:lnTo>
                    <a:pt x="52581" y="26918"/>
                  </a:lnTo>
                  <a:lnTo>
                    <a:pt x="52605" y="26918"/>
                  </a:lnTo>
                  <a:lnTo>
                    <a:pt x="52605" y="26870"/>
                  </a:lnTo>
                  <a:lnTo>
                    <a:pt x="52653" y="26870"/>
                  </a:lnTo>
                  <a:lnTo>
                    <a:pt x="52653" y="26797"/>
                  </a:lnTo>
                  <a:lnTo>
                    <a:pt x="52702" y="26797"/>
                  </a:lnTo>
                  <a:lnTo>
                    <a:pt x="52702" y="26749"/>
                  </a:lnTo>
                  <a:lnTo>
                    <a:pt x="52726" y="26749"/>
                  </a:lnTo>
                  <a:lnTo>
                    <a:pt x="52726" y="26701"/>
                  </a:lnTo>
                  <a:lnTo>
                    <a:pt x="52774" y="26701"/>
                  </a:lnTo>
                  <a:lnTo>
                    <a:pt x="52774" y="26677"/>
                  </a:lnTo>
                  <a:lnTo>
                    <a:pt x="52822" y="26677"/>
                  </a:lnTo>
                  <a:lnTo>
                    <a:pt x="52822" y="26629"/>
                  </a:lnTo>
                  <a:lnTo>
                    <a:pt x="52846" y="26629"/>
                  </a:lnTo>
                  <a:lnTo>
                    <a:pt x="52846" y="26556"/>
                  </a:lnTo>
                  <a:lnTo>
                    <a:pt x="52894" y="26556"/>
                  </a:lnTo>
                  <a:lnTo>
                    <a:pt x="52894" y="26508"/>
                  </a:lnTo>
                  <a:lnTo>
                    <a:pt x="52943" y="26508"/>
                  </a:lnTo>
                  <a:lnTo>
                    <a:pt x="52943" y="26460"/>
                  </a:lnTo>
                  <a:lnTo>
                    <a:pt x="52967" y="26460"/>
                  </a:lnTo>
                  <a:lnTo>
                    <a:pt x="52967" y="26388"/>
                  </a:lnTo>
                  <a:lnTo>
                    <a:pt x="53015" y="26388"/>
                  </a:lnTo>
                  <a:lnTo>
                    <a:pt x="53015" y="26340"/>
                  </a:lnTo>
                  <a:lnTo>
                    <a:pt x="53063" y="26340"/>
                  </a:lnTo>
                  <a:lnTo>
                    <a:pt x="53063" y="26315"/>
                  </a:lnTo>
                  <a:lnTo>
                    <a:pt x="53087" y="26315"/>
                  </a:lnTo>
                  <a:lnTo>
                    <a:pt x="53087" y="26267"/>
                  </a:lnTo>
                  <a:lnTo>
                    <a:pt x="53135" y="26267"/>
                  </a:lnTo>
                  <a:lnTo>
                    <a:pt x="53135" y="26195"/>
                  </a:lnTo>
                  <a:lnTo>
                    <a:pt x="53184" y="26195"/>
                  </a:lnTo>
                  <a:lnTo>
                    <a:pt x="53184" y="26147"/>
                  </a:lnTo>
                  <a:lnTo>
                    <a:pt x="53208" y="26147"/>
                  </a:lnTo>
                  <a:lnTo>
                    <a:pt x="53208" y="26099"/>
                  </a:lnTo>
                  <a:lnTo>
                    <a:pt x="53256" y="26099"/>
                  </a:lnTo>
                  <a:lnTo>
                    <a:pt x="53256" y="26074"/>
                  </a:lnTo>
                  <a:lnTo>
                    <a:pt x="53304" y="26074"/>
                  </a:lnTo>
                  <a:lnTo>
                    <a:pt x="53304" y="25978"/>
                  </a:lnTo>
                  <a:lnTo>
                    <a:pt x="53328" y="25978"/>
                  </a:lnTo>
                  <a:lnTo>
                    <a:pt x="53328" y="25954"/>
                  </a:lnTo>
                  <a:lnTo>
                    <a:pt x="53376" y="25954"/>
                  </a:lnTo>
                  <a:lnTo>
                    <a:pt x="53376" y="25906"/>
                  </a:lnTo>
                  <a:lnTo>
                    <a:pt x="53425" y="25906"/>
                  </a:lnTo>
                  <a:lnTo>
                    <a:pt x="53425" y="25858"/>
                  </a:lnTo>
                  <a:lnTo>
                    <a:pt x="53449" y="25858"/>
                  </a:lnTo>
                  <a:lnTo>
                    <a:pt x="53449" y="25785"/>
                  </a:lnTo>
                  <a:lnTo>
                    <a:pt x="53497" y="25785"/>
                  </a:lnTo>
                  <a:lnTo>
                    <a:pt x="53497" y="25737"/>
                  </a:lnTo>
                  <a:lnTo>
                    <a:pt x="53545" y="25737"/>
                  </a:lnTo>
                  <a:lnTo>
                    <a:pt x="53545" y="25713"/>
                  </a:lnTo>
                  <a:lnTo>
                    <a:pt x="53569" y="25713"/>
                  </a:lnTo>
                  <a:lnTo>
                    <a:pt x="53569" y="25617"/>
                  </a:lnTo>
                  <a:lnTo>
                    <a:pt x="53617" y="25617"/>
                  </a:lnTo>
                  <a:lnTo>
                    <a:pt x="53617" y="25592"/>
                  </a:lnTo>
                  <a:lnTo>
                    <a:pt x="53665" y="25592"/>
                  </a:lnTo>
                  <a:lnTo>
                    <a:pt x="53665" y="25544"/>
                  </a:lnTo>
                  <a:lnTo>
                    <a:pt x="53690" y="25544"/>
                  </a:lnTo>
                  <a:lnTo>
                    <a:pt x="53690" y="25472"/>
                  </a:lnTo>
                  <a:lnTo>
                    <a:pt x="53738" y="25472"/>
                  </a:lnTo>
                  <a:lnTo>
                    <a:pt x="53738" y="25424"/>
                  </a:lnTo>
                  <a:lnTo>
                    <a:pt x="53786" y="25424"/>
                  </a:lnTo>
                  <a:lnTo>
                    <a:pt x="53786" y="25376"/>
                  </a:lnTo>
                  <a:lnTo>
                    <a:pt x="53810" y="25376"/>
                  </a:lnTo>
                  <a:lnTo>
                    <a:pt x="53810" y="25303"/>
                  </a:lnTo>
                  <a:lnTo>
                    <a:pt x="53858" y="25303"/>
                  </a:lnTo>
                  <a:lnTo>
                    <a:pt x="53858" y="25255"/>
                  </a:lnTo>
                  <a:lnTo>
                    <a:pt x="53906" y="25255"/>
                  </a:lnTo>
                  <a:lnTo>
                    <a:pt x="53906" y="25183"/>
                  </a:lnTo>
                  <a:lnTo>
                    <a:pt x="53931" y="25183"/>
                  </a:lnTo>
                  <a:lnTo>
                    <a:pt x="53931" y="25135"/>
                  </a:lnTo>
                  <a:lnTo>
                    <a:pt x="53979" y="25135"/>
                  </a:lnTo>
                  <a:lnTo>
                    <a:pt x="53979" y="25111"/>
                  </a:lnTo>
                  <a:lnTo>
                    <a:pt x="54027" y="25111"/>
                  </a:lnTo>
                  <a:lnTo>
                    <a:pt x="54027" y="25014"/>
                  </a:lnTo>
                  <a:lnTo>
                    <a:pt x="54051" y="25014"/>
                  </a:lnTo>
                  <a:lnTo>
                    <a:pt x="54051" y="24990"/>
                  </a:lnTo>
                  <a:lnTo>
                    <a:pt x="54099" y="24990"/>
                  </a:lnTo>
                  <a:lnTo>
                    <a:pt x="54099" y="24942"/>
                  </a:lnTo>
                  <a:lnTo>
                    <a:pt x="54147" y="24942"/>
                  </a:lnTo>
                  <a:lnTo>
                    <a:pt x="54147" y="24870"/>
                  </a:lnTo>
                  <a:lnTo>
                    <a:pt x="54172" y="24870"/>
                  </a:lnTo>
                  <a:lnTo>
                    <a:pt x="54172" y="24821"/>
                  </a:lnTo>
                  <a:lnTo>
                    <a:pt x="54220" y="24821"/>
                  </a:lnTo>
                  <a:lnTo>
                    <a:pt x="54220" y="24749"/>
                  </a:lnTo>
                  <a:lnTo>
                    <a:pt x="54268" y="24749"/>
                  </a:lnTo>
                  <a:lnTo>
                    <a:pt x="54268" y="24701"/>
                  </a:lnTo>
                  <a:lnTo>
                    <a:pt x="54292" y="24701"/>
                  </a:lnTo>
                  <a:lnTo>
                    <a:pt x="54292" y="24653"/>
                  </a:lnTo>
                  <a:lnTo>
                    <a:pt x="54340" y="24653"/>
                  </a:lnTo>
                  <a:lnTo>
                    <a:pt x="54340" y="24580"/>
                  </a:lnTo>
                  <a:lnTo>
                    <a:pt x="54388" y="24580"/>
                  </a:lnTo>
                  <a:lnTo>
                    <a:pt x="54388" y="24532"/>
                  </a:lnTo>
                  <a:lnTo>
                    <a:pt x="54413" y="24532"/>
                  </a:lnTo>
                  <a:lnTo>
                    <a:pt x="54413" y="24460"/>
                  </a:lnTo>
                  <a:lnTo>
                    <a:pt x="54461" y="24460"/>
                  </a:lnTo>
                  <a:lnTo>
                    <a:pt x="54461" y="24412"/>
                  </a:lnTo>
                  <a:lnTo>
                    <a:pt x="54509" y="24412"/>
                  </a:lnTo>
                  <a:lnTo>
                    <a:pt x="54509" y="24339"/>
                  </a:lnTo>
                  <a:lnTo>
                    <a:pt x="54533" y="24339"/>
                  </a:lnTo>
                  <a:lnTo>
                    <a:pt x="54533" y="24291"/>
                  </a:lnTo>
                  <a:lnTo>
                    <a:pt x="54581" y="24291"/>
                  </a:lnTo>
                  <a:lnTo>
                    <a:pt x="54581" y="24219"/>
                  </a:lnTo>
                  <a:lnTo>
                    <a:pt x="54629" y="24219"/>
                  </a:lnTo>
                  <a:lnTo>
                    <a:pt x="54629" y="24147"/>
                  </a:lnTo>
                  <a:lnTo>
                    <a:pt x="54653" y="24147"/>
                  </a:lnTo>
                  <a:lnTo>
                    <a:pt x="54653" y="24098"/>
                  </a:lnTo>
                  <a:lnTo>
                    <a:pt x="54702" y="24098"/>
                  </a:lnTo>
                  <a:lnTo>
                    <a:pt x="54702" y="24026"/>
                  </a:lnTo>
                  <a:lnTo>
                    <a:pt x="54750" y="24026"/>
                  </a:lnTo>
                  <a:lnTo>
                    <a:pt x="54750" y="23978"/>
                  </a:lnTo>
                  <a:lnTo>
                    <a:pt x="54774" y="23978"/>
                  </a:lnTo>
                  <a:lnTo>
                    <a:pt x="54774" y="23906"/>
                  </a:lnTo>
                  <a:lnTo>
                    <a:pt x="54822" y="23906"/>
                  </a:lnTo>
                  <a:lnTo>
                    <a:pt x="54822" y="23857"/>
                  </a:lnTo>
                  <a:lnTo>
                    <a:pt x="54870" y="23857"/>
                  </a:lnTo>
                  <a:lnTo>
                    <a:pt x="54870" y="23785"/>
                  </a:lnTo>
                  <a:lnTo>
                    <a:pt x="54894" y="23785"/>
                  </a:lnTo>
                  <a:lnTo>
                    <a:pt x="54894" y="23737"/>
                  </a:lnTo>
                  <a:lnTo>
                    <a:pt x="54943" y="23737"/>
                  </a:lnTo>
                  <a:lnTo>
                    <a:pt x="54943" y="23665"/>
                  </a:lnTo>
                  <a:lnTo>
                    <a:pt x="54991" y="23665"/>
                  </a:lnTo>
                  <a:lnTo>
                    <a:pt x="54991" y="23616"/>
                  </a:lnTo>
                  <a:lnTo>
                    <a:pt x="55015" y="23616"/>
                  </a:lnTo>
                  <a:lnTo>
                    <a:pt x="55015" y="23544"/>
                  </a:lnTo>
                  <a:lnTo>
                    <a:pt x="55063" y="23544"/>
                  </a:lnTo>
                  <a:lnTo>
                    <a:pt x="55063" y="23496"/>
                  </a:lnTo>
                  <a:lnTo>
                    <a:pt x="55111" y="23496"/>
                  </a:lnTo>
                  <a:lnTo>
                    <a:pt x="55111" y="23424"/>
                  </a:lnTo>
                  <a:lnTo>
                    <a:pt x="55135" y="23424"/>
                  </a:lnTo>
                  <a:lnTo>
                    <a:pt x="55135" y="23327"/>
                  </a:lnTo>
                  <a:lnTo>
                    <a:pt x="55184" y="23327"/>
                  </a:lnTo>
                  <a:lnTo>
                    <a:pt x="55184" y="23255"/>
                  </a:lnTo>
                  <a:lnTo>
                    <a:pt x="55232" y="23255"/>
                  </a:lnTo>
                  <a:lnTo>
                    <a:pt x="55232" y="23207"/>
                  </a:lnTo>
                  <a:lnTo>
                    <a:pt x="55256" y="23207"/>
                  </a:lnTo>
                  <a:lnTo>
                    <a:pt x="55256" y="23135"/>
                  </a:lnTo>
                  <a:lnTo>
                    <a:pt x="55304" y="23135"/>
                  </a:lnTo>
                  <a:lnTo>
                    <a:pt x="55304" y="23062"/>
                  </a:lnTo>
                  <a:lnTo>
                    <a:pt x="55352" y="23062"/>
                  </a:lnTo>
                  <a:lnTo>
                    <a:pt x="55352" y="22966"/>
                  </a:lnTo>
                  <a:lnTo>
                    <a:pt x="55376" y="22966"/>
                  </a:lnTo>
                  <a:lnTo>
                    <a:pt x="55376" y="22942"/>
                  </a:lnTo>
                  <a:lnTo>
                    <a:pt x="55425" y="22942"/>
                  </a:lnTo>
                  <a:lnTo>
                    <a:pt x="55425" y="22845"/>
                  </a:lnTo>
                  <a:lnTo>
                    <a:pt x="55473" y="22845"/>
                  </a:lnTo>
                  <a:lnTo>
                    <a:pt x="55473" y="22773"/>
                  </a:lnTo>
                  <a:lnTo>
                    <a:pt x="55497" y="22773"/>
                  </a:lnTo>
                  <a:lnTo>
                    <a:pt x="55497" y="22701"/>
                  </a:lnTo>
                  <a:lnTo>
                    <a:pt x="55545" y="22701"/>
                  </a:lnTo>
                  <a:lnTo>
                    <a:pt x="55545" y="22653"/>
                  </a:lnTo>
                  <a:lnTo>
                    <a:pt x="55593" y="22653"/>
                  </a:lnTo>
                  <a:lnTo>
                    <a:pt x="55593" y="22580"/>
                  </a:lnTo>
                  <a:lnTo>
                    <a:pt x="55617" y="22580"/>
                  </a:lnTo>
                  <a:lnTo>
                    <a:pt x="55617" y="22484"/>
                  </a:lnTo>
                  <a:lnTo>
                    <a:pt x="55666" y="22484"/>
                  </a:lnTo>
                  <a:lnTo>
                    <a:pt x="55666" y="22412"/>
                  </a:lnTo>
                  <a:lnTo>
                    <a:pt x="55714" y="22412"/>
                  </a:lnTo>
                  <a:lnTo>
                    <a:pt x="55714" y="22363"/>
                  </a:lnTo>
                  <a:lnTo>
                    <a:pt x="55738" y="22363"/>
                  </a:lnTo>
                  <a:lnTo>
                    <a:pt x="55738" y="22291"/>
                  </a:lnTo>
                  <a:lnTo>
                    <a:pt x="55786" y="22291"/>
                  </a:lnTo>
                  <a:lnTo>
                    <a:pt x="55786" y="22219"/>
                  </a:lnTo>
                  <a:lnTo>
                    <a:pt x="55834" y="22219"/>
                  </a:lnTo>
                  <a:lnTo>
                    <a:pt x="55834" y="22122"/>
                  </a:lnTo>
                  <a:lnTo>
                    <a:pt x="55858" y="22122"/>
                  </a:lnTo>
                  <a:lnTo>
                    <a:pt x="55858" y="22050"/>
                  </a:lnTo>
                  <a:lnTo>
                    <a:pt x="55907" y="22050"/>
                  </a:lnTo>
                  <a:lnTo>
                    <a:pt x="55907" y="21978"/>
                  </a:lnTo>
                  <a:lnTo>
                    <a:pt x="55955" y="21978"/>
                  </a:lnTo>
                  <a:lnTo>
                    <a:pt x="55955" y="21857"/>
                  </a:lnTo>
                  <a:lnTo>
                    <a:pt x="55979" y="21857"/>
                  </a:lnTo>
                  <a:lnTo>
                    <a:pt x="55979" y="21761"/>
                  </a:lnTo>
                  <a:lnTo>
                    <a:pt x="56027" y="21761"/>
                  </a:lnTo>
                  <a:lnTo>
                    <a:pt x="56027" y="21689"/>
                  </a:lnTo>
                  <a:lnTo>
                    <a:pt x="56075" y="21689"/>
                  </a:lnTo>
                  <a:lnTo>
                    <a:pt x="56075" y="21616"/>
                  </a:lnTo>
                  <a:lnTo>
                    <a:pt x="56099" y="21616"/>
                  </a:lnTo>
                  <a:lnTo>
                    <a:pt x="56099" y="21520"/>
                  </a:lnTo>
                  <a:lnTo>
                    <a:pt x="56148" y="21520"/>
                  </a:lnTo>
                  <a:lnTo>
                    <a:pt x="56148" y="21448"/>
                  </a:lnTo>
                  <a:lnTo>
                    <a:pt x="56196" y="21448"/>
                  </a:lnTo>
                  <a:lnTo>
                    <a:pt x="56196" y="21375"/>
                  </a:lnTo>
                  <a:lnTo>
                    <a:pt x="56220" y="21375"/>
                  </a:lnTo>
                  <a:lnTo>
                    <a:pt x="56220" y="21279"/>
                  </a:lnTo>
                  <a:lnTo>
                    <a:pt x="56268" y="21279"/>
                  </a:lnTo>
                  <a:lnTo>
                    <a:pt x="56268" y="21207"/>
                  </a:lnTo>
                  <a:lnTo>
                    <a:pt x="56316" y="21207"/>
                  </a:lnTo>
                  <a:lnTo>
                    <a:pt x="56316" y="21134"/>
                  </a:lnTo>
                  <a:lnTo>
                    <a:pt x="56340" y="21134"/>
                  </a:lnTo>
                  <a:lnTo>
                    <a:pt x="56340" y="21014"/>
                  </a:lnTo>
                  <a:lnTo>
                    <a:pt x="56389" y="21014"/>
                  </a:lnTo>
                  <a:lnTo>
                    <a:pt x="56389" y="20918"/>
                  </a:lnTo>
                  <a:lnTo>
                    <a:pt x="56437" y="20918"/>
                  </a:lnTo>
                  <a:lnTo>
                    <a:pt x="56437" y="20797"/>
                  </a:lnTo>
                  <a:lnTo>
                    <a:pt x="56461" y="20797"/>
                  </a:lnTo>
                  <a:lnTo>
                    <a:pt x="56461" y="20725"/>
                  </a:lnTo>
                  <a:lnTo>
                    <a:pt x="56509" y="20725"/>
                  </a:lnTo>
                  <a:lnTo>
                    <a:pt x="56509" y="20604"/>
                  </a:lnTo>
                  <a:lnTo>
                    <a:pt x="56557" y="20604"/>
                  </a:lnTo>
                  <a:lnTo>
                    <a:pt x="56557" y="20532"/>
                  </a:lnTo>
                  <a:lnTo>
                    <a:pt x="56581" y="20532"/>
                  </a:lnTo>
                  <a:lnTo>
                    <a:pt x="56581" y="20411"/>
                  </a:lnTo>
                  <a:lnTo>
                    <a:pt x="56629" y="20411"/>
                  </a:lnTo>
                  <a:lnTo>
                    <a:pt x="56629" y="20315"/>
                  </a:lnTo>
                  <a:lnTo>
                    <a:pt x="56678" y="20315"/>
                  </a:lnTo>
                  <a:lnTo>
                    <a:pt x="56678" y="20243"/>
                  </a:lnTo>
                  <a:lnTo>
                    <a:pt x="56702" y="20243"/>
                  </a:lnTo>
                  <a:lnTo>
                    <a:pt x="56702" y="20122"/>
                  </a:lnTo>
                  <a:lnTo>
                    <a:pt x="56750" y="20122"/>
                  </a:lnTo>
                  <a:lnTo>
                    <a:pt x="56750" y="20002"/>
                  </a:lnTo>
                  <a:lnTo>
                    <a:pt x="56798" y="20002"/>
                  </a:lnTo>
                  <a:lnTo>
                    <a:pt x="56798" y="19881"/>
                  </a:lnTo>
                  <a:lnTo>
                    <a:pt x="56822" y="19881"/>
                  </a:lnTo>
                  <a:lnTo>
                    <a:pt x="56822" y="19761"/>
                  </a:lnTo>
                  <a:lnTo>
                    <a:pt x="56870" y="19761"/>
                  </a:lnTo>
                  <a:lnTo>
                    <a:pt x="56870" y="19640"/>
                  </a:lnTo>
                  <a:lnTo>
                    <a:pt x="56919" y="19640"/>
                  </a:lnTo>
                  <a:lnTo>
                    <a:pt x="56919" y="19520"/>
                  </a:lnTo>
                  <a:lnTo>
                    <a:pt x="56943" y="19520"/>
                  </a:lnTo>
                  <a:lnTo>
                    <a:pt x="56943" y="19399"/>
                  </a:lnTo>
                  <a:lnTo>
                    <a:pt x="56991" y="19399"/>
                  </a:lnTo>
                  <a:lnTo>
                    <a:pt x="56991" y="19279"/>
                  </a:lnTo>
                  <a:lnTo>
                    <a:pt x="57039" y="19279"/>
                  </a:lnTo>
                  <a:lnTo>
                    <a:pt x="57039" y="19110"/>
                  </a:lnTo>
                  <a:lnTo>
                    <a:pt x="57063" y="19110"/>
                  </a:lnTo>
                  <a:lnTo>
                    <a:pt x="57063" y="18990"/>
                  </a:lnTo>
                  <a:lnTo>
                    <a:pt x="57111" y="18990"/>
                  </a:lnTo>
                  <a:lnTo>
                    <a:pt x="57111" y="18845"/>
                  </a:lnTo>
                  <a:lnTo>
                    <a:pt x="57160" y="18845"/>
                  </a:lnTo>
                  <a:lnTo>
                    <a:pt x="57160" y="18628"/>
                  </a:lnTo>
                  <a:lnTo>
                    <a:pt x="57184" y="18628"/>
                  </a:lnTo>
                  <a:lnTo>
                    <a:pt x="57184" y="18484"/>
                  </a:lnTo>
                  <a:lnTo>
                    <a:pt x="57232" y="18484"/>
                  </a:lnTo>
                  <a:lnTo>
                    <a:pt x="57232" y="18315"/>
                  </a:lnTo>
                  <a:lnTo>
                    <a:pt x="57280" y="18315"/>
                  </a:lnTo>
                  <a:lnTo>
                    <a:pt x="57280" y="18122"/>
                  </a:lnTo>
                  <a:lnTo>
                    <a:pt x="57304" y="18122"/>
                  </a:lnTo>
                  <a:lnTo>
                    <a:pt x="57304" y="17833"/>
                  </a:lnTo>
                  <a:lnTo>
                    <a:pt x="57352" y="17833"/>
                  </a:lnTo>
                  <a:lnTo>
                    <a:pt x="57352" y="17592"/>
                  </a:lnTo>
                  <a:lnTo>
                    <a:pt x="57401" y="17592"/>
                  </a:lnTo>
                  <a:lnTo>
                    <a:pt x="57401" y="17303"/>
                  </a:lnTo>
                  <a:lnTo>
                    <a:pt x="57425" y="17303"/>
                  </a:lnTo>
                  <a:lnTo>
                    <a:pt x="57425" y="16941"/>
                  </a:lnTo>
                  <a:lnTo>
                    <a:pt x="57473" y="16941"/>
                  </a:lnTo>
                  <a:lnTo>
                    <a:pt x="57473" y="16219"/>
                  </a:lnTo>
                  <a:lnTo>
                    <a:pt x="57425" y="16219"/>
                  </a:lnTo>
                  <a:lnTo>
                    <a:pt x="57425" y="15712"/>
                  </a:lnTo>
                  <a:lnTo>
                    <a:pt x="57401" y="15712"/>
                  </a:lnTo>
                  <a:lnTo>
                    <a:pt x="57401" y="15471"/>
                  </a:lnTo>
                  <a:lnTo>
                    <a:pt x="57352" y="15471"/>
                  </a:lnTo>
                  <a:lnTo>
                    <a:pt x="57352" y="15230"/>
                  </a:lnTo>
                  <a:lnTo>
                    <a:pt x="57304" y="15230"/>
                  </a:lnTo>
                  <a:lnTo>
                    <a:pt x="57304" y="14990"/>
                  </a:lnTo>
                  <a:lnTo>
                    <a:pt x="57280" y="14990"/>
                  </a:lnTo>
                  <a:lnTo>
                    <a:pt x="57280" y="14821"/>
                  </a:lnTo>
                  <a:lnTo>
                    <a:pt x="57232" y="14821"/>
                  </a:lnTo>
                  <a:lnTo>
                    <a:pt x="57232" y="14652"/>
                  </a:lnTo>
                  <a:lnTo>
                    <a:pt x="57184" y="14652"/>
                  </a:lnTo>
                  <a:lnTo>
                    <a:pt x="57184" y="14508"/>
                  </a:lnTo>
                  <a:lnTo>
                    <a:pt x="57160" y="14508"/>
                  </a:lnTo>
                  <a:lnTo>
                    <a:pt x="57160" y="14339"/>
                  </a:lnTo>
                  <a:lnTo>
                    <a:pt x="57111" y="14339"/>
                  </a:lnTo>
                  <a:lnTo>
                    <a:pt x="57111" y="14170"/>
                  </a:lnTo>
                  <a:lnTo>
                    <a:pt x="57063" y="14170"/>
                  </a:lnTo>
                  <a:lnTo>
                    <a:pt x="57063" y="14050"/>
                  </a:lnTo>
                  <a:lnTo>
                    <a:pt x="57039" y="14050"/>
                  </a:lnTo>
                  <a:lnTo>
                    <a:pt x="57039" y="13929"/>
                  </a:lnTo>
                  <a:lnTo>
                    <a:pt x="56991" y="13929"/>
                  </a:lnTo>
                  <a:lnTo>
                    <a:pt x="56991" y="13809"/>
                  </a:lnTo>
                  <a:lnTo>
                    <a:pt x="56943" y="13809"/>
                  </a:lnTo>
                  <a:lnTo>
                    <a:pt x="56943" y="13688"/>
                  </a:lnTo>
                  <a:lnTo>
                    <a:pt x="56919" y="13688"/>
                  </a:lnTo>
                  <a:lnTo>
                    <a:pt x="56919" y="13568"/>
                  </a:lnTo>
                  <a:lnTo>
                    <a:pt x="56870" y="13568"/>
                  </a:lnTo>
                  <a:lnTo>
                    <a:pt x="56870" y="13447"/>
                  </a:lnTo>
                  <a:lnTo>
                    <a:pt x="56822" y="13447"/>
                  </a:lnTo>
                  <a:lnTo>
                    <a:pt x="56822" y="13375"/>
                  </a:lnTo>
                  <a:lnTo>
                    <a:pt x="56798" y="13375"/>
                  </a:lnTo>
                  <a:lnTo>
                    <a:pt x="56798" y="13254"/>
                  </a:lnTo>
                  <a:lnTo>
                    <a:pt x="56750" y="13254"/>
                  </a:lnTo>
                  <a:lnTo>
                    <a:pt x="56750" y="13182"/>
                  </a:lnTo>
                  <a:lnTo>
                    <a:pt x="56702" y="13182"/>
                  </a:lnTo>
                  <a:lnTo>
                    <a:pt x="56702" y="13062"/>
                  </a:lnTo>
                  <a:lnTo>
                    <a:pt x="56678" y="13062"/>
                  </a:lnTo>
                  <a:lnTo>
                    <a:pt x="56678" y="12965"/>
                  </a:lnTo>
                  <a:lnTo>
                    <a:pt x="56629" y="12965"/>
                  </a:lnTo>
                  <a:lnTo>
                    <a:pt x="56629" y="12845"/>
                  </a:lnTo>
                  <a:lnTo>
                    <a:pt x="56581" y="12845"/>
                  </a:lnTo>
                  <a:lnTo>
                    <a:pt x="56581" y="12773"/>
                  </a:lnTo>
                  <a:lnTo>
                    <a:pt x="56557" y="12773"/>
                  </a:lnTo>
                  <a:lnTo>
                    <a:pt x="56557" y="12652"/>
                  </a:lnTo>
                  <a:lnTo>
                    <a:pt x="56509" y="12652"/>
                  </a:lnTo>
                  <a:lnTo>
                    <a:pt x="56509" y="12580"/>
                  </a:lnTo>
                  <a:lnTo>
                    <a:pt x="56461" y="12580"/>
                  </a:lnTo>
                  <a:lnTo>
                    <a:pt x="56461" y="12483"/>
                  </a:lnTo>
                  <a:lnTo>
                    <a:pt x="56437" y="12483"/>
                  </a:lnTo>
                  <a:lnTo>
                    <a:pt x="56437" y="12411"/>
                  </a:lnTo>
                  <a:lnTo>
                    <a:pt x="56389" y="12411"/>
                  </a:lnTo>
                  <a:lnTo>
                    <a:pt x="56389" y="12339"/>
                  </a:lnTo>
                  <a:lnTo>
                    <a:pt x="56340" y="12339"/>
                  </a:lnTo>
                  <a:lnTo>
                    <a:pt x="56340" y="12242"/>
                  </a:lnTo>
                  <a:lnTo>
                    <a:pt x="56316" y="12242"/>
                  </a:lnTo>
                  <a:lnTo>
                    <a:pt x="56316" y="12122"/>
                  </a:lnTo>
                  <a:lnTo>
                    <a:pt x="56268" y="12122"/>
                  </a:lnTo>
                  <a:lnTo>
                    <a:pt x="56268" y="12050"/>
                  </a:lnTo>
                  <a:lnTo>
                    <a:pt x="56220" y="12050"/>
                  </a:lnTo>
                  <a:lnTo>
                    <a:pt x="56220" y="11977"/>
                  </a:lnTo>
                  <a:lnTo>
                    <a:pt x="56196" y="11977"/>
                  </a:lnTo>
                  <a:lnTo>
                    <a:pt x="56196" y="11881"/>
                  </a:lnTo>
                  <a:lnTo>
                    <a:pt x="56148" y="11881"/>
                  </a:lnTo>
                  <a:lnTo>
                    <a:pt x="56148" y="11809"/>
                  </a:lnTo>
                  <a:lnTo>
                    <a:pt x="56099" y="11809"/>
                  </a:lnTo>
                  <a:lnTo>
                    <a:pt x="56099" y="11736"/>
                  </a:lnTo>
                  <a:lnTo>
                    <a:pt x="56075" y="11736"/>
                  </a:lnTo>
                  <a:lnTo>
                    <a:pt x="56075" y="11640"/>
                  </a:lnTo>
                  <a:lnTo>
                    <a:pt x="56027" y="11640"/>
                  </a:lnTo>
                  <a:lnTo>
                    <a:pt x="56027" y="11568"/>
                  </a:lnTo>
                  <a:lnTo>
                    <a:pt x="55979" y="11568"/>
                  </a:lnTo>
                  <a:lnTo>
                    <a:pt x="55979" y="11495"/>
                  </a:lnTo>
                  <a:lnTo>
                    <a:pt x="55955" y="11495"/>
                  </a:lnTo>
                  <a:lnTo>
                    <a:pt x="55955" y="11399"/>
                  </a:lnTo>
                  <a:lnTo>
                    <a:pt x="55907" y="11399"/>
                  </a:lnTo>
                  <a:lnTo>
                    <a:pt x="55907" y="11327"/>
                  </a:lnTo>
                  <a:lnTo>
                    <a:pt x="55858" y="11327"/>
                  </a:lnTo>
                  <a:lnTo>
                    <a:pt x="55858" y="11254"/>
                  </a:lnTo>
                  <a:lnTo>
                    <a:pt x="55834" y="11254"/>
                  </a:lnTo>
                  <a:lnTo>
                    <a:pt x="55834" y="11206"/>
                  </a:lnTo>
                  <a:lnTo>
                    <a:pt x="55786" y="11206"/>
                  </a:lnTo>
                  <a:lnTo>
                    <a:pt x="55786" y="11134"/>
                  </a:lnTo>
                  <a:lnTo>
                    <a:pt x="55738" y="11134"/>
                  </a:lnTo>
                  <a:lnTo>
                    <a:pt x="55738" y="11038"/>
                  </a:lnTo>
                  <a:lnTo>
                    <a:pt x="55714" y="11038"/>
                  </a:lnTo>
                  <a:lnTo>
                    <a:pt x="55714" y="10965"/>
                  </a:lnTo>
                  <a:lnTo>
                    <a:pt x="55666" y="10965"/>
                  </a:lnTo>
                  <a:lnTo>
                    <a:pt x="55666" y="10893"/>
                  </a:lnTo>
                  <a:lnTo>
                    <a:pt x="55617" y="10893"/>
                  </a:lnTo>
                  <a:lnTo>
                    <a:pt x="55617" y="10845"/>
                  </a:lnTo>
                  <a:lnTo>
                    <a:pt x="55593" y="10845"/>
                  </a:lnTo>
                  <a:lnTo>
                    <a:pt x="55593" y="10772"/>
                  </a:lnTo>
                  <a:lnTo>
                    <a:pt x="55545" y="10772"/>
                  </a:lnTo>
                  <a:lnTo>
                    <a:pt x="55545" y="10676"/>
                  </a:lnTo>
                  <a:lnTo>
                    <a:pt x="55497" y="10676"/>
                  </a:lnTo>
                  <a:lnTo>
                    <a:pt x="55497" y="10604"/>
                  </a:lnTo>
                  <a:lnTo>
                    <a:pt x="55473" y="10604"/>
                  </a:lnTo>
                  <a:lnTo>
                    <a:pt x="55473" y="10556"/>
                  </a:lnTo>
                  <a:lnTo>
                    <a:pt x="55425" y="10556"/>
                  </a:lnTo>
                  <a:lnTo>
                    <a:pt x="55425" y="10483"/>
                  </a:lnTo>
                  <a:lnTo>
                    <a:pt x="55376" y="10483"/>
                  </a:lnTo>
                  <a:lnTo>
                    <a:pt x="55376" y="10411"/>
                  </a:lnTo>
                  <a:lnTo>
                    <a:pt x="55352" y="10411"/>
                  </a:lnTo>
                  <a:lnTo>
                    <a:pt x="55352" y="10363"/>
                  </a:lnTo>
                  <a:lnTo>
                    <a:pt x="55304" y="10363"/>
                  </a:lnTo>
                  <a:lnTo>
                    <a:pt x="55304" y="10290"/>
                  </a:lnTo>
                  <a:lnTo>
                    <a:pt x="55256" y="10290"/>
                  </a:lnTo>
                  <a:lnTo>
                    <a:pt x="55256" y="10194"/>
                  </a:lnTo>
                  <a:lnTo>
                    <a:pt x="55232" y="10194"/>
                  </a:lnTo>
                  <a:lnTo>
                    <a:pt x="55232" y="10170"/>
                  </a:lnTo>
                  <a:lnTo>
                    <a:pt x="55184" y="10170"/>
                  </a:lnTo>
                  <a:lnTo>
                    <a:pt x="55184" y="10074"/>
                  </a:lnTo>
                  <a:lnTo>
                    <a:pt x="55135" y="10074"/>
                  </a:lnTo>
                  <a:lnTo>
                    <a:pt x="55135" y="10001"/>
                  </a:lnTo>
                  <a:lnTo>
                    <a:pt x="55111" y="10001"/>
                  </a:lnTo>
                  <a:lnTo>
                    <a:pt x="55111" y="9953"/>
                  </a:lnTo>
                  <a:lnTo>
                    <a:pt x="55063" y="9953"/>
                  </a:lnTo>
                  <a:lnTo>
                    <a:pt x="55063" y="9881"/>
                  </a:lnTo>
                  <a:lnTo>
                    <a:pt x="55015" y="9881"/>
                  </a:lnTo>
                  <a:lnTo>
                    <a:pt x="55015" y="9833"/>
                  </a:lnTo>
                  <a:lnTo>
                    <a:pt x="54991" y="9833"/>
                  </a:lnTo>
                  <a:lnTo>
                    <a:pt x="54991" y="9760"/>
                  </a:lnTo>
                  <a:lnTo>
                    <a:pt x="54943" y="9760"/>
                  </a:lnTo>
                  <a:lnTo>
                    <a:pt x="54943" y="9688"/>
                  </a:lnTo>
                  <a:lnTo>
                    <a:pt x="54894" y="9688"/>
                  </a:lnTo>
                  <a:lnTo>
                    <a:pt x="54894" y="9640"/>
                  </a:lnTo>
                  <a:lnTo>
                    <a:pt x="54870" y="9640"/>
                  </a:lnTo>
                  <a:lnTo>
                    <a:pt x="54870" y="9568"/>
                  </a:lnTo>
                  <a:lnTo>
                    <a:pt x="54822" y="9568"/>
                  </a:lnTo>
                  <a:lnTo>
                    <a:pt x="54822" y="9519"/>
                  </a:lnTo>
                  <a:lnTo>
                    <a:pt x="54774" y="9519"/>
                  </a:lnTo>
                  <a:lnTo>
                    <a:pt x="54774" y="9447"/>
                  </a:lnTo>
                  <a:lnTo>
                    <a:pt x="54750" y="9447"/>
                  </a:lnTo>
                  <a:lnTo>
                    <a:pt x="54750" y="9399"/>
                  </a:lnTo>
                  <a:lnTo>
                    <a:pt x="54702" y="9399"/>
                  </a:lnTo>
                  <a:lnTo>
                    <a:pt x="54702" y="9327"/>
                  </a:lnTo>
                  <a:lnTo>
                    <a:pt x="54653" y="9327"/>
                  </a:lnTo>
                  <a:lnTo>
                    <a:pt x="54653" y="9278"/>
                  </a:lnTo>
                  <a:lnTo>
                    <a:pt x="54629" y="9278"/>
                  </a:lnTo>
                  <a:lnTo>
                    <a:pt x="54629" y="9206"/>
                  </a:lnTo>
                  <a:lnTo>
                    <a:pt x="54581" y="9206"/>
                  </a:lnTo>
                  <a:lnTo>
                    <a:pt x="54581" y="9158"/>
                  </a:lnTo>
                  <a:lnTo>
                    <a:pt x="54533" y="9158"/>
                  </a:lnTo>
                  <a:lnTo>
                    <a:pt x="54533" y="9086"/>
                  </a:lnTo>
                  <a:lnTo>
                    <a:pt x="54509" y="9086"/>
                  </a:lnTo>
                  <a:lnTo>
                    <a:pt x="54509" y="9037"/>
                  </a:lnTo>
                  <a:lnTo>
                    <a:pt x="54461" y="9037"/>
                  </a:lnTo>
                  <a:lnTo>
                    <a:pt x="54461" y="8965"/>
                  </a:lnTo>
                  <a:lnTo>
                    <a:pt x="54413" y="8965"/>
                  </a:lnTo>
                  <a:lnTo>
                    <a:pt x="54413" y="8917"/>
                  </a:lnTo>
                  <a:lnTo>
                    <a:pt x="54388" y="8917"/>
                  </a:lnTo>
                  <a:lnTo>
                    <a:pt x="54388" y="8845"/>
                  </a:lnTo>
                  <a:lnTo>
                    <a:pt x="54340" y="8845"/>
                  </a:lnTo>
                  <a:lnTo>
                    <a:pt x="54340" y="8796"/>
                  </a:lnTo>
                  <a:lnTo>
                    <a:pt x="54292" y="8796"/>
                  </a:lnTo>
                  <a:lnTo>
                    <a:pt x="54292" y="8724"/>
                  </a:lnTo>
                  <a:lnTo>
                    <a:pt x="54268" y="8724"/>
                  </a:lnTo>
                  <a:lnTo>
                    <a:pt x="54268" y="8676"/>
                  </a:lnTo>
                  <a:lnTo>
                    <a:pt x="54220" y="8676"/>
                  </a:lnTo>
                  <a:lnTo>
                    <a:pt x="54220" y="8604"/>
                  </a:lnTo>
                  <a:lnTo>
                    <a:pt x="54172" y="8604"/>
                  </a:lnTo>
                  <a:lnTo>
                    <a:pt x="54172" y="8555"/>
                  </a:lnTo>
                  <a:lnTo>
                    <a:pt x="54147" y="8555"/>
                  </a:lnTo>
                  <a:lnTo>
                    <a:pt x="54147" y="8507"/>
                  </a:lnTo>
                  <a:lnTo>
                    <a:pt x="54099" y="8507"/>
                  </a:lnTo>
                  <a:lnTo>
                    <a:pt x="54099" y="8435"/>
                  </a:lnTo>
                  <a:lnTo>
                    <a:pt x="54051" y="8435"/>
                  </a:lnTo>
                  <a:lnTo>
                    <a:pt x="54051" y="8387"/>
                  </a:lnTo>
                  <a:lnTo>
                    <a:pt x="54027" y="8387"/>
                  </a:lnTo>
                  <a:lnTo>
                    <a:pt x="54027" y="8314"/>
                  </a:lnTo>
                  <a:lnTo>
                    <a:pt x="53979" y="8314"/>
                  </a:lnTo>
                  <a:lnTo>
                    <a:pt x="53979" y="8266"/>
                  </a:lnTo>
                  <a:lnTo>
                    <a:pt x="53931" y="8266"/>
                  </a:lnTo>
                  <a:lnTo>
                    <a:pt x="53931" y="8194"/>
                  </a:lnTo>
                  <a:lnTo>
                    <a:pt x="53906" y="8194"/>
                  </a:lnTo>
                  <a:lnTo>
                    <a:pt x="53906" y="8146"/>
                  </a:lnTo>
                  <a:lnTo>
                    <a:pt x="53858" y="8146"/>
                  </a:lnTo>
                  <a:lnTo>
                    <a:pt x="53858" y="8122"/>
                  </a:lnTo>
                  <a:lnTo>
                    <a:pt x="53810" y="8122"/>
                  </a:lnTo>
                  <a:lnTo>
                    <a:pt x="53810" y="8025"/>
                  </a:lnTo>
                  <a:lnTo>
                    <a:pt x="53786" y="8025"/>
                  </a:lnTo>
                  <a:lnTo>
                    <a:pt x="53786" y="8001"/>
                  </a:lnTo>
                  <a:lnTo>
                    <a:pt x="53738" y="8001"/>
                  </a:lnTo>
                  <a:lnTo>
                    <a:pt x="53738" y="7953"/>
                  </a:lnTo>
                  <a:lnTo>
                    <a:pt x="53690" y="7953"/>
                  </a:lnTo>
                  <a:lnTo>
                    <a:pt x="53690" y="7881"/>
                  </a:lnTo>
                  <a:lnTo>
                    <a:pt x="53665" y="7881"/>
                  </a:lnTo>
                  <a:lnTo>
                    <a:pt x="53665" y="7833"/>
                  </a:lnTo>
                  <a:lnTo>
                    <a:pt x="53617" y="7833"/>
                  </a:lnTo>
                  <a:lnTo>
                    <a:pt x="53617" y="7784"/>
                  </a:lnTo>
                  <a:lnTo>
                    <a:pt x="53569" y="7784"/>
                  </a:lnTo>
                  <a:lnTo>
                    <a:pt x="53569" y="7712"/>
                  </a:lnTo>
                  <a:lnTo>
                    <a:pt x="53545" y="7712"/>
                  </a:lnTo>
                  <a:lnTo>
                    <a:pt x="53545" y="7664"/>
                  </a:lnTo>
                  <a:lnTo>
                    <a:pt x="53497" y="7664"/>
                  </a:lnTo>
                  <a:lnTo>
                    <a:pt x="53497" y="7640"/>
                  </a:lnTo>
                  <a:lnTo>
                    <a:pt x="53449" y="7640"/>
                  </a:lnTo>
                  <a:lnTo>
                    <a:pt x="53449" y="7543"/>
                  </a:lnTo>
                  <a:lnTo>
                    <a:pt x="53425" y="7543"/>
                  </a:lnTo>
                  <a:lnTo>
                    <a:pt x="53425" y="7519"/>
                  </a:lnTo>
                  <a:lnTo>
                    <a:pt x="53376" y="7519"/>
                  </a:lnTo>
                  <a:lnTo>
                    <a:pt x="53376" y="7471"/>
                  </a:lnTo>
                  <a:lnTo>
                    <a:pt x="53328" y="7471"/>
                  </a:lnTo>
                  <a:lnTo>
                    <a:pt x="53328" y="7399"/>
                  </a:lnTo>
                  <a:lnTo>
                    <a:pt x="53304" y="7399"/>
                  </a:lnTo>
                  <a:lnTo>
                    <a:pt x="53304" y="7351"/>
                  </a:lnTo>
                  <a:lnTo>
                    <a:pt x="53256" y="7351"/>
                  </a:lnTo>
                  <a:lnTo>
                    <a:pt x="53256" y="7302"/>
                  </a:lnTo>
                  <a:lnTo>
                    <a:pt x="53208" y="7302"/>
                  </a:lnTo>
                  <a:lnTo>
                    <a:pt x="53208" y="7278"/>
                  </a:lnTo>
                  <a:lnTo>
                    <a:pt x="53184" y="7278"/>
                  </a:lnTo>
                  <a:lnTo>
                    <a:pt x="53184" y="7182"/>
                  </a:lnTo>
                  <a:lnTo>
                    <a:pt x="53135" y="7182"/>
                  </a:lnTo>
                  <a:lnTo>
                    <a:pt x="53135" y="7158"/>
                  </a:lnTo>
                  <a:lnTo>
                    <a:pt x="53087" y="7158"/>
                  </a:lnTo>
                  <a:lnTo>
                    <a:pt x="53087" y="7110"/>
                  </a:lnTo>
                  <a:lnTo>
                    <a:pt x="53063" y="7110"/>
                  </a:lnTo>
                  <a:lnTo>
                    <a:pt x="53063" y="7037"/>
                  </a:lnTo>
                  <a:lnTo>
                    <a:pt x="53015" y="7037"/>
                  </a:lnTo>
                  <a:lnTo>
                    <a:pt x="53015" y="6989"/>
                  </a:lnTo>
                  <a:lnTo>
                    <a:pt x="52967" y="6989"/>
                  </a:lnTo>
                  <a:lnTo>
                    <a:pt x="52967" y="6941"/>
                  </a:lnTo>
                  <a:lnTo>
                    <a:pt x="52943" y="6941"/>
                  </a:lnTo>
                  <a:lnTo>
                    <a:pt x="52943" y="6917"/>
                  </a:lnTo>
                  <a:lnTo>
                    <a:pt x="52894" y="6917"/>
                  </a:lnTo>
                  <a:lnTo>
                    <a:pt x="52894" y="6820"/>
                  </a:lnTo>
                  <a:lnTo>
                    <a:pt x="52846" y="6820"/>
                  </a:lnTo>
                  <a:lnTo>
                    <a:pt x="52846" y="6796"/>
                  </a:lnTo>
                  <a:lnTo>
                    <a:pt x="52822" y="6796"/>
                  </a:lnTo>
                  <a:lnTo>
                    <a:pt x="52822" y="6748"/>
                  </a:lnTo>
                  <a:lnTo>
                    <a:pt x="52774" y="6748"/>
                  </a:lnTo>
                  <a:lnTo>
                    <a:pt x="52774" y="6700"/>
                  </a:lnTo>
                  <a:lnTo>
                    <a:pt x="52726" y="6700"/>
                  </a:lnTo>
                  <a:lnTo>
                    <a:pt x="52726" y="6628"/>
                  </a:lnTo>
                  <a:lnTo>
                    <a:pt x="52702" y="6628"/>
                  </a:lnTo>
                  <a:lnTo>
                    <a:pt x="52702" y="6579"/>
                  </a:lnTo>
                  <a:lnTo>
                    <a:pt x="52653" y="6579"/>
                  </a:lnTo>
                  <a:lnTo>
                    <a:pt x="52653" y="6555"/>
                  </a:lnTo>
                  <a:lnTo>
                    <a:pt x="52605" y="6555"/>
                  </a:lnTo>
                  <a:lnTo>
                    <a:pt x="52605" y="6507"/>
                  </a:lnTo>
                  <a:lnTo>
                    <a:pt x="52581" y="6507"/>
                  </a:lnTo>
                  <a:lnTo>
                    <a:pt x="52581" y="6459"/>
                  </a:lnTo>
                  <a:lnTo>
                    <a:pt x="52533" y="6459"/>
                  </a:lnTo>
                  <a:lnTo>
                    <a:pt x="52533" y="6387"/>
                  </a:lnTo>
                  <a:lnTo>
                    <a:pt x="52485" y="6387"/>
                  </a:lnTo>
                  <a:lnTo>
                    <a:pt x="52485" y="6338"/>
                  </a:lnTo>
                  <a:lnTo>
                    <a:pt x="52461" y="6338"/>
                  </a:lnTo>
                  <a:lnTo>
                    <a:pt x="52461" y="6314"/>
                  </a:lnTo>
                  <a:lnTo>
                    <a:pt x="52412" y="6314"/>
                  </a:lnTo>
                  <a:lnTo>
                    <a:pt x="52412" y="6266"/>
                  </a:lnTo>
                  <a:lnTo>
                    <a:pt x="52364" y="6266"/>
                  </a:lnTo>
                  <a:lnTo>
                    <a:pt x="52364" y="6194"/>
                  </a:lnTo>
                  <a:lnTo>
                    <a:pt x="52340" y="6194"/>
                  </a:lnTo>
                  <a:lnTo>
                    <a:pt x="52340" y="6146"/>
                  </a:lnTo>
                  <a:lnTo>
                    <a:pt x="52292" y="6146"/>
                  </a:lnTo>
                  <a:lnTo>
                    <a:pt x="52292" y="6097"/>
                  </a:lnTo>
                  <a:lnTo>
                    <a:pt x="52244" y="6097"/>
                  </a:lnTo>
                  <a:lnTo>
                    <a:pt x="52244" y="6073"/>
                  </a:lnTo>
                  <a:lnTo>
                    <a:pt x="52220" y="6073"/>
                  </a:lnTo>
                  <a:lnTo>
                    <a:pt x="52220" y="6025"/>
                  </a:lnTo>
                  <a:lnTo>
                    <a:pt x="52171" y="6025"/>
                  </a:lnTo>
                  <a:lnTo>
                    <a:pt x="52171" y="5977"/>
                  </a:lnTo>
                  <a:lnTo>
                    <a:pt x="52123" y="5977"/>
                  </a:lnTo>
                  <a:lnTo>
                    <a:pt x="52123" y="5905"/>
                  </a:lnTo>
                  <a:lnTo>
                    <a:pt x="52099" y="5905"/>
                  </a:lnTo>
                  <a:lnTo>
                    <a:pt x="52099" y="5857"/>
                  </a:lnTo>
                  <a:lnTo>
                    <a:pt x="52051" y="5857"/>
                  </a:lnTo>
                  <a:lnTo>
                    <a:pt x="52051" y="5832"/>
                  </a:lnTo>
                  <a:lnTo>
                    <a:pt x="52003" y="5832"/>
                  </a:lnTo>
                  <a:lnTo>
                    <a:pt x="52003" y="5784"/>
                  </a:lnTo>
                  <a:lnTo>
                    <a:pt x="51979" y="5784"/>
                  </a:lnTo>
                  <a:lnTo>
                    <a:pt x="51979" y="5736"/>
                  </a:lnTo>
                  <a:lnTo>
                    <a:pt x="51930" y="5736"/>
                  </a:lnTo>
                  <a:lnTo>
                    <a:pt x="51930" y="5664"/>
                  </a:lnTo>
                  <a:lnTo>
                    <a:pt x="51882" y="5664"/>
                  </a:lnTo>
                  <a:lnTo>
                    <a:pt x="51882" y="5616"/>
                  </a:lnTo>
                  <a:lnTo>
                    <a:pt x="51858" y="5616"/>
                  </a:lnTo>
                  <a:lnTo>
                    <a:pt x="51858" y="5591"/>
                  </a:lnTo>
                  <a:lnTo>
                    <a:pt x="51810" y="5591"/>
                  </a:lnTo>
                  <a:lnTo>
                    <a:pt x="51810" y="5543"/>
                  </a:lnTo>
                  <a:lnTo>
                    <a:pt x="51762" y="5543"/>
                  </a:lnTo>
                  <a:lnTo>
                    <a:pt x="51762" y="5495"/>
                  </a:lnTo>
                  <a:lnTo>
                    <a:pt x="51738" y="5495"/>
                  </a:lnTo>
                  <a:lnTo>
                    <a:pt x="51738" y="5471"/>
                  </a:lnTo>
                  <a:lnTo>
                    <a:pt x="51689" y="5471"/>
                  </a:lnTo>
                  <a:lnTo>
                    <a:pt x="51689" y="5423"/>
                  </a:lnTo>
                  <a:lnTo>
                    <a:pt x="51641" y="5423"/>
                  </a:lnTo>
                  <a:lnTo>
                    <a:pt x="51641" y="5375"/>
                  </a:lnTo>
                  <a:lnTo>
                    <a:pt x="51617" y="5375"/>
                  </a:lnTo>
                  <a:lnTo>
                    <a:pt x="51617" y="5302"/>
                  </a:lnTo>
                  <a:lnTo>
                    <a:pt x="51569" y="5302"/>
                  </a:lnTo>
                  <a:lnTo>
                    <a:pt x="51569" y="5254"/>
                  </a:lnTo>
                  <a:lnTo>
                    <a:pt x="51521" y="5254"/>
                  </a:lnTo>
                  <a:lnTo>
                    <a:pt x="51521" y="5230"/>
                  </a:lnTo>
                  <a:lnTo>
                    <a:pt x="51497" y="5230"/>
                  </a:lnTo>
                  <a:lnTo>
                    <a:pt x="51497" y="5182"/>
                  </a:lnTo>
                  <a:lnTo>
                    <a:pt x="51448" y="5182"/>
                  </a:lnTo>
                  <a:lnTo>
                    <a:pt x="51448" y="5134"/>
                  </a:lnTo>
                  <a:lnTo>
                    <a:pt x="51400" y="5134"/>
                  </a:lnTo>
                  <a:lnTo>
                    <a:pt x="51400" y="5109"/>
                  </a:lnTo>
                  <a:lnTo>
                    <a:pt x="51376" y="5109"/>
                  </a:lnTo>
                  <a:lnTo>
                    <a:pt x="51376" y="5061"/>
                  </a:lnTo>
                  <a:lnTo>
                    <a:pt x="51328" y="5061"/>
                  </a:lnTo>
                  <a:lnTo>
                    <a:pt x="51328" y="5013"/>
                  </a:lnTo>
                  <a:lnTo>
                    <a:pt x="51280" y="5013"/>
                  </a:lnTo>
                  <a:lnTo>
                    <a:pt x="51280" y="4989"/>
                  </a:lnTo>
                  <a:lnTo>
                    <a:pt x="51256" y="4989"/>
                  </a:lnTo>
                  <a:lnTo>
                    <a:pt x="51256" y="4893"/>
                  </a:lnTo>
                  <a:lnTo>
                    <a:pt x="51208" y="4893"/>
                  </a:lnTo>
                  <a:lnTo>
                    <a:pt x="51208" y="4869"/>
                  </a:lnTo>
                  <a:lnTo>
                    <a:pt x="51159" y="4869"/>
                  </a:lnTo>
                  <a:lnTo>
                    <a:pt x="51159" y="4820"/>
                  </a:lnTo>
                  <a:lnTo>
                    <a:pt x="51135" y="4820"/>
                  </a:lnTo>
                  <a:lnTo>
                    <a:pt x="51135" y="4772"/>
                  </a:lnTo>
                  <a:lnTo>
                    <a:pt x="51087" y="4772"/>
                  </a:lnTo>
                  <a:lnTo>
                    <a:pt x="51087" y="4748"/>
                  </a:lnTo>
                  <a:lnTo>
                    <a:pt x="51039" y="4748"/>
                  </a:lnTo>
                  <a:lnTo>
                    <a:pt x="51039" y="4700"/>
                  </a:lnTo>
                  <a:lnTo>
                    <a:pt x="51015" y="4700"/>
                  </a:lnTo>
                  <a:lnTo>
                    <a:pt x="51015" y="4652"/>
                  </a:lnTo>
                  <a:lnTo>
                    <a:pt x="50967" y="4652"/>
                  </a:lnTo>
                  <a:lnTo>
                    <a:pt x="50967" y="4628"/>
                  </a:lnTo>
                  <a:lnTo>
                    <a:pt x="50918" y="4628"/>
                  </a:lnTo>
                  <a:lnTo>
                    <a:pt x="50918" y="4579"/>
                  </a:lnTo>
                  <a:lnTo>
                    <a:pt x="50894" y="4579"/>
                  </a:lnTo>
                  <a:lnTo>
                    <a:pt x="50894" y="4531"/>
                  </a:lnTo>
                  <a:lnTo>
                    <a:pt x="50846" y="4531"/>
                  </a:lnTo>
                  <a:lnTo>
                    <a:pt x="50846" y="4507"/>
                  </a:lnTo>
                  <a:lnTo>
                    <a:pt x="50798" y="4507"/>
                  </a:lnTo>
                  <a:lnTo>
                    <a:pt x="50798" y="4459"/>
                  </a:lnTo>
                  <a:lnTo>
                    <a:pt x="50774" y="4459"/>
                  </a:lnTo>
                  <a:lnTo>
                    <a:pt x="50774" y="4411"/>
                  </a:lnTo>
                  <a:lnTo>
                    <a:pt x="50726" y="4411"/>
                  </a:lnTo>
                  <a:lnTo>
                    <a:pt x="50726" y="4387"/>
                  </a:lnTo>
                  <a:lnTo>
                    <a:pt x="50677" y="4387"/>
                  </a:lnTo>
                  <a:lnTo>
                    <a:pt x="50677" y="4338"/>
                  </a:lnTo>
                  <a:lnTo>
                    <a:pt x="50653" y="4338"/>
                  </a:lnTo>
                  <a:lnTo>
                    <a:pt x="50653" y="4290"/>
                  </a:lnTo>
                  <a:lnTo>
                    <a:pt x="50605" y="4290"/>
                  </a:lnTo>
                  <a:lnTo>
                    <a:pt x="50605" y="4266"/>
                  </a:lnTo>
                  <a:lnTo>
                    <a:pt x="50557" y="4266"/>
                  </a:lnTo>
                  <a:lnTo>
                    <a:pt x="50557" y="4218"/>
                  </a:lnTo>
                  <a:lnTo>
                    <a:pt x="50533" y="4218"/>
                  </a:lnTo>
                  <a:lnTo>
                    <a:pt x="50533" y="4170"/>
                  </a:lnTo>
                  <a:lnTo>
                    <a:pt x="50485" y="4170"/>
                  </a:lnTo>
                  <a:lnTo>
                    <a:pt x="50485" y="4146"/>
                  </a:lnTo>
                  <a:lnTo>
                    <a:pt x="50436" y="4146"/>
                  </a:lnTo>
                  <a:lnTo>
                    <a:pt x="50436" y="4097"/>
                  </a:lnTo>
                  <a:lnTo>
                    <a:pt x="50412" y="4097"/>
                  </a:lnTo>
                  <a:lnTo>
                    <a:pt x="50412" y="4049"/>
                  </a:lnTo>
                  <a:lnTo>
                    <a:pt x="50364" y="4049"/>
                  </a:lnTo>
                  <a:lnTo>
                    <a:pt x="50364" y="4025"/>
                  </a:lnTo>
                  <a:lnTo>
                    <a:pt x="50316" y="4025"/>
                  </a:lnTo>
                  <a:lnTo>
                    <a:pt x="50316" y="3977"/>
                  </a:lnTo>
                  <a:lnTo>
                    <a:pt x="50292" y="3977"/>
                  </a:lnTo>
                  <a:lnTo>
                    <a:pt x="50292" y="3929"/>
                  </a:lnTo>
                  <a:lnTo>
                    <a:pt x="50244" y="3929"/>
                  </a:lnTo>
                  <a:lnTo>
                    <a:pt x="50244" y="3905"/>
                  </a:lnTo>
                  <a:lnTo>
                    <a:pt x="50195" y="3905"/>
                  </a:lnTo>
                  <a:lnTo>
                    <a:pt x="50195" y="3856"/>
                  </a:lnTo>
                  <a:lnTo>
                    <a:pt x="50171" y="3856"/>
                  </a:lnTo>
                  <a:lnTo>
                    <a:pt x="50171" y="3808"/>
                  </a:lnTo>
                  <a:lnTo>
                    <a:pt x="50123" y="3808"/>
                  </a:lnTo>
                  <a:lnTo>
                    <a:pt x="50123" y="3784"/>
                  </a:lnTo>
                  <a:lnTo>
                    <a:pt x="50075" y="3784"/>
                  </a:lnTo>
                  <a:lnTo>
                    <a:pt x="50075" y="3736"/>
                  </a:lnTo>
                  <a:lnTo>
                    <a:pt x="50051" y="3736"/>
                  </a:lnTo>
                  <a:lnTo>
                    <a:pt x="50051" y="3688"/>
                  </a:lnTo>
                  <a:lnTo>
                    <a:pt x="50003" y="3688"/>
                  </a:lnTo>
                  <a:lnTo>
                    <a:pt x="50003" y="3664"/>
                  </a:lnTo>
                  <a:lnTo>
                    <a:pt x="49954" y="3664"/>
                  </a:lnTo>
                  <a:lnTo>
                    <a:pt x="49954" y="3615"/>
                  </a:lnTo>
                  <a:lnTo>
                    <a:pt x="49930" y="3615"/>
                  </a:lnTo>
                  <a:lnTo>
                    <a:pt x="49930" y="3567"/>
                  </a:lnTo>
                  <a:lnTo>
                    <a:pt x="49882" y="3567"/>
                  </a:lnTo>
                  <a:lnTo>
                    <a:pt x="49882" y="3543"/>
                  </a:lnTo>
                  <a:lnTo>
                    <a:pt x="49834" y="3543"/>
                  </a:lnTo>
                  <a:lnTo>
                    <a:pt x="49834" y="3495"/>
                  </a:lnTo>
                  <a:lnTo>
                    <a:pt x="49810" y="3495"/>
                  </a:lnTo>
                  <a:lnTo>
                    <a:pt x="49810" y="3447"/>
                  </a:lnTo>
                  <a:lnTo>
                    <a:pt x="49762" y="3447"/>
                  </a:lnTo>
                  <a:lnTo>
                    <a:pt x="49762" y="3423"/>
                  </a:lnTo>
                  <a:lnTo>
                    <a:pt x="49713" y="3423"/>
                  </a:lnTo>
                  <a:lnTo>
                    <a:pt x="49713" y="3374"/>
                  </a:lnTo>
                  <a:lnTo>
                    <a:pt x="49689" y="3374"/>
                  </a:lnTo>
                  <a:lnTo>
                    <a:pt x="49689" y="3326"/>
                  </a:lnTo>
                  <a:lnTo>
                    <a:pt x="49641" y="3326"/>
                  </a:lnTo>
                  <a:lnTo>
                    <a:pt x="49641" y="3302"/>
                  </a:lnTo>
                  <a:lnTo>
                    <a:pt x="49593" y="3302"/>
                  </a:lnTo>
                  <a:lnTo>
                    <a:pt x="49593" y="3254"/>
                  </a:lnTo>
                  <a:lnTo>
                    <a:pt x="49521" y="3254"/>
                  </a:lnTo>
                  <a:lnTo>
                    <a:pt x="49521" y="3206"/>
                  </a:lnTo>
                  <a:lnTo>
                    <a:pt x="49472" y="3206"/>
                  </a:lnTo>
                  <a:lnTo>
                    <a:pt x="49472" y="3182"/>
                  </a:lnTo>
                  <a:lnTo>
                    <a:pt x="49448" y="3182"/>
                  </a:lnTo>
                  <a:lnTo>
                    <a:pt x="49448" y="3133"/>
                  </a:lnTo>
                  <a:lnTo>
                    <a:pt x="49400" y="3133"/>
                  </a:lnTo>
                  <a:lnTo>
                    <a:pt x="49400" y="3085"/>
                  </a:lnTo>
                  <a:lnTo>
                    <a:pt x="49352" y="3085"/>
                  </a:lnTo>
                  <a:lnTo>
                    <a:pt x="49352" y="3061"/>
                  </a:lnTo>
                  <a:lnTo>
                    <a:pt x="49328" y="3061"/>
                  </a:lnTo>
                  <a:lnTo>
                    <a:pt x="49328" y="3013"/>
                  </a:lnTo>
                  <a:lnTo>
                    <a:pt x="49280" y="3013"/>
                  </a:lnTo>
                  <a:lnTo>
                    <a:pt x="49280" y="2965"/>
                  </a:lnTo>
                  <a:lnTo>
                    <a:pt x="49232" y="2965"/>
                  </a:lnTo>
                  <a:lnTo>
                    <a:pt x="49232" y="2941"/>
                  </a:lnTo>
                  <a:lnTo>
                    <a:pt x="49159" y="2941"/>
                  </a:lnTo>
                  <a:lnTo>
                    <a:pt x="49159" y="2893"/>
                  </a:lnTo>
                  <a:lnTo>
                    <a:pt x="49111" y="2893"/>
                  </a:lnTo>
                  <a:lnTo>
                    <a:pt x="49111" y="2844"/>
                  </a:lnTo>
                  <a:lnTo>
                    <a:pt x="49087" y="2844"/>
                  </a:lnTo>
                  <a:lnTo>
                    <a:pt x="49087" y="2820"/>
                  </a:lnTo>
                  <a:lnTo>
                    <a:pt x="49039" y="2820"/>
                  </a:lnTo>
                  <a:lnTo>
                    <a:pt x="49039" y="2772"/>
                  </a:lnTo>
                  <a:lnTo>
                    <a:pt x="48991" y="2772"/>
                  </a:lnTo>
                  <a:lnTo>
                    <a:pt x="48991" y="2724"/>
                  </a:lnTo>
                  <a:lnTo>
                    <a:pt x="48966" y="2724"/>
                  </a:lnTo>
                  <a:lnTo>
                    <a:pt x="48966" y="2700"/>
                  </a:lnTo>
                  <a:lnTo>
                    <a:pt x="48870" y="2700"/>
                  </a:lnTo>
                  <a:lnTo>
                    <a:pt x="48870" y="2652"/>
                  </a:lnTo>
                  <a:lnTo>
                    <a:pt x="48846" y="2652"/>
                  </a:lnTo>
                  <a:lnTo>
                    <a:pt x="48846" y="2603"/>
                  </a:lnTo>
                  <a:lnTo>
                    <a:pt x="48798" y="2603"/>
                  </a:lnTo>
                  <a:lnTo>
                    <a:pt x="48798" y="2579"/>
                  </a:lnTo>
                  <a:lnTo>
                    <a:pt x="48750" y="2579"/>
                  </a:lnTo>
                  <a:lnTo>
                    <a:pt x="48750" y="2531"/>
                  </a:lnTo>
                  <a:lnTo>
                    <a:pt x="48677" y="2531"/>
                  </a:lnTo>
                  <a:lnTo>
                    <a:pt x="48677" y="2483"/>
                  </a:lnTo>
                  <a:lnTo>
                    <a:pt x="48629" y="2483"/>
                  </a:lnTo>
                  <a:lnTo>
                    <a:pt x="48629" y="2459"/>
                  </a:lnTo>
                  <a:lnTo>
                    <a:pt x="48557" y="2459"/>
                  </a:lnTo>
                  <a:lnTo>
                    <a:pt x="48557" y="2411"/>
                  </a:lnTo>
                  <a:lnTo>
                    <a:pt x="48509" y="2411"/>
                  </a:lnTo>
                  <a:lnTo>
                    <a:pt x="48509" y="2362"/>
                  </a:lnTo>
                  <a:lnTo>
                    <a:pt x="48436" y="2362"/>
                  </a:lnTo>
                  <a:lnTo>
                    <a:pt x="48436" y="2338"/>
                  </a:lnTo>
                  <a:lnTo>
                    <a:pt x="48388" y="2338"/>
                  </a:lnTo>
                  <a:lnTo>
                    <a:pt x="48388" y="2290"/>
                  </a:lnTo>
                  <a:lnTo>
                    <a:pt x="48316" y="2290"/>
                  </a:lnTo>
                  <a:lnTo>
                    <a:pt x="48316" y="2242"/>
                  </a:lnTo>
                  <a:lnTo>
                    <a:pt x="48244" y="2242"/>
                  </a:lnTo>
                  <a:lnTo>
                    <a:pt x="48244" y="2218"/>
                  </a:lnTo>
                  <a:lnTo>
                    <a:pt x="48195" y="2218"/>
                  </a:lnTo>
                  <a:lnTo>
                    <a:pt x="48195" y="2170"/>
                  </a:lnTo>
                  <a:lnTo>
                    <a:pt x="48123" y="2170"/>
                  </a:lnTo>
                  <a:lnTo>
                    <a:pt x="48123" y="2121"/>
                  </a:lnTo>
                  <a:lnTo>
                    <a:pt x="48075" y="2121"/>
                  </a:lnTo>
                  <a:lnTo>
                    <a:pt x="48075" y="2097"/>
                  </a:lnTo>
                  <a:lnTo>
                    <a:pt x="48003" y="2097"/>
                  </a:lnTo>
                  <a:lnTo>
                    <a:pt x="48003" y="2049"/>
                  </a:lnTo>
                  <a:lnTo>
                    <a:pt x="47954" y="2049"/>
                  </a:lnTo>
                  <a:lnTo>
                    <a:pt x="47954" y="2001"/>
                  </a:lnTo>
                  <a:lnTo>
                    <a:pt x="47882" y="2001"/>
                  </a:lnTo>
                  <a:lnTo>
                    <a:pt x="47882" y="1977"/>
                  </a:lnTo>
                  <a:lnTo>
                    <a:pt x="47786" y="1977"/>
                  </a:lnTo>
                  <a:lnTo>
                    <a:pt x="47786" y="1929"/>
                  </a:lnTo>
                  <a:lnTo>
                    <a:pt x="47713" y="1929"/>
                  </a:lnTo>
                  <a:lnTo>
                    <a:pt x="47713" y="1880"/>
                  </a:lnTo>
                  <a:lnTo>
                    <a:pt x="47641" y="1880"/>
                  </a:lnTo>
                  <a:lnTo>
                    <a:pt x="47641" y="1856"/>
                  </a:lnTo>
                  <a:lnTo>
                    <a:pt x="47545" y="1856"/>
                  </a:lnTo>
                  <a:lnTo>
                    <a:pt x="47545" y="1808"/>
                  </a:lnTo>
                  <a:lnTo>
                    <a:pt x="47472" y="1808"/>
                  </a:lnTo>
                  <a:lnTo>
                    <a:pt x="47472" y="1760"/>
                  </a:lnTo>
                  <a:lnTo>
                    <a:pt x="47400" y="1760"/>
                  </a:lnTo>
                  <a:lnTo>
                    <a:pt x="47400" y="1736"/>
                  </a:lnTo>
                  <a:lnTo>
                    <a:pt x="47304" y="1736"/>
                  </a:lnTo>
                  <a:lnTo>
                    <a:pt x="47304" y="1688"/>
                  </a:lnTo>
                  <a:lnTo>
                    <a:pt x="47231" y="1688"/>
                  </a:lnTo>
                  <a:lnTo>
                    <a:pt x="47231" y="1639"/>
                  </a:lnTo>
                  <a:lnTo>
                    <a:pt x="47159" y="1639"/>
                  </a:lnTo>
                  <a:lnTo>
                    <a:pt x="47159" y="1615"/>
                  </a:lnTo>
                  <a:lnTo>
                    <a:pt x="47063" y="1615"/>
                  </a:lnTo>
                  <a:lnTo>
                    <a:pt x="47063" y="1567"/>
                  </a:lnTo>
                  <a:lnTo>
                    <a:pt x="46990" y="1567"/>
                  </a:lnTo>
                  <a:lnTo>
                    <a:pt x="46990" y="1519"/>
                  </a:lnTo>
                  <a:lnTo>
                    <a:pt x="46918" y="1519"/>
                  </a:lnTo>
                  <a:lnTo>
                    <a:pt x="46918" y="1495"/>
                  </a:lnTo>
                  <a:lnTo>
                    <a:pt x="46798" y="1495"/>
                  </a:lnTo>
                  <a:lnTo>
                    <a:pt x="46798" y="1447"/>
                  </a:lnTo>
                  <a:lnTo>
                    <a:pt x="46701" y="1447"/>
                  </a:lnTo>
                  <a:lnTo>
                    <a:pt x="46701" y="1398"/>
                  </a:lnTo>
                  <a:lnTo>
                    <a:pt x="46581" y="1398"/>
                  </a:lnTo>
                  <a:lnTo>
                    <a:pt x="46581" y="1374"/>
                  </a:lnTo>
                  <a:lnTo>
                    <a:pt x="46460" y="1374"/>
                  </a:lnTo>
                  <a:lnTo>
                    <a:pt x="46460" y="1326"/>
                  </a:lnTo>
                  <a:lnTo>
                    <a:pt x="46340" y="1326"/>
                  </a:lnTo>
                  <a:lnTo>
                    <a:pt x="46340" y="1278"/>
                  </a:lnTo>
                  <a:lnTo>
                    <a:pt x="46219" y="1278"/>
                  </a:lnTo>
                  <a:lnTo>
                    <a:pt x="46219" y="1254"/>
                  </a:lnTo>
                  <a:lnTo>
                    <a:pt x="46099" y="1254"/>
                  </a:lnTo>
                  <a:lnTo>
                    <a:pt x="46099" y="1206"/>
                  </a:lnTo>
                  <a:lnTo>
                    <a:pt x="45978" y="1206"/>
                  </a:lnTo>
                  <a:lnTo>
                    <a:pt x="45978" y="1157"/>
                  </a:lnTo>
                  <a:lnTo>
                    <a:pt x="45906" y="1157"/>
                  </a:lnTo>
                  <a:lnTo>
                    <a:pt x="45906" y="1133"/>
                  </a:lnTo>
                  <a:lnTo>
                    <a:pt x="45786" y="1133"/>
                  </a:lnTo>
                  <a:lnTo>
                    <a:pt x="45786" y="1085"/>
                  </a:lnTo>
                  <a:lnTo>
                    <a:pt x="45665" y="1085"/>
                  </a:lnTo>
                  <a:lnTo>
                    <a:pt x="45665" y="1037"/>
                  </a:lnTo>
                  <a:lnTo>
                    <a:pt x="45545" y="1037"/>
                  </a:lnTo>
                  <a:lnTo>
                    <a:pt x="45545" y="1013"/>
                  </a:lnTo>
                  <a:lnTo>
                    <a:pt x="45376" y="1013"/>
                  </a:lnTo>
                  <a:lnTo>
                    <a:pt x="45376" y="965"/>
                  </a:lnTo>
                  <a:lnTo>
                    <a:pt x="45231" y="965"/>
                  </a:lnTo>
                  <a:lnTo>
                    <a:pt x="45231" y="916"/>
                  </a:lnTo>
                  <a:lnTo>
                    <a:pt x="45111" y="916"/>
                  </a:lnTo>
                  <a:lnTo>
                    <a:pt x="45111" y="892"/>
                  </a:lnTo>
                  <a:lnTo>
                    <a:pt x="44942" y="892"/>
                  </a:lnTo>
                  <a:lnTo>
                    <a:pt x="44942" y="844"/>
                  </a:lnTo>
                  <a:lnTo>
                    <a:pt x="44773" y="844"/>
                  </a:lnTo>
                  <a:lnTo>
                    <a:pt x="44773" y="796"/>
                  </a:lnTo>
                  <a:lnTo>
                    <a:pt x="44629" y="796"/>
                  </a:lnTo>
                  <a:lnTo>
                    <a:pt x="44629" y="772"/>
                  </a:lnTo>
                  <a:lnTo>
                    <a:pt x="44460" y="772"/>
                  </a:lnTo>
                  <a:lnTo>
                    <a:pt x="44460" y="724"/>
                  </a:lnTo>
                  <a:lnTo>
                    <a:pt x="44291" y="724"/>
                  </a:lnTo>
                  <a:lnTo>
                    <a:pt x="44291" y="676"/>
                  </a:lnTo>
                  <a:lnTo>
                    <a:pt x="44147" y="676"/>
                  </a:lnTo>
                  <a:lnTo>
                    <a:pt x="44147" y="651"/>
                  </a:lnTo>
                  <a:lnTo>
                    <a:pt x="43930" y="651"/>
                  </a:lnTo>
                  <a:lnTo>
                    <a:pt x="43930" y="603"/>
                  </a:lnTo>
                  <a:lnTo>
                    <a:pt x="43737" y="603"/>
                  </a:lnTo>
                  <a:lnTo>
                    <a:pt x="43737" y="555"/>
                  </a:lnTo>
                  <a:lnTo>
                    <a:pt x="43544" y="555"/>
                  </a:lnTo>
                  <a:lnTo>
                    <a:pt x="43544" y="531"/>
                  </a:lnTo>
                  <a:lnTo>
                    <a:pt x="43303" y="531"/>
                  </a:lnTo>
                  <a:lnTo>
                    <a:pt x="43303" y="483"/>
                  </a:lnTo>
                  <a:lnTo>
                    <a:pt x="43014" y="483"/>
                  </a:lnTo>
                  <a:lnTo>
                    <a:pt x="43014" y="435"/>
                  </a:lnTo>
                  <a:lnTo>
                    <a:pt x="42773" y="435"/>
                  </a:lnTo>
                  <a:lnTo>
                    <a:pt x="42773" y="410"/>
                  </a:lnTo>
                  <a:lnTo>
                    <a:pt x="42532" y="410"/>
                  </a:lnTo>
                  <a:lnTo>
                    <a:pt x="42532" y="362"/>
                  </a:lnTo>
                  <a:lnTo>
                    <a:pt x="42243" y="362"/>
                  </a:lnTo>
                  <a:lnTo>
                    <a:pt x="42243" y="314"/>
                  </a:lnTo>
                  <a:lnTo>
                    <a:pt x="41882" y="314"/>
                  </a:lnTo>
                  <a:lnTo>
                    <a:pt x="41882" y="290"/>
                  </a:lnTo>
                  <a:lnTo>
                    <a:pt x="41520" y="290"/>
                  </a:lnTo>
                  <a:lnTo>
                    <a:pt x="41520" y="242"/>
                  </a:lnTo>
                  <a:lnTo>
                    <a:pt x="41159" y="242"/>
                  </a:lnTo>
                  <a:lnTo>
                    <a:pt x="41159" y="194"/>
                  </a:lnTo>
                  <a:lnTo>
                    <a:pt x="40846" y="194"/>
                  </a:lnTo>
                  <a:lnTo>
                    <a:pt x="40846" y="169"/>
                  </a:lnTo>
                  <a:lnTo>
                    <a:pt x="40364" y="169"/>
                  </a:lnTo>
                  <a:lnTo>
                    <a:pt x="40364" y="121"/>
                  </a:lnTo>
                  <a:lnTo>
                    <a:pt x="39713" y="121"/>
                  </a:lnTo>
                  <a:lnTo>
                    <a:pt x="39713" y="73"/>
                  </a:lnTo>
                  <a:lnTo>
                    <a:pt x="39110" y="73"/>
                  </a:lnTo>
                  <a:lnTo>
                    <a:pt x="39110" y="49"/>
                  </a:lnTo>
                  <a:lnTo>
                    <a:pt x="38122" y="49"/>
                  </a:lnTo>
                  <a:lnTo>
                    <a:pt x="38122" y="1"/>
                  </a:lnTo>
                  <a:close/>
                  <a:moveTo>
                    <a:pt x="1856" y="40413"/>
                  </a:moveTo>
                  <a:lnTo>
                    <a:pt x="1856" y="40485"/>
                  </a:lnTo>
                  <a:lnTo>
                    <a:pt x="1807" y="40485"/>
                  </a:lnTo>
                  <a:lnTo>
                    <a:pt x="1807" y="40533"/>
                  </a:lnTo>
                  <a:lnTo>
                    <a:pt x="1759" y="40533"/>
                  </a:lnTo>
                  <a:lnTo>
                    <a:pt x="1759" y="40557"/>
                  </a:lnTo>
                  <a:lnTo>
                    <a:pt x="1735" y="40557"/>
                  </a:lnTo>
                  <a:lnTo>
                    <a:pt x="1735" y="40605"/>
                  </a:lnTo>
                  <a:lnTo>
                    <a:pt x="1687" y="40605"/>
                  </a:lnTo>
                  <a:lnTo>
                    <a:pt x="1687" y="40654"/>
                  </a:lnTo>
                  <a:lnTo>
                    <a:pt x="1639" y="40654"/>
                  </a:lnTo>
                  <a:lnTo>
                    <a:pt x="1639" y="40678"/>
                  </a:lnTo>
                  <a:lnTo>
                    <a:pt x="1615" y="40678"/>
                  </a:lnTo>
                  <a:lnTo>
                    <a:pt x="1615" y="40726"/>
                  </a:lnTo>
                  <a:lnTo>
                    <a:pt x="1566" y="40726"/>
                  </a:lnTo>
                  <a:lnTo>
                    <a:pt x="1566" y="40774"/>
                  </a:lnTo>
                  <a:lnTo>
                    <a:pt x="1518" y="40774"/>
                  </a:lnTo>
                  <a:lnTo>
                    <a:pt x="1518" y="40798"/>
                  </a:lnTo>
                  <a:lnTo>
                    <a:pt x="1494" y="40798"/>
                  </a:lnTo>
                  <a:lnTo>
                    <a:pt x="1494" y="40846"/>
                  </a:lnTo>
                  <a:lnTo>
                    <a:pt x="1446" y="40846"/>
                  </a:lnTo>
                  <a:lnTo>
                    <a:pt x="1446" y="40894"/>
                  </a:lnTo>
                  <a:lnTo>
                    <a:pt x="1398" y="40894"/>
                  </a:lnTo>
                  <a:lnTo>
                    <a:pt x="1398" y="40919"/>
                  </a:lnTo>
                  <a:lnTo>
                    <a:pt x="1374" y="40919"/>
                  </a:lnTo>
                  <a:lnTo>
                    <a:pt x="1374" y="40967"/>
                  </a:lnTo>
                  <a:lnTo>
                    <a:pt x="1325" y="40967"/>
                  </a:lnTo>
                  <a:lnTo>
                    <a:pt x="1325" y="41015"/>
                  </a:lnTo>
                  <a:lnTo>
                    <a:pt x="1277" y="41015"/>
                  </a:lnTo>
                  <a:lnTo>
                    <a:pt x="1277" y="41039"/>
                  </a:lnTo>
                  <a:lnTo>
                    <a:pt x="1253" y="41039"/>
                  </a:lnTo>
                  <a:lnTo>
                    <a:pt x="1253" y="41087"/>
                  </a:lnTo>
                  <a:lnTo>
                    <a:pt x="1205" y="41087"/>
                  </a:lnTo>
                  <a:lnTo>
                    <a:pt x="1205" y="41135"/>
                  </a:lnTo>
                  <a:lnTo>
                    <a:pt x="1157" y="41135"/>
                  </a:lnTo>
                  <a:lnTo>
                    <a:pt x="1157" y="41160"/>
                  </a:lnTo>
                  <a:lnTo>
                    <a:pt x="1133" y="41160"/>
                  </a:lnTo>
                  <a:lnTo>
                    <a:pt x="1133" y="41256"/>
                  </a:lnTo>
                  <a:lnTo>
                    <a:pt x="1084" y="41256"/>
                  </a:lnTo>
                  <a:lnTo>
                    <a:pt x="1084" y="41280"/>
                  </a:lnTo>
                  <a:lnTo>
                    <a:pt x="1036" y="41280"/>
                  </a:lnTo>
                  <a:lnTo>
                    <a:pt x="1036" y="41328"/>
                  </a:lnTo>
                  <a:lnTo>
                    <a:pt x="1012" y="41328"/>
                  </a:lnTo>
                  <a:lnTo>
                    <a:pt x="1012" y="41376"/>
                  </a:lnTo>
                  <a:lnTo>
                    <a:pt x="964" y="41376"/>
                  </a:lnTo>
                  <a:lnTo>
                    <a:pt x="964" y="41401"/>
                  </a:lnTo>
                  <a:lnTo>
                    <a:pt x="916" y="41401"/>
                  </a:lnTo>
                  <a:lnTo>
                    <a:pt x="916" y="41449"/>
                  </a:lnTo>
                  <a:lnTo>
                    <a:pt x="892" y="41449"/>
                  </a:lnTo>
                  <a:lnTo>
                    <a:pt x="892" y="41497"/>
                  </a:lnTo>
                  <a:lnTo>
                    <a:pt x="843" y="41497"/>
                  </a:lnTo>
                  <a:lnTo>
                    <a:pt x="843" y="41521"/>
                  </a:lnTo>
                  <a:lnTo>
                    <a:pt x="795" y="41521"/>
                  </a:lnTo>
                  <a:lnTo>
                    <a:pt x="795" y="41569"/>
                  </a:lnTo>
                  <a:lnTo>
                    <a:pt x="771" y="41569"/>
                  </a:lnTo>
                  <a:lnTo>
                    <a:pt x="771" y="41617"/>
                  </a:lnTo>
                  <a:lnTo>
                    <a:pt x="723" y="41617"/>
                  </a:lnTo>
                  <a:lnTo>
                    <a:pt x="723" y="41642"/>
                  </a:lnTo>
                  <a:lnTo>
                    <a:pt x="675" y="41642"/>
                  </a:lnTo>
                  <a:lnTo>
                    <a:pt x="675" y="41690"/>
                  </a:lnTo>
                  <a:lnTo>
                    <a:pt x="651" y="41690"/>
                  </a:lnTo>
                  <a:lnTo>
                    <a:pt x="651" y="41738"/>
                  </a:lnTo>
                  <a:lnTo>
                    <a:pt x="602" y="41738"/>
                  </a:lnTo>
                  <a:lnTo>
                    <a:pt x="602" y="41762"/>
                  </a:lnTo>
                  <a:lnTo>
                    <a:pt x="554" y="41762"/>
                  </a:lnTo>
                  <a:lnTo>
                    <a:pt x="554" y="41810"/>
                  </a:lnTo>
                  <a:lnTo>
                    <a:pt x="530" y="41810"/>
                  </a:lnTo>
                  <a:lnTo>
                    <a:pt x="530" y="41858"/>
                  </a:lnTo>
                  <a:lnTo>
                    <a:pt x="482" y="41858"/>
                  </a:lnTo>
                  <a:lnTo>
                    <a:pt x="482" y="41882"/>
                  </a:lnTo>
                  <a:lnTo>
                    <a:pt x="434" y="41882"/>
                  </a:lnTo>
                  <a:lnTo>
                    <a:pt x="434" y="41931"/>
                  </a:lnTo>
                  <a:lnTo>
                    <a:pt x="410" y="41931"/>
                  </a:lnTo>
                  <a:lnTo>
                    <a:pt x="410" y="42003"/>
                  </a:lnTo>
                  <a:lnTo>
                    <a:pt x="361" y="42003"/>
                  </a:lnTo>
                  <a:lnTo>
                    <a:pt x="361" y="42051"/>
                  </a:lnTo>
                  <a:lnTo>
                    <a:pt x="313" y="42051"/>
                  </a:lnTo>
                  <a:lnTo>
                    <a:pt x="313" y="42099"/>
                  </a:lnTo>
                  <a:lnTo>
                    <a:pt x="289" y="42099"/>
                  </a:lnTo>
                  <a:lnTo>
                    <a:pt x="289" y="42123"/>
                  </a:lnTo>
                  <a:lnTo>
                    <a:pt x="241" y="42123"/>
                  </a:lnTo>
                  <a:lnTo>
                    <a:pt x="241" y="42172"/>
                  </a:lnTo>
                  <a:lnTo>
                    <a:pt x="193" y="42172"/>
                  </a:lnTo>
                  <a:lnTo>
                    <a:pt x="193" y="42220"/>
                  </a:lnTo>
                  <a:lnTo>
                    <a:pt x="169" y="42220"/>
                  </a:lnTo>
                  <a:lnTo>
                    <a:pt x="169" y="42244"/>
                  </a:lnTo>
                  <a:lnTo>
                    <a:pt x="120" y="42244"/>
                  </a:lnTo>
                  <a:lnTo>
                    <a:pt x="120" y="42292"/>
                  </a:lnTo>
                  <a:lnTo>
                    <a:pt x="72" y="42292"/>
                  </a:lnTo>
                  <a:lnTo>
                    <a:pt x="72" y="42340"/>
                  </a:lnTo>
                  <a:lnTo>
                    <a:pt x="48" y="42340"/>
                  </a:lnTo>
                  <a:lnTo>
                    <a:pt x="48" y="42364"/>
                  </a:lnTo>
                  <a:lnTo>
                    <a:pt x="0" y="42364"/>
                  </a:lnTo>
                  <a:lnTo>
                    <a:pt x="0" y="56076"/>
                  </a:lnTo>
                  <a:lnTo>
                    <a:pt x="21640" y="56076"/>
                  </a:lnTo>
                  <a:lnTo>
                    <a:pt x="21640" y="56028"/>
                  </a:lnTo>
                  <a:lnTo>
                    <a:pt x="21567" y="56028"/>
                  </a:lnTo>
                  <a:lnTo>
                    <a:pt x="21567" y="55980"/>
                  </a:lnTo>
                  <a:lnTo>
                    <a:pt x="21519" y="55980"/>
                  </a:lnTo>
                  <a:lnTo>
                    <a:pt x="21519" y="55956"/>
                  </a:lnTo>
                  <a:lnTo>
                    <a:pt x="21495" y="55956"/>
                  </a:lnTo>
                  <a:lnTo>
                    <a:pt x="21495" y="55907"/>
                  </a:lnTo>
                  <a:lnTo>
                    <a:pt x="21447" y="55907"/>
                  </a:lnTo>
                  <a:lnTo>
                    <a:pt x="21447" y="55859"/>
                  </a:lnTo>
                  <a:lnTo>
                    <a:pt x="21375" y="55859"/>
                  </a:lnTo>
                  <a:lnTo>
                    <a:pt x="21375" y="55835"/>
                  </a:lnTo>
                  <a:lnTo>
                    <a:pt x="21326" y="55835"/>
                  </a:lnTo>
                  <a:lnTo>
                    <a:pt x="21326" y="55787"/>
                  </a:lnTo>
                  <a:lnTo>
                    <a:pt x="21278" y="55787"/>
                  </a:lnTo>
                  <a:lnTo>
                    <a:pt x="21278" y="55739"/>
                  </a:lnTo>
                  <a:lnTo>
                    <a:pt x="21206" y="55739"/>
                  </a:lnTo>
                  <a:lnTo>
                    <a:pt x="21206" y="55715"/>
                  </a:lnTo>
                  <a:lnTo>
                    <a:pt x="21158" y="55715"/>
                  </a:lnTo>
                  <a:lnTo>
                    <a:pt x="21158" y="55666"/>
                  </a:lnTo>
                  <a:lnTo>
                    <a:pt x="21134" y="55666"/>
                  </a:lnTo>
                  <a:lnTo>
                    <a:pt x="21134" y="55618"/>
                  </a:lnTo>
                  <a:lnTo>
                    <a:pt x="21085" y="55618"/>
                  </a:lnTo>
                  <a:lnTo>
                    <a:pt x="21085" y="55594"/>
                  </a:lnTo>
                  <a:lnTo>
                    <a:pt x="21013" y="55594"/>
                  </a:lnTo>
                  <a:lnTo>
                    <a:pt x="21013" y="55546"/>
                  </a:lnTo>
                  <a:lnTo>
                    <a:pt x="20965" y="55546"/>
                  </a:lnTo>
                  <a:lnTo>
                    <a:pt x="20965" y="55498"/>
                  </a:lnTo>
                  <a:lnTo>
                    <a:pt x="20917" y="55498"/>
                  </a:lnTo>
                  <a:lnTo>
                    <a:pt x="20917" y="55474"/>
                  </a:lnTo>
                  <a:lnTo>
                    <a:pt x="20844" y="55474"/>
                  </a:lnTo>
                  <a:lnTo>
                    <a:pt x="20844" y="55425"/>
                  </a:lnTo>
                  <a:lnTo>
                    <a:pt x="20796" y="55425"/>
                  </a:lnTo>
                  <a:lnTo>
                    <a:pt x="20796" y="55377"/>
                  </a:lnTo>
                  <a:lnTo>
                    <a:pt x="20772" y="55377"/>
                  </a:lnTo>
                  <a:lnTo>
                    <a:pt x="20772" y="55353"/>
                  </a:lnTo>
                  <a:lnTo>
                    <a:pt x="20724" y="55353"/>
                  </a:lnTo>
                  <a:lnTo>
                    <a:pt x="20724" y="55305"/>
                  </a:lnTo>
                  <a:lnTo>
                    <a:pt x="20652" y="55305"/>
                  </a:lnTo>
                  <a:lnTo>
                    <a:pt x="20652" y="55257"/>
                  </a:lnTo>
                  <a:lnTo>
                    <a:pt x="20603" y="55257"/>
                  </a:lnTo>
                  <a:lnTo>
                    <a:pt x="20603" y="55233"/>
                  </a:lnTo>
                  <a:lnTo>
                    <a:pt x="20555" y="55233"/>
                  </a:lnTo>
                  <a:lnTo>
                    <a:pt x="20555" y="55184"/>
                  </a:lnTo>
                  <a:lnTo>
                    <a:pt x="20483" y="55184"/>
                  </a:lnTo>
                  <a:lnTo>
                    <a:pt x="20483" y="55136"/>
                  </a:lnTo>
                  <a:lnTo>
                    <a:pt x="20435" y="55136"/>
                  </a:lnTo>
                  <a:lnTo>
                    <a:pt x="20435" y="55112"/>
                  </a:lnTo>
                  <a:lnTo>
                    <a:pt x="20411" y="55112"/>
                  </a:lnTo>
                  <a:lnTo>
                    <a:pt x="20411" y="55064"/>
                  </a:lnTo>
                  <a:lnTo>
                    <a:pt x="20363" y="55064"/>
                  </a:lnTo>
                  <a:lnTo>
                    <a:pt x="20363" y="55016"/>
                  </a:lnTo>
                  <a:lnTo>
                    <a:pt x="20290" y="55016"/>
                  </a:lnTo>
                  <a:lnTo>
                    <a:pt x="20290" y="54992"/>
                  </a:lnTo>
                  <a:lnTo>
                    <a:pt x="20242" y="54992"/>
                  </a:lnTo>
                  <a:lnTo>
                    <a:pt x="20242" y="54943"/>
                  </a:lnTo>
                  <a:lnTo>
                    <a:pt x="20194" y="54943"/>
                  </a:lnTo>
                  <a:lnTo>
                    <a:pt x="20194" y="54895"/>
                  </a:lnTo>
                  <a:lnTo>
                    <a:pt x="20122" y="54895"/>
                  </a:lnTo>
                  <a:lnTo>
                    <a:pt x="20122" y="54871"/>
                  </a:lnTo>
                  <a:lnTo>
                    <a:pt x="20073" y="54871"/>
                  </a:lnTo>
                  <a:lnTo>
                    <a:pt x="20073" y="54823"/>
                  </a:lnTo>
                  <a:lnTo>
                    <a:pt x="20049" y="54823"/>
                  </a:lnTo>
                  <a:lnTo>
                    <a:pt x="20049" y="54775"/>
                  </a:lnTo>
                  <a:lnTo>
                    <a:pt x="20001" y="54775"/>
                  </a:lnTo>
                  <a:lnTo>
                    <a:pt x="20001" y="54751"/>
                  </a:lnTo>
                  <a:lnTo>
                    <a:pt x="19929" y="54751"/>
                  </a:lnTo>
                  <a:lnTo>
                    <a:pt x="19929" y="54702"/>
                  </a:lnTo>
                  <a:lnTo>
                    <a:pt x="19881" y="54702"/>
                  </a:lnTo>
                  <a:lnTo>
                    <a:pt x="19881" y="54654"/>
                  </a:lnTo>
                  <a:lnTo>
                    <a:pt x="19832" y="54654"/>
                  </a:lnTo>
                  <a:lnTo>
                    <a:pt x="19832" y="54630"/>
                  </a:lnTo>
                  <a:lnTo>
                    <a:pt x="19808" y="54630"/>
                  </a:lnTo>
                  <a:lnTo>
                    <a:pt x="19808" y="54582"/>
                  </a:lnTo>
                  <a:lnTo>
                    <a:pt x="19712" y="54582"/>
                  </a:lnTo>
                  <a:lnTo>
                    <a:pt x="19712" y="54534"/>
                  </a:lnTo>
                  <a:lnTo>
                    <a:pt x="19688" y="54534"/>
                  </a:lnTo>
                  <a:lnTo>
                    <a:pt x="19688" y="54510"/>
                  </a:lnTo>
                  <a:lnTo>
                    <a:pt x="19640" y="54510"/>
                  </a:lnTo>
                  <a:lnTo>
                    <a:pt x="19640" y="54461"/>
                  </a:lnTo>
                  <a:lnTo>
                    <a:pt x="19567" y="54461"/>
                  </a:lnTo>
                  <a:lnTo>
                    <a:pt x="19567" y="54413"/>
                  </a:lnTo>
                  <a:lnTo>
                    <a:pt x="19519" y="54413"/>
                  </a:lnTo>
                  <a:lnTo>
                    <a:pt x="19519" y="54389"/>
                  </a:lnTo>
                  <a:lnTo>
                    <a:pt x="19471" y="54389"/>
                  </a:lnTo>
                  <a:lnTo>
                    <a:pt x="19471" y="54341"/>
                  </a:lnTo>
                  <a:lnTo>
                    <a:pt x="19447" y="54341"/>
                  </a:lnTo>
                  <a:lnTo>
                    <a:pt x="19447" y="54293"/>
                  </a:lnTo>
                  <a:lnTo>
                    <a:pt x="19350" y="54293"/>
                  </a:lnTo>
                  <a:lnTo>
                    <a:pt x="19350" y="54269"/>
                  </a:lnTo>
                  <a:lnTo>
                    <a:pt x="19326" y="54269"/>
                  </a:lnTo>
                  <a:lnTo>
                    <a:pt x="19326" y="54220"/>
                  </a:lnTo>
                  <a:lnTo>
                    <a:pt x="19278" y="54220"/>
                  </a:lnTo>
                  <a:lnTo>
                    <a:pt x="19278" y="54172"/>
                  </a:lnTo>
                  <a:lnTo>
                    <a:pt x="19206" y="54172"/>
                  </a:lnTo>
                  <a:lnTo>
                    <a:pt x="19206" y="54148"/>
                  </a:lnTo>
                  <a:lnTo>
                    <a:pt x="19158" y="54148"/>
                  </a:lnTo>
                  <a:lnTo>
                    <a:pt x="19158" y="54100"/>
                  </a:lnTo>
                  <a:lnTo>
                    <a:pt x="19109" y="54100"/>
                  </a:lnTo>
                  <a:lnTo>
                    <a:pt x="19109" y="54052"/>
                  </a:lnTo>
                  <a:lnTo>
                    <a:pt x="19085" y="54052"/>
                  </a:lnTo>
                  <a:lnTo>
                    <a:pt x="19085" y="54028"/>
                  </a:lnTo>
                  <a:lnTo>
                    <a:pt x="18989" y="54028"/>
                  </a:lnTo>
                  <a:lnTo>
                    <a:pt x="18989" y="53980"/>
                  </a:lnTo>
                  <a:lnTo>
                    <a:pt x="18965" y="53980"/>
                  </a:lnTo>
                  <a:lnTo>
                    <a:pt x="18965" y="53931"/>
                  </a:lnTo>
                  <a:lnTo>
                    <a:pt x="18917" y="53931"/>
                  </a:lnTo>
                  <a:lnTo>
                    <a:pt x="18917" y="53907"/>
                  </a:lnTo>
                  <a:lnTo>
                    <a:pt x="18844" y="53907"/>
                  </a:lnTo>
                  <a:lnTo>
                    <a:pt x="18844" y="53859"/>
                  </a:lnTo>
                  <a:lnTo>
                    <a:pt x="18796" y="53859"/>
                  </a:lnTo>
                  <a:lnTo>
                    <a:pt x="18796" y="53811"/>
                  </a:lnTo>
                  <a:lnTo>
                    <a:pt x="18748" y="53811"/>
                  </a:lnTo>
                  <a:lnTo>
                    <a:pt x="18748" y="53787"/>
                  </a:lnTo>
                  <a:lnTo>
                    <a:pt x="18724" y="53787"/>
                  </a:lnTo>
                  <a:lnTo>
                    <a:pt x="18724" y="53739"/>
                  </a:lnTo>
                  <a:lnTo>
                    <a:pt x="18627" y="53739"/>
                  </a:lnTo>
                  <a:lnTo>
                    <a:pt x="18627" y="53690"/>
                  </a:lnTo>
                  <a:lnTo>
                    <a:pt x="18603" y="53690"/>
                  </a:lnTo>
                  <a:lnTo>
                    <a:pt x="18603" y="53666"/>
                  </a:lnTo>
                  <a:lnTo>
                    <a:pt x="18555" y="53666"/>
                  </a:lnTo>
                  <a:lnTo>
                    <a:pt x="18555" y="53618"/>
                  </a:lnTo>
                  <a:lnTo>
                    <a:pt x="18483" y="53618"/>
                  </a:lnTo>
                  <a:lnTo>
                    <a:pt x="18483" y="53570"/>
                  </a:lnTo>
                  <a:lnTo>
                    <a:pt x="18435" y="53570"/>
                  </a:lnTo>
                  <a:lnTo>
                    <a:pt x="18435" y="53546"/>
                  </a:lnTo>
                  <a:lnTo>
                    <a:pt x="18387" y="53546"/>
                  </a:lnTo>
                  <a:lnTo>
                    <a:pt x="18387" y="53498"/>
                  </a:lnTo>
                  <a:lnTo>
                    <a:pt x="18362" y="53498"/>
                  </a:lnTo>
                  <a:lnTo>
                    <a:pt x="18362" y="53449"/>
                  </a:lnTo>
                  <a:lnTo>
                    <a:pt x="18266" y="53449"/>
                  </a:lnTo>
                  <a:lnTo>
                    <a:pt x="18266" y="53425"/>
                  </a:lnTo>
                  <a:lnTo>
                    <a:pt x="18242" y="53425"/>
                  </a:lnTo>
                  <a:lnTo>
                    <a:pt x="18242" y="53377"/>
                  </a:lnTo>
                  <a:lnTo>
                    <a:pt x="18194" y="53377"/>
                  </a:lnTo>
                  <a:lnTo>
                    <a:pt x="18194" y="53329"/>
                  </a:lnTo>
                  <a:lnTo>
                    <a:pt x="18146" y="53329"/>
                  </a:lnTo>
                  <a:lnTo>
                    <a:pt x="18146" y="53305"/>
                  </a:lnTo>
                  <a:lnTo>
                    <a:pt x="18073" y="53305"/>
                  </a:lnTo>
                  <a:lnTo>
                    <a:pt x="18073" y="53257"/>
                  </a:lnTo>
                  <a:lnTo>
                    <a:pt x="18025" y="53257"/>
                  </a:lnTo>
                  <a:lnTo>
                    <a:pt x="18025" y="53208"/>
                  </a:lnTo>
                  <a:lnTo>
                    <a:pt x="18001" y="53208"/>
                  </a:lnTo>
                  <a:lnTo>
                    <a:pt x="18001" y="53184"/>
                  </a:lnTo>
                  <a:lnTo>
                    <a:pt x="17905" y="53184"/>
                  </a:lnTo>
                  <a:lnTo>
                    <a:pt x="17905" y="53136"/>
                  </a:lnTo>
                  <a:lnTo>
                    <a:pt x="17880" y="53136"/>
                  </a:lnTo>
                  <a:lnTo>
                    <a:pt x="17880" y="53088"/>
                  </a:lnTo>
                  <a:lnTo>
                    <a:pt x="17832" y="53088"/>
                  </a:lnTo>
                  <a:lnTo>
                    <a:pt x="17832" y="53064"/>
                  </a:lnTo>
                  <a:lnTo>
                    <a:pt x="17784" y="53064"/>
                  </a:lnTo>
                  <a:lnTo>
                    <a:pt x="17784" y="53016"/>
                  </a:lnTo>
                  <a:lnTo>
                    <a:pt x="17712" y="53016"/>
                  </a:lnTo>
                  <a:lnTo>
                    <a:pt x="17712" y="52967"/>
                  </a:lnTo>
                  <a:lnTo>
                    <a:pt x="17664" y="52967"/>
                  </a:lnTo>
                  <a:lnTo>
                    <a:pt x="17664" y="52943"/>
                  </a:lnTo>
                  <a:lnTo>
                    <a:pt x="17639" y="52943"/>
                  </a:lnTo>
                  <a:lnTo>
                    <a:pt x="17639" y="52895"/>
                  </a:lnTo>
                  <a:lnTo>
                    <a:pt x="17543" y="52895"/>
                  </a:lnTo>
                  <a:lnTo>
                    <a:pt x="17543" y="52847"/>
                  </a:lnTo>
                  <a:lnTo>
                    <a:pt x="17519" y="52847"/>
                  </a:lnTo>
                  <a:lnTo>
                    <a:pt x="17519" y="52823"/>
                  </a:lnTo>
                  <a:lnTo>
                    <a:pt x="17471" y="52823"/>
                  </a:lnTo>
                  <a:lnTo>
                    <a:pt x="17471" y="52775"/>
                  </a:lnTo>
                  <a:lnTo>
                    <a:pt x="17423" y="52775"/>
                  </a:lnTo>
                  <a:lnTo>
                    <a:pt x="17423" y="52726"/>
                  </a:lnTo>
                  <a:lnTo>
                    <a:pt x="17350" y="52726"/>
                  </a:lnTo>
                  <a:lnTo>
                    <a:pt x="17350" y="52702"/>
                  </a:lnTo>
                  <a:lnTo>
                    <a:pt x="17302" y="52702"/>
                  </a:lnTo>
                  <a:lnTo>
                    <a:pt x="17302" y="52654"/>
                  </a:lnTo>
                  <a:lnTo>
                    <a:pt x="17278" y="52654"/>
                  </a:lnTo>
                  <a:lnTo>
                    <a:pt x="17278" y="52606"/>
                  </a:lnTo>
                  <a:lnTo>
                    <a:pt x="17182" y="52606"/>
                  </a:lnTo>
                  <a:lnTo>
                    <a:pt x="17182" y="52582"/>
                  </a:lnTo>
                  <a:lnTo>
                    <a:pt x="17158" y="52582"/>
                  </a:lnTo>
                  <a:lnTo>
                    <a:pt x="17158" y="52534"/>
                  </a:lnTo>
                  <a:lnTo>
                    <a:pt x="17109" y="52534"/>
                  </a:lnTo>
                  <a:lnTo>
                    <a:pt x="17109" y="52485"/>
                  </a:lnTo>
                  <a:lnTo>
                    <a:pt x="17061" y="52485"/>
                  </a:lnTo>
                  <a:lnTo>
                    <a:pt x="17061" y="52461"/>
                  </a:lnTo>
                  <a:lnTo>
                    <a:pt x="16989" y="52461"/>
                  </a:lnTo>
                  <a:lnTo>
                    <a:pt x="16989" y="52485"/>
                  </a:lnTo>
                  <a:lnTo>
                    <a:pt x="16941" y="52485"/>
                  </a:lnTo>
                  <a:lnTo>
                    <a:pt x="16941" y="52582"/>
                  </a:lnTo>
                  <a:lnTo>
                    <a:pt x="16917" y="52582"/>
                  </a:lnTo>
                  <a:lnTo>
                    <a:pt x="16917" y="52606"/>
                  </a:lnTo>
                  <a:lnTo>
                    <a:pt x="16868" y="52606"/>
                  </a:lnTo>
                  <a:lnTo>
                    <a:pt x="16868" y="52654"/>
                  </a:lnTo>
                  <a:lnTo>
                    <a:pt x="16820" y="52654"/>
                  </a:lnTo>
                  <a:lnTo>
                    <a:pt x="16820" y="52702"/>
                  </a:lnTo>
                  <a:lnTo>
                    <a:pt x="16796" y="52702"/>
                  </a:lnTo>
                  <a:lnTo>
                    <a:pt x="16796" y="52775"/>
                  </a:lnTo>
                  <a:lnTo>
                    <a:pt x="16748" y="52775"/>
                  </a:lnTo>
                  <a:lnTo>
                    <a:pt x="16748" y="52823"/>
                  </a:lnTo>
                  <a:lnTo>
                    <a:pt x="16676" y="52823"/>
                  </a:lnTo>
                  <a:lnTo>
                    <a:pt x="16676" y="52847"/>
                  </a:lnTo>
                  <a:lnTo>
                    <a:pt x="16627" y="52847"/>
                  </a:lnTo>
                  <a:lnTo>
                    <a:pt x="16627" y="52895"/>
                  </a:lnTo>
                  <a:lnTo>
                    <a:pt x="16579" y="52895"/>
                  </a:lnTo>
                  <a:lnTo>
                    <a:pt x="16579" y="52943"/>
                  </a:lnTo>
                  <a:lnTo>
                    <a:pt x="16507" y="52943"/>
                  </a:lnTo>
                  <a:lnTo>
                    <a:pt x="16507" y="52967"/>
                  </a:lnTo>
                  <a:lnTo>
                    <a:pt x="16459" y="52967"/>
                  </a:lnTo>
                  <a:lnTo>
                    <a:pt x="16459" y="53016"/>
                  </a:lnTo>
                  <a:lnTo>
                    <a:pt x="16338" y="53016"/>
                  </a:lnTo>
                  <a:lnTo>
                    <a:pt x="16338" y="53064"/>
                  </a:lnTo>
                  <a:lnTo>
                    <a:pt x="16194" y="53064"/>
                  </a:lnTo>
                  <a:lnTo>
                    <a:pt x="16194" y="53088"/>
                  </a:lnTo>
                  <a:lnTo>
                    <a:pt x="15953" y="53088"/>
                  </a:lnTo>
                  <a:lnTo>
                    <a:pt x="15953" y="53064"/>
                  </a:lnTo>
                  <a:lnTo>
                    <a:pt x="15784" y="53064"/>
                  </a:lnTo>
                  <a:lnTo>
                    <a:pt x="15784" y="53016"/>
                  </a:lnTo>
                  <a:lnTo>
                    <a:pt x="15712" y="53016"/>
                  </a:lnTo>
                  <a:lnTo>
                    <a:pt x="15712" y="52967"/>
                  </a:lnTo>
                  <a:lnTo>
                    <a:pt x="15615" y="52967"/>
                  </a:lnTo>
                  <a:lnTo>
                    <a:pt x="15615" y="52943"/>
                  </a:lnTo>
                  <a:lnTo>
                    <a:pt x="15543" y="52943"/>
                  </a:lnTo>
                  <a:lnTo>
                    <a:pt x="15543" y="52895"/>
                  </a:lnTo>
                  <a:lnTo>
                    <a:pt x="15495" y="52895"/>
                  </a:lnTo>
                  <a:lnTo>
                    <a:pt x="15495" y="52847"/>
                  </a:lnTo>
                  <a:lnTo>
                    <a:pt x="15423" y="52847"/>
                  </a:lnTo>
                  <a:lnTo>
                    <a:pt x="15423" y="52823"/>
                  </a:lnTo>
                  <a:lnTo>
                    <a:pt x="15374" y="52823"/>
                  </a:lnTo>
                  <a:lnTo>
                    <a:pt x="15374" y="52775"/>
                  </a:lnTo>
                  <a:lnTo>
                    <a:pt x="15350" y="52775"/>
                  </a:lnTo>
                  <a:lnTo>
                    <a:pt x="15350" y="52726"/>
                  </a:lnTo>
                  <a:lnTo>
                    <a:pt x="15302" y="52726"/>
                  </a:lnTo>
                  <a:lnTo>
                    <a:pt x="15302" y="52702"/>
                  </a:lnTo>
                  <a:lnTo>
                    <a:pt x="15230" y="52702"/>
                  </a:lnTo>
                  <a:lnTo>
                    <a:pt x="15230" y="52654"/>
                  </a:lnTo>
                  <a:lnTo>
                    <a:pt x="15182" y="52654"/>
                  </a:lnTo>
                  <a:lnTo>
                    <a:pt x="15182" y="52606"/>
                  </a:lnTo>
                  <a:lnTo>
                    <a:pt x="15133" y="52606"/>
                  </a:lnTo>
                  <a:lnTo>
                    <a:pt x="15133" y="52582"/>
                  </a:lnTo>
                  <a:lnTo>
                    <a:pt x="15109" y="52582"/>
                  </a:lnTo>
                  <a:lnTo>
                    <a:pt x="15109" y="52534"/>
                  </a:lnTo>
                  <a:lnTo>
                    <a:pt x="15013" y="52534"/>
                  </a:lnTo>
                  <a:lnTo>
                    <a:pt x="15013" y="52485"/>
                  </a:lnTo>
                  <a:lnTo>
                    <a:pt x="14989" y="52485"/>
                  </a:lnTo>
                  <a:lnTo>
                    <a:pt x="14989" y="52461"/>
                  </a:lnTo>
                  <a:lnTo>
                    <a:pt x="14941" y="52461"/>
                  </a:lnTo>
                  <a:lnTo>
                    <a:pt x="14941" y="52413"/>
                  </a:lnTo>
                  <a:lnTo>
                    <a:pt x="14892" y="52413"/>
                  </a:lnTo>
                  <a:lnTo>
                    <a:pt x="14892" y="52365"/>
                  </a:lnTo>
                  <a:lnTo>
                    <a:pt x="14820" y="52365"/>
                  </a:lnTo>
                  <a:lnTo>
                    <a:pt x="14820" y="52341"/>
                  </a:lnTo>
                  <a:lnTo>
                    <a:pt x="14772" y="52341"/>
                  </a:lnTo>
                  <a:lnTo>
                    <a:pt x="14772" y="52293"/>
                  </a:lnTo>
                  <a:lnTo>
                    <a:pt x="14748" y="52293"/>
                  </a:lnTo>
                  <a:lnTo>
                    <a:pt x="14748" y="52244"/>
                  </a:lnTo>
                  <a:lnTo>
                    <a:pt x="14700" y="52244"/>
                  </a:lnTo>
                  <a:lnTo>
                    <a:pt x="14700" y="52220"/>
                  </a:lnTo>
                  <a:lnTo>
                    <a:pt x="14627" y="52220"/>
                  </a:lnTo>
                  <a:lnTo>
                    <a:pt x="14627" y="52172"/>
                  </a:lnTo>
                  <a:lnTo>
                    <a:pt x="14579" y="52172"/>
                  </a:lnTo>
                  <a:lnTo>
                    <a:pt x="14579" y="52124"/>
                  </a:lnTo>
                  <a:lnTo>
                    <a:pt x="14531" y="52124"/>
                  </a:lnTo>
                  <a:lnTo>
                    <a:pt x="14531" y="52100"/>
                  </a:lnTo>
                  <a:lnTo>
                    <a:pt x="14507" y="52100"/>
                  </a:lnTo>
                  <a:lnTo>
                    <a:pt x="14507" y="52052"/>
                  </a:lnTo>
                  <a:lnTo>
                    <a:pt x="14410" y="52052"/>
                  </a:lnTo>
                  <a:lnTo>
                    <a:pt x="14410" y="52004"/>
                  </a:lnTo>
                  <a:lnTo>
                    <a:pt x="14386" y="52004"/>
                  </a:lnTo>
                  <a:lnTo>
                    <a:pt x="14386" y="51979"/>
                  </a:lnTo>
                  <a:lnTo>
                    <a:pt x="14338" y="51979"/>
                  </a:lnTo>
                  <a:lnTo>
                    <a:pt x="14338" y="51931"/>
                  </a:lnTo>
                  <a:lnTo>
                    <a:pt x="14266" y="51931"/>
                  </a:lnTo>
                  <a:lnTo>
                    <a:pt x="14266" y="51883"/>
                  </a:lnTo>
                  <a:lnTo>
                    <a:pt x="14218" y="51883"/>
                  </a:lnTo>
                  <a:lnTo>
                    <a:pt x="14218" y="51859"/>
                  </a:lnTo>
                  <a:lnTo>
                    <a:pt x="14169" y="51859"/>
                  </a:lnTo>
                  <a:lnTo>
                    <a:pt x="14169" y="51811"/>
                  </a:lnTo>
                  <a:lnTo>
                    <a:pt x="14145" y="51811"/>
                  </a:lnTo>
                  <a:lnTo>
                    <a:pt x="14145" y="51763"/>
                  </a:lnTo>
                  <a:lnTo>
                    <a:pt x="14049" y="51763"/>
                  </a:lnTo>
                  <a:lnTo>
                    <a:pt x="14049" y="51738"/>
                  </a:lnTo>
                  <a:lnTo>
                    <a:pt x="14025" y="51738"/>
                  </a:lnTo>
                  <a:lnTo>
                    <a:pt x="14025" y="51690"/>
                  </a:lnTo>
                  <a:lnTo>
                    <a:pt x="13977" y="51690"/>
                  </a:lnTo>
                  <a:lnTo>
                    <a:pt x="13977" y="51642"/>
                  </a:lnTo>
                  <a:lnTo>
                    <a:pt x="13928" y="51642"/>
                  </a:lnTo>
                  <a:lnTo>
                    <a:pt x="13928" y="51618"/>
                  </a:lnTo>
                  <a:lnTo>
                    <a:pt x="13856" y="51618"/>
                  </a:lnTo>
                  <a:lnTo>
                    <a:pt x="13856" y="51570"/>
                  </a:lnTo>
                  <a:lnTo>
                    <a:pt x="13808" y="51570"/>
                  </a:lnTo>
                  <a:lnTo>
                    <a:pt x="13808" y="51522"/>
                  </a:lnTo>
                  <a:lnTo>
                    <a:pt x="13784" y="51522"/>
                  </a:lnTo>
                  <a:lnTo>
                    <a:pt x="13784" y="51497"/>
                  </a:lnTo>
                  <a:lnTo>
                    <a:pt x="13736" y="51497"/>
                  </a:lnTo>
                  <a:lnTo>
                    <a:pt x="13736" y="51449"/>
                  </a:lnTo>
                  <a:lnTo>
                    <a:pt x="13663" y="51449"/>
                  </a:lnTo>
                  <a:lnTo>
                    <a:pt x="13663" y="51401"/>
                  </a:lnTo>
                  <a:lnTo>
                    <a:pt x="13615" y="51401"/>
                  </a:lnTo>
                  <a:lnTo>
                    <a:pt x="13615" y="51377"/>
                  </a:lnTo>
                  <a:lnTo>
                    <a:pt x="13567" y="51377"/>
                  </a:lnTo>
                  <a:lnTo>
                    <a:pt x="13567" y="51329"/>
                  </a:lnTo>
                  <a:lnTo>
                    <a:pt x="13543" y="51329"/>
                  </a:lnTo>
                  <a:lnTo>
                    <a:pt x="13543" y="51281"/>
                  </a:lnTo>
                  <a:lnTo>
                    <a:pt x="13446" y="51281"/>
                  </a:lnTo>
                  <a:lnTo>
                    <a:pt x="13446" y="51256"/>
                  </a:lnTo>
                  <a:lnTo>
                    <a:pt x="13422" y="51256"/>
                  </a:lnTo>
                  <a:lnTo>
                    <a:pt x="13422" y="51208"/>
                  </a:lnTo>
                  <a:lnTo>
                    <a:pt x="13374" y="51208"/>
                  </a:lnTo>
                  <a:lnTo>
                    <a:pt x="13374" y="51160"/>
                  </a:lnTo>
                  <a:lnTo>
                    <a:pt x="13326" y="51160"/>
                  </a:lnTo>
                  <a:lnTo>
                    <a:pt x="13326" y="51136"/>
                  </a:lnTo>
                  <a:lnTo>
                    <a:pt x="13254" y="51136"/>
                  </a:lnTo>
                  <a:lnTo>
                    <a:pt x="13254" y="51088"/>
                  </a:lnTo>
                  <a:lnTo>
                    <a:pt x="13206" y="51088"/>
                  </a:lnTo>
                  <a:lnTo>
                    <a:pt x="13206" y="51040"/>
                  </a:lnTo>
                  <a:lnTo>
                    <a:pt x="13181" y="51040"/>
                  </a:lnTo>
                  <a:lnTo>
                    <a:pt x="13181" y="51015"/>
                  </a:lnTo>
                  <a:lnTo>
                    <a:pt x="13085" y="51015"/>
                  </a:lnTo>
                  <a:lnTo>
                    <a:pt x="13085" y="50967"/>
                  </a:lnTo>
                  <a:lnTo>
                    <a:pt x="13061" y="50967"/>
                  </a:lnTo>
                  <a:lnTo>
                    <a:pt x="13061" y="50919"/>
                  </a:lnTo>
                  <a:lnTo>
                    <a:pt x="13013" y="50919"/>
                  </a:lnTo>
                  <a:lnTo>
                    <a:pt x="13013" y="50895"/>
                  </a:lnTo>
                  <a:lnTo>
                    <a:pt x="12965" y="50895"/>
                  </a:lnTo>
                  <a:lnTo>
                    <a:pt x="12965" y="50847"/>
                  </a:lnTo>
                  <a:lnTo>
                    <a:pt x="12892" y="50847"/>
                  </a:lnTo>
                  <a:lnTo>
                    <a:pt x="12892" y="50799"/>
                  </a:lnTo>
                  <a:lnTo>
                    <a:pt x="12844" y="50799"/>
                  </a:lnTo>
                  <a:lnTo>
                    <a:pt x="12844" y="50775"/>
                  </a:lnTo>
                  <a:lnTo>
                    <a:pt x="12820" y="50775"/>
                  </a:lnTo>
                  <a:lnTo>
                    <a:pt x="12820" y="50726"/>
                  </a:lnTo>
                  <a:lnTo>
                    <a:pt x="12772" y="50726"/>
                  </a:lnTo>
                  <a:lnTo>
                    <a:pt x="12772" y="50678"/>
                  </a:lnTo>
                  <a:lnTo>
                    <a:pt x="12699" y="50678"/>
                  </a:lnTo>
                  <a:lnTo>
                    <a:pt x="12699" y="50654"/>
                  </a:lnTo>
                  <a:lnTo>
                    <a:pt x="12651" y="50654"/>
                  </a:lnTo>
                  <a:lnTo>
                    <a:pt x="12651" y="50606"/>
                  </a:lnTo>
                  <a:lnTo>
                    <a:pt x="12603" y="50606"/>
                  </a:lnTo>
                  <a:lnTo>
                    <a:pt x="12603" y="50558"/>
                  </a:lnTo>
                  <a:lnTo>
                    <a:pt x="12579" y="50558"/>
                  </a:lnTo>
                  <a:lnTo>
                    <a:pt x="12579" y="50534"/>
                  </a:lnTo>
                  <a:lnTo>
                    <a:pt x="12483" y="50534"/>
                  </a:lnTo>
                  <a:lnTo>
                    <a:pt x="12483" y="50485"/>
                  </a:lnTo>
                  <a:lnTo>
                    <a:pt x="12458" y="50485"/>
                  </a:lnTo>
                  <a:lnTo>
                    <a:pt x="12458" y="50437"/>
                  </a:lnTo>
                  <a:lnTo>
                    <a:pt x="12410" y="50437"/>
                  </a:lnTo>
                  <a:lnTo>
                    <a:pt x="12410" y="50413"/>
                  </a:lnTo>
                  <a:lnTo>
                    <a:pt x="12362" y="50413"/>
                  </a:lnTo>
                  <a:lnTo>
                    <a:pt x="12362" y="50365"/>
                  </a:lnTo>
                  <a:lnTo>
                    <a:pt x="12290" y="50365"/>
                  </a:lnTo>
                  <a:lnTo>
                    <a:pt x="12290" y="50317"/>
                  </a:lnTo>
                  <a:lnTo>
                    <a:pt x="12242" y="50317"/>
                  </a:lnTo>
                  <a:lnTo>
                    <a:pt x="12242" y="50293"/>
                  </a:lnTo>
                  <a:lnTo>
                    <a:pt x="12218" y="50293"/>
                  </a:lnTo>
                  <a:lnTo>
                    <a:pt x="12218" y="50244"/>
                  </a:lnTo>
                  <a:lnTo>
                    <a:pt x="12169" y="50244"/>
                  </a:lnTo>
                  <a:lnTo>
                    <a:pt x="12169" y="50196"/>
                  </a:lnTo>
                  <a:lnTo>
                    <a:pt x="12097" y="50196"/>
                  </a:lnTo>
                  <a:lnTo>
                    <a:pt x="12097" y="50172"/>
                  </a:lnTo>
                  <a:lnTo>
                    <a:pt x="12049" y="50172"/>
                  </a:lnTo>
                  <a:lnTo>
                    <a:pt x="12049" y="50124"/>
                  </a:lnTo>
                  <a:lnTo>
                    <a:pt x="12001" y="50124"/>
                  </a:lnTo>
                  <a:lnTo>
                    <a:pt x="12001" y="50076"/>
                  </a:lnTo>
                  <a:lnTo>
                    <a:pt x="11977" y="50076"/>
                  </a:lnTo>
                  <a:lnTo>
                    <a:pt x="11977" y="50052"/>
                  </a:lnTo>
                  <a:lnTo>
                    <a:pt x="11880" y="50052"/>
                  </a:lnTo>
                  <a:lnTo>
                    <a:pt x="11880" y="50003"/>
                  </a:lnTo>
                  <a:lnTo>
                    <a:pt x="11856" y="50003"/>
                  </a:lnTo>
                  <a:lnTo>
                    <a:pt x="11856" y="49955"/>
                  </a:lnTo>
                  <a:lnTo>
                    <a:pt x="11808" y="49955"/>
                  </a:lnTo>
                  <a:lnTo>
                    <a:pt x="11808" y="49931"/>
                  </a:lnTo>
                  <a:lnTo>
                    <a:pt x="11736" y="49931"/>
                  </a:lnTo>
                  <a:lnTo>
                    <a:pt x="11736" y="49883"/>
                  </a:lnTo>
                  <a:lnTo>
                    <a:pt x="11687" y="49883"/>
                  </a:lnTo>
                  <a:lnTo>
                    <a:pt x="11687" y="49835"/>
                  </a:lnTo>
                  <a:lnTo>
                    <a:pt x="11639" y="49835"/>
                  </a:lnTo>
                  <a:lnTo>
                    <a:pt x="11639" y="49811"/>
                  </a:lnTo>
                  <a:lnTo>
                    <a:pt x="11615" y="49811"/>
                  </a:lnTo>
                  <a:lnTo>
                    <a:pt x="11615" y="49762"/>
                  </a:lnTo>
                  <a:lnTo>
                    <a:pt x="11519" y="49762"/>
                  </a:lnTo>
                  <a:lnTo>
                    <a:pt x="11519" y="49714"/>
                  </a:lnTo>
                  <a:lnTo>
                    <a:pt x="11495" y="49714"/>
                  </a:lnTo>
                  <a:lnTo>
                    <a:pt x="11495" y="49690"/>
                  </a:lnTo>
                  <a:lnTo>
                    <a:pt x="11446" y="49690"/>
                  </a:lnTo>
                  <a:lnTo>
                    <a:pt x="11446" y="49642"/>
                  </a:lnTo>
                  <a:lnTo>
                    <a:pt x="11398" y="49642"/>
                  </a:lnTo>
                  <a:lnTo>
                    <a:pt x="11398" y="49594"/>
                  </a:lnTo>
                  <a:lnTo>
                    <a:pt x="11326" y="49594"/>
                  </a:lnTo>
                  <a:lnTo>
                    <a:pt x="11326" y="49570"/>
                  </a:lnTo>
                  <a:lnTo>
                    <a:pt x="11278" y="49570"/>
                  </a:lnTo>
                  <a:lnTo>
                    <a:pt x="11278" y="49521"/>
                  </a:lnTo>
                  <a:lnTo>
                    <a:pt x="11254" y="49521"/>
                  </a:lnTo>
                  <a:lnTo>
                    <a:pt x="11254" y="49473"/>
                  </a:lnTo>
                  <a:lnTo>
                    <a:pt x="11205" y="49473"/>
                  </a:lnTo>
                  <a:lnTo>
                    <a:pt x="11205" y="49449"/>
                  </a:lnTo>
                  <a:lnTo>
                    <a:pt x="11133" y="49449"/>
                  </a:lnTo>
                  <a:lnTo>
                    <a:pt x="11133" y="49401"/>
                  </a:lnTo>
                  <a:lnTo>
                    <a:pt x="11085" y="49401"/>
                  </a:lnTo>
                  <a:lnTo>
                    <a:pt x="11085" y="49353"/>
                  </a:lnTo>
                  <a:lnTo>
                    <a:pt x="11037" y="49353"/>
                  </a:lnTo>
                  <a:lnTo>
                    <a:pt x="11037" y="49329"/>
                  </a:lnTo>
                  <a:lnTo>
                    <a:pt x="11013" y="49329"/>
                  </a:lnTo>
                  <a:lnTo>
                    <a:pt x="11013" y="49280"/>
                  </a:lnTo>
                  <a:lnTo>
                    <a:pt x="10916" y="49280"/>
                  </a:lnTo>
                  <a:lnTo>
                    <a:pt x="10916" y="49232"/>
                  </a:lnTo>
                  <a:lnTo>
                    <a:pt x="10892" y="49232"/>
                  </a:lnTo>
                  <a:lnTo>
                    <a:pt x="10892" y="49208"/>
                  </a:lnTo>
                  <a:lnTo>
                    <a:pt x="10844" y="49208"/>
                  </a:lnTo>
                  <a:lnTo>
                    <a:pt x="10844" y="49160"/>
                  </a:lnTo>
                  <a:lnTo>
                    <a:pt x="10796" y="49160"/>
                  </a:lnTo>
                  <a:lnTo>
                    <a:pt x="10796" y="49112"/>
                  </a:lnTo>
                  <a:lnTo>
                    <a:pt x="10723" y="49112"/>
                  </a:lnTo>
                  <a:lnTo>
                    <a:pt x="10723" y="49088"/>
                  </a:lnTo>
                  <a:lnTo>
                    <a:pt x="10675" y="49088"/>
                  </a:lnTo>
                  <a:lnTo>
                    <a:pt x="10675" y="49039"/>
                  </a:lnTo>
                  <a:lnTo>
                    <a:pt x="10651" y="49039"/>
                  </a:lnTo>
                  <a:lnTo>
                    <a:pt x="10651" y="48991"/>
                  </a:lnTo>
                  <a:lnTo>
                    <a:pt x="10555" y="48991"/>
                  </a:lnTo>
                  <a:lnTo>
                    <a:pt x="10555" y="48967"/>
                  </a:lnTo>
                  <a:lnTo>
                    <a:pt x="10531" y="48967"/>
                  </a:lnTo>
                  <a:lnTo>
                    <a:pt x="10531" y="48919"/>
                  </a:lnTo>
                  <a:lnTo>
                    <a:pt x="10482" y="48919"/>
                  </a:lnTo>
                  <a:lnTo>
                    <a:pt x="10482" y="48871"/>
                  </a:lnTo>
                  <a:lnTo>
                    <a:pt x="10434" y="48871"/>
                  </a:lnTo>
                  <a:lnTo>
                    <a:pt x="10434" y="48847"/>
                  </a:lnTo>
                  <a:lnTo>
                    <a:pt x="10362" y="48847"/>
                  </a:lnTo>
                  <a:lnTo>
                    <a:pt x="10362" y="48799"/>
                  </a:lnTo>
                  <a:lnTo>
                    <a:pt x="10314" y="48799"/>
                  </a:lnTo>
                  <a:lnTo>
                    <a:pt x="10314" y="48750"/>
                  </a:lnTo>
                  <a:lnTo>
                    <a:pt x="10290" y="48750"/>
                  </a:lnTo>
                  <a:lnTo>
                    <a:pt x="10290" y="48726"/>
                  </a:lnTo>
                  <a:lnTo>
                    <a:pt x="10242" y="48726"/>
                  </a:lnTo>
                  <a:lnTo>
                    <a:pt x="10242" y="48678"/>
                  </a:lnTo>
                  <a:lnTo>
                    <a:pt x="10169" y="48678"/>
                  </a:lnTo>
                  <a:lnTo>
                    <a:pt x="10169" y="48630"/>
                  </a:lnTo>
                  <a:lnTo>
                    <a:pt x="10121" y="48630"/>
                  </a:lnTo>
                  <a:lnTo>
                    <a:pt x="10121" y="48606"/>
                  </a:lnTo>
                  <a:lnTo>
                    <a:pt x="10073" y="48606"/>
                  </a:lnTo>
                  <a:lnTo>
                    <a:pt x="10073" y="48558"/>
                  </a:lnTo>
                  <a:lnTo>
                    <a:pt x="10049" y="48558"/>
                  </a:lnTo>
                  <a:lnTo>
                    <a:pt x="10049" y="48509"/>
                  </a:lnTo>
                  <a:lnTo>
                    <a:pt x="9952" y="48509"/>
                  </a:lnTo>
                  <a:lnTo>
                    <a:pt x="9952" y="48485"/>
                  </a:lnTo>
                  <a:lnTo>
                    <a:pt x="9928" y="48485"/>
                  </a:lnTo>
                  <a:lnTo>
                    <a:pt x="9928" y="48437"/>
                  </a:lnTo>
                  <a:lnTo>
                    <a:pt x="9880" y="48437"/>
                  </a:lnTo>
                  <a:lnTo>
                    <a:pt x="9880" y="48389"/>
                  </a:lnTo>
                  <a:lnTo>
                    <a:pt x="9832" y="48389"/>
                  </a:lnTo>
                  <a:lnTo>
                    <a:pt x="9832" y="48365"/>
                  </a:lnTo>
                  <a:lnTo>
                    <a:pt x="9760" y="48365"/>
                  </a:lnTo>
                  <a:lnTo>
                    <a:pt x="9760" y="48317"/>
                  </a:lnTo>
                  <a:lnTo>
                    <a:pt x="9711" y="48317"/>
                  </a:lnTo>
                  <a:lnTo>
                    <a:pt x="9711" y="48268"/>
                  </a:lnTo>
                  <a:lnTo>
                    <a:pt x="9687" y="48268"/>
                  </a:lnTo>
                  <a:lnTo>
                    <a:pt x="9687" y="48244"/>
                  </a:lnTo>
                  <a:lnTo>
                    <a:pt x="9639" y="48244"/>
                  </a:lnTo>
                  <a:lnTo>
                    <a:pt x="9639" y="48196"/>
                  </a:lnTo>
                  <a:lnTo>
                    <a:pt x="9567" y="48196"/>
                  </a:lnTo>
                  <a:lnTo>
                    <a:pt x="9567" y="48148"/>
                  </a:lnTo>
                  <a:lnTo>
                    <a:pt x="9519" y="48148"/>
                  </a:lnTo>
                  <a:lnTo>
                    <a:pt x="9519" y="48124"/>
                  </a:lnTo>
                  <a:lnTo>
                    <a:pt x="9470" y="48124"/>
                  </a:lnTo>
                  <a:lnTo>
                    <a:pt x="9470" y="48076"/>
                  </a:lnTo>
                  <a:lnTo>
                    <a:pt x="9398" y="48076"/>
                  </a:lnTo>
                  <a:lnTo>
                    <a:pt x="9398" y="48027"/>
                  </a:lnTo>
                  <a:lnTo>
                    <a:pt x="9350" y="48027"/>
                  </a:lnTo>
                  <a:lnTo>
                    <a:pt x="9350" y="48003"/>
                  </a:lnTo>
                  <a:lnTo>
                    <a:pt x="9326" y="48003"/>
                  </a:lnTo>
                  <a:lnTo>
                    <a:pt x="9326" y="47955"/>
                  </a:lnTo>
                  <a:lnTo>
                    <a:pt x="9278" y="47955"/>
                  </a:lnTo>
                  <a:lnTo>
                    <a:pt x="9278" y="47907"/>
                  </a:lnTo>
                  <a:lnTo>
                    <a:pt x="9205" y="47907"/>
                  </a:lnTo>
                  <a:lnTo>
                    <a:pt x="9205" y="47883"/>
                  </a:lnTo>
                  <a:lnTo>
                    <a:pt x="9157" y="47883"/>
                  </a:lnTo>
                  <a:lnTo>
                    <a:pt x="9157" y="47835"/>
                  </a:lnTo>
                  <a:lnTo>
                    <a:pt x="9109" y="47835"/>
                  </a:lnTo>
                  <a:lnTo>
                    <a:pt x="9109" y="47786"/>
                  </a:lnTo>
                  <a:lnTo>
                    <a:pt x="9085" y="47786"/>
                  </a:lnTo>
                  <a:lnTo>
                    <a:pt x="9085" y="47762"/>
                  </a:lnTo>
                  <a:lnTo>
                    <a:pt x="8988" y="47762"/>
                  </a:lnTo>
                  <a:lnTo>
                    <a:pt x="8988" y="47714"/>
                  </a:lnTo>
                  <a:lnTo>
                    <a:pt x="8964" y="47714"/>
                  </a:lnTo>
                  <a:lnTo>
                    <a:pt x="8964" y="47666"/>
                  </a:lnTo>
                  <a:lnTo>
                    <a:pt x="8916" y="47666"/>
                  </a:lnTo>
                  <a:lnTo>
                    <a:pt x="8916" y="47642"/>
                  </a:lnTo>
                  <a:lnTo>
                    <a:pt x="8868" y="47642"/>
                  </a:lnTo>
                  <a:lnTo>
                    <a:pt x="8868" y="47594"/>
                  </a:lnTo>
                  <a:lnTo>
                    <a:pt x="8796" y="47594"/>
                  </a:lnTo>
                  <a:lnTo>
                    <a:pt x="8796" y="47545"/>
                  </a:lnTo>
                  <a:lnTo>
                    <a:pt x="8747" y="47545"/>
                  </a:lnTo>
                  <a:lnTo>
                    <a:pt x="8747" y="47521"/>
                  </a:lnTo>
                  <a:lnTo>
                    <a:pt x="8723" y="47521"/>
                  </a:lnTo>
                  <a:lnTo>
                    <a:pt x="8723" y="47473"/>
                  </a:lnTo>
                  <a:lnTo>
                    <a:pt x="8675" y="47473"/>
                  </a:lnTo>
                  <a:lnTo>
                    <a:pt x="8675" y="47425"/>
                  </a:lnTo>
                  <a:lnTo>
                    <a:pt x="8603" y="47425"/>
                  </a:lnTo>
                  <a:lnTo>
                    <a:pt x="8603" y="47401"/>
                  </a:lnTo>
                  <a:lnTo>
                    <a:pt x="8555" y="47401"/>
                  </a:lnTo>
                  <a:lnTo>
                    <a:pt x="8555" y="47353"/>
                  </a:lnTo>
                  <a:lnTo>
                    <a:pt x="8506" y="47353"/>
                  </a:lnTo>
                  <a:lnTo>
                    <a:pt x="8506" y="47304"/>
                  </a:lnTo>
                  <a:lnTo>
                    <a:pt x="8482" y="47304"/>
                  </a:lnTo>
                  <a:lnTo>
                    <a:pt x="8482" y="47280"/>
                  </a:lnTo>
                  <a:lnTo>
                    <a:pt x="8386" y="47280"/>
                  </a:lnTo>
                  <a:lnTo>
                    <a:pt x="8386" y="47232"/>
                  </a:lnTo>
                  <a:lnTo>
                    <a:pt x="8362" y="47232"/>
                  </a:lnTo>
                  <a:lnTo>
                    <a:pt x="8362" y="47184"/>
                  </a:lnTo>
                  <a:lnTo>
                    <a:pt x="8314" y="47184"/>
                  </a:lnTo>
                  <a:lnTo>
                    <a:pt x="8314" y="47160"/>
                  </a:lnTo>
                  <a:lnTo>
                    <a:pt x="8241" y="47160"/>
                  </a:lnTo>
                  <a:lnTo>
                    <a:pt x="8241" y="47112"/>
                  </a:lnTo>
                  <a:lnTo>
                    <a:pt x="8193" y="47112"/>
                  </a:lnTo>
                  <a:lnTo>
                    <a:pt x="8193" y="47063"/>
                  </a:lnTo>
                  <a:lnTo>
                    <a:pt x="8145" y="47063"/>
                  </a:lnTo>
                  <a:lnTo>
                    <a:pt x="8145" y="47039"/>
                  </a:lnTo>
                  <a:lnTo>
                    <a:pt x="8121" y="47039"/>
                  </a:lnTo>
                  <a:lnTo>
                    <a:pt x="8121" y="46991"/>
                  </a:lnTo>
                  <a:lnTo>
                    <a:pt x="8025" y="46991"/>
                  </a:lnTo>
                  <a:lnTo>
                    <a:pt x="8025" y="46943"/>
                  </a:lnTo>
                  <a:lnTo>
                    <a:pt x="8000" y="46943"/>
                  </a:lnTo>
                  <a:lnTo>
                    <a:pt x="8000" y="46919"/>
                  </a:lnTo>
                  <a:lnTo>
                    <a:pt x="7952" y="46919"/>
                  </a:lnTo>
                  <a:lnTo>
                    <a:pt x="7952" y="46871"/>
                  </a:lnTo>
                  <a:lnTo>
                    <a:pt x="7904" y="46871"/>
                  </a:lnTo>
                  <a:lnTo>
                    <a:pt x="7904" y="46823"/>
                  </a:lnTo>
                  <a:lnTo>
                    <a:pt x="7832" y="46823"/>
                  </a:lnTo>
                  <a:lnTo>
                    <a:pt x="7832" y="46798"/>
                  </a:lnTo>
                  <a:lnTo>
                    <a:pt x="7784" y="46798"/>
                  </a:lnTo>
                  <a:lnTo>
                    <a:pt x="7784" y="46750"/>
                  </a:lnTo>
                  <a:lnTo>
                    <a:pt x="7759" y="46750"/>
                  </a:lnTo>
                  <a:lnTo>
                    <a:pt x="7759" y="46702"/>
                  </a:lnTo>
                  <a:lnTo>
                    <a:pt x="7711" y="46702"/>
                  </a:lnTo>
                  <a:lnTo>
                    <a:pt x="7711" y="46678"/>
                  </a:lnTo>
                  <a:lnTo>
                    <a:pt x="7639" y="46678"/>
                  </a:lnTo>
                  <a:lnTo>
                    <a:pt x="7639" y="46630"/>
                  </a:lnTo>
                  <a:lnTo>
                    <a:pt x="7591" y="46630"/>
                  </a:lnTo>
                  <a:lnTo>
                    <a:pt x="7591" y="46582"/>
                  </a:lnTo>
                  <a:lnTo>
                    <a:pt x="7543" y="46582"/>
                  </a:lnTo>
                  <a:lnTo>
                    <a:pt x="7543" y="46557"/>
                  </a:lnTo>
                  <a:lnTo>
                    <a:pt x="7518" y="46557"/>
                  </a:lnTo>
                  <a:lnTo>
                    <a:pt x="7518" y="46509"/>
                  </a:lnTo>
                  <a:lnTo>
                    <a:pt x="7422" y="46509"/>
                  </a:lnTo>
                  <a:lnTo>
                    <a:pt x="7422" y="46461"/>
                  </a:lnTo>
                  <a:lnTo>
                    <a:pt x="7398" y="46461"/>
                  </a:lnTo>
                  <a:lnTo>
                    <a:pt x="7398" y="46437"/>
                  </a:lnTo>
                  <a:lnTo>
                    <a:pt x="7350" y="46437"/>
                  </a:lnTo>
                  <a:lnTo>
                    <a:pt x="7350" y="46389"/>
                  </a:lnTo>
                  <a:lnTo>
                    <a:pt x="7302" y="46389"/>
                  </a:lnTo>
                  <a:lnTo>
                    <a:pt x="7302" y="46341"/>
                  </a:lnTo>
                  <a:lnTo>
                    <a:pt x="7229" y="46341"/>
                  </a:lnTo>
                  <a:lnTo>
                    <a:pt x="7229" y="46316"/>
                  </a:lnTo>
                  <a:lnTo>
                    <a:pt x="7181" y="46316"/>
                  </a:lnTo>
                  <a:lnTo>
                    <a:pt x="7181" y="46268"/>
                  </a:lnTo>
                  <a:lnTo>
                    <a:pt x="7157" y="46268"/>
                  </a:lnTo>
                  <a:lnTo>
                    <a:pt x="7157" y="46220"/>
                  </a:lnTo>
                  <a:lnTo>
                    <a:pt x="7061" y="46220"/>
                  </a:lnTo>
                  <a:lnTo>
                    <a:pt x="7061" y="46196"/>
                  </a:lnTo>
                  <a:lnTo>
                    <a:pt x="7037" y="46196"/>
                  </a:lnTo>
                  <a:lnTo>
                    <a:pt x="7037" y="46148"/>
                  </a:lnTo>
                  <a:lnTo>
                    <a:pt x="6988" y="46148"/>
                  </a:lnTo>
                  <a:lnTo>
                    <a:pt x="6988" y="46100"/>
                  </a:lnTo>
                  <a:lnTo>
                    <a:pt x="6940" y="46100"/>
                  </a:lnTo>
                  <a:lnTo>
                    <a:pt x="6940" y="46075"/>
                  </a:lnTo>
                  <a:lnTo>
                    <a:pt x="6868" y="46075"/>
                  </a:lnTo>
                  <a:lnTo>
                    <a:pt x="6868" y="46027"/>
                  </a:lnTo>
                  <a:lnTo>
                    <a:pt x="6820" y="46027"/>
                  </a:lnTo>
                  <a:lnTo>
                    <a:pt x="6820" y="45979"/>
                  </a:lnTo>
                  <a:lnTo>
                    <a:pt x="6796" y="45979"/>
                  </a:lnTo>
                  <a:lnTo>
                    <a:pt x="6796" y="45955"/>
                  </a:lnTo>
                  <a:lnTo>
                    <a:pt x="6747" y="45955"/>
                  </a:lnTo>
                  <a:lnTo>
                    <a:pt x="6747" y="45907"/>
                  </a:lnTo>
                  <a:lnTo>
                    <a:pt x="6675" y="45907"/>
                  </a:lnTo>
                  <a:lnTo>
                    <a:pt x="6675" y="45859"/>
                  </a:lnTo>
                  <a:lnTo>
                    <a:pt x="6627" y="45859"/>
                  </a:lnTo>
                  <a:lnTo>
                    <a:pt x="6627" y="45835"/>
                  </a:lnTo>
                  <a:lnTo>
                    <a:pt x="6579" y="45835"/>
                  </a:lnTo>
                  <a:lnTo>
                    <a:pt x="6579" y="45786"/>
                  </a:lnTo>
                  <a:lnTo>
                    <a:pt x="6555" y="45786"/>
                  </a:lnTo>
                  <a:lnTo>
                    <a:pt x="6555" y="45738"/>
                  </a:lnTo>
                  <a:lnTo>
                    <a:pt x="6458" y="45738"/>
                  </a:lnTo>
                  <a:lnTo>
                    <a:pt x="6458" y="45714"/>
                  </a:lnTo>
                  <a:lnTo>
                    <a:pt x="6434" y="45714"/>
                  </a:lnTo>
                  <a:lnTo>
                    <a:pt x="6434" y="45666"/>
                  </a:lnTo>
                  <a:lnTo>
                    <a:pt x="6386" y="45666"/>
                  </a:lnTo>
                  <a:lnTo>
                    <a:pt x="6386" y="45618"/>
                  </a:lnTo>
                  <a:lnTo>
                    <a:pt x="6338" y="45618"/>
                  </a:lnTo>
                  <a:lnTo>
                    <a:pt x="6338" y="45594"/>
                  </a:lnTo>
                  <a:lnTo>
                    <a:pt x="6265" y="45594"/>
                  </a:lnTo>
                  <a:lnTo>
                    <a:pt x="6265" y="45545"/>
                  </a:lnTo>
                  <a:lnTo>
                    <a:pt x="6217" y="45545"/>
                  </a:lnTo>
                  <a:lnTo>
                    <a:pt x="6217" y="45497"/>
                  </a:lnTo>
                  <a:lnTo>
                    <a:pt x="6193" y="45497"/>
                  </a:lnTo>
                  <a:lnTo>
                    <a:pt x="6193" y="45473"/>
                  </a:lnTo>
                  <a:lnTo>
                    <a:pt x="6145" y="45473"/>
                  </a:lnTo>
                  <a:lnTo>
                    <a:pt x="6145" y="45425"/>
                  </a:lnTo>
                  <a:lnTo>
                    <a:pt x="6073" y="45425"/>
                  </a:lnTo>
                  <a:lnTo>
                    <a:pt x="6073" y="45377"/>
                  </a:lnTo>
                  <a:lnTo>
                    <a:pt x="6024" y="45377"/>
                  </a:lnTo>
                  <a:lnTo>
                    <a:pt x="6024" y="45353"/>
                  </a:lnTo>
                  <a:lnTo>
                    <a:pt x="5976" y="45353"/>
                  </a:lnTo>
                  <a:lnTo>
                    <a:pt x="5976" y="45304"/>
                  </a:lnTo>
                  <a:lnTo>
                    <a:pt x="5952" y="45304"/>
                  </a:lnTo>
                  <a:lnTo>
                    <a:pt x="5952" y="45256"/>
                  </a:lnTo>
                  <a:lnTo>
                    <a:pt x="5856" y="45256"/>
                  </a:lnTo>
                  <a:lnTo>
                    <a:pt x="5856" y="45232"/>
                  </a:lnTo>
                  <a:lnTo>
                    <a:pt x="5832" y="45232"/>
                  </a:lnTo>
                  <a:lnTo>
                    <a:pt x="5832" y="45184"/>
                  </a:lnTo>
                  <a:lnTo>
                    <a:pt x="5783" y="45184"/>
                  </a:lnTo>
                  <a:lnTo>
                    <a:pt x="5783" y="45136"/>
                  </a:lnTo>
                  <a:lnTo>
                    <a:pt x="5711" y="45136"/>
                  </a:lnTo>
                  <a:lnTo>
                    <a:pt x="5711" y="45112"/>
                  </a:lnTo>
                  <a:lnTo>
                    <a:pt x="5663" y="45112"/>
                  </a:lnTo>
                  <a:lnTo>
                    <a:pt x="5663" y="45063"/>
                  </a:lnTo>
                  <a:lnTo>
                    <a:pt x="5615" y="45063"/>
                  </a:lnTo>
                  <a:lnTo>
                    <a:pt x="5615" y="45015"/>
                  </a:lnTo>
                  <a:lnTo>
                    <a:pt x="5591" y="45015"/>
                  </a:lnTo>
                  <a:lnTo>
                    <a:pt x="5591" y="44991"/>
                  </a:lnTo>
                  <a:lnTo>
                    <a:pt x="5494" y="44991"/>
                  </a:lnTo>
                  <a:lnTo>
                    <a:pt x="5494" y="44943"/>
                  </a:lnTo>
                  <a:lnTo>
                    <a:pt x="5470" y="44943"/>
                  </a:lnTo>
                  <a:lnTo>
                    <a:pt x="5470" y="44895"/>
                  </a:lnTo>
                  <a:lnTo>
                    <a:pt x="5422" y="44895"/>
                  </a:lnTo>
                  <a:lnTo>
                    <a:pt x="5422" y="44871"/>
                  </a:lnTo>
                  <a:lnTo>
                    <a:pt x="5374" y="44871"/>
                  </a:lnTo>
                  <a:lnTo>
                    <a:pt x="5374" y="44822"/>
                  </a:lnTo>
                  <a:lnTo>
                    <a:pt x="5301" y="44822"/>
                  </a:lnTo>
                  <a:lnTo>
                    <a:pt x="5301" y="44774"/>
                  </a:lnTo>
                  <a:lnTo>
                    <a:pt x="5253" y="44774"/>
                  </a:lnTo>
                  <a:lnTo>
                    <a:pt x="5253" y="44750"/>
                  </a:lnTo>
                  <a:lnTo>
                    <a:pt x="5229" y="44750"/>
                  </a:lnTo>
                  <a:lnTo>
                    <a:pt x="5229" y="44702"/>
                  </a:lnTo>
                  <a:lnTo>
                    <a:pt x="5181" y="44702"/>
                  </a:lnTo>
                  <a:lnTo>
                    <a:pt x="5181" y="44654"/>
                  </a:lnTo>
                  <a:lnTo>
                    <a:pt x="5133" y="44654"/>
                  </a:lnTo>
                  <a:lnTo>
                    <a:pt x="5133" y="44630"/>
                  </a:lnTo>
                  <a:lnTo>
                    <a:pt x="5109" y="44630"/>
                  </a:lnTo>
                  <a:lnTo>
                    <a:pt x="5109" y="44533"/>
                  </a:lnTo>
                  <a:lnTo>
                    <a:pt x="5061" y="44533"/>
                  </a:lnTo>
                  <a:lnTo>
                    <a:pt x="5061" y="44509"/>
                  </a:lnTo>
                  <a:lnTo>
                    <a:pt x="5012" y="44509"/>
                  </a:lnTo>
                  <a:lnTo>
                    <a:pt x="5012" y="44389"/>
                  </a:lnTo>
                  <a:lnTo>
                    <a:pt x="4988" y="44389"/>
                  </a:lnTo>
                  <a:lnTo>
                    <a:pt x="4988" y="44268"/>
                  </a:lnTo>
                  <a:lnTo>
                    <a:pt x="4940" y="44268"/>
                  </a:lnTo>
                  <a:lnTo>
                    <a:pt x="4940" y="43786"/>
                  </a:lnTo>
                  <a:lnTo>
                    <a:pt x="4988" y="43786"/>
                  </a:lnTo>
                  <a:lnTo>
                    <a:pt x="4988" y="43690"/>
                  </a:lnTo>
                  <a:lnTo>
                    <a:pt x="5012" y="43690"/>
                  </a:lnTo>
                  <a:lnTo>
                    <a:pt x="5012" y="43569"/>
                  </a:lnTo>
                  <a:lnTo>
                    <a:pt x="5061" y="43569"/>
                  </a:lnTo>
                  <a:lnTo>
                    <a:pt x="5061" y="43545"/>
                  </a:lnTo>
                  <a:lnTo>
                    <a:pt x="5109" y="43545"/>
                  </a:lnTo>
                  <a:lnTo>
                    <a:pt x="5109" y="43449"/>
                  </a:lnTo>
                  <a:lnTo>
                    <a:pt x="5133" y="43449"/>
                  </a:lnTo>
                  <a:lnTo>
                    <a:pt x="5133" y="43425"/>
                  </a:lnTo>
                  <a:lnTo>
                    <a:pt x="5181" y="43425"/>
                  </a:lnTo>
                  <a:lnTo>
                    <a:pt x="5181" y="43377"/>
                  </a:lnTo>
                  <a:lnTo>
                    <a:pt x="5229" y="43377"/>
                  </a:lnTo>
                  <a:lnTo>
                    <a:pt x="5229" y="43304"/>
                  </a:lnTo>
                  <a:lnTo>
                    <a:pt x="5253" y="43304"/>
                  </a:lnTo>
                  <a:lnTo>
                    <a:pt x="5253" y="43256"/>
                  </a:lnTo>
                  <a:lnTo>
                    <a:pt x="5301" y="43256"/>
                  </a:lnTo>
                  <a:lnTo>
                    <a:pt x="5301" y="43208"/>
                  </a:lnTo>
                  <a:lnTo>
                    <a:pt x="5350" y="43208"/>
                  </a:lnTo>
                  <a:lnTo>
                    <a:pt x="5350" y="43184"/>
                  </a:lnTo>
                  <a:lnTo>
                    <a:pt x="5301" y="43184"/>
                  </a:lnTo>
                  <a:lnTo>
                    <a:pt x="5301" y="43136"/>
                  </a:lnTo>
                  <a:lnTo>
                    <a:pt x="5253" y="43136"/>
                  </a:lnTo>
                  <a:lnTo>
                    <a:pt x="5253" y="43087"/>
                  </a:lnTo>
                  <a:lnTo>
                    <a:pt x="5229" y="43087"/>
                  </a:lnTo>
                  <a:lnTo>
                    <a:pt x="5229" y="43063"/>
                  </a:lnTo>
                  <a:lnTo>
                    <a:pt x="5133" y="43063"/>
                  </a:lnTo>
                  <a:lnTo>
                    <a:pt x="5133" y="43015"/>
                  </a:lnTo>
                  <a:lnTo>
                    <a:pt x="5109" y="43015"/>
                  </a:lnTo>
                  <a:lnTo>
                    <a:pt x="5109" y="42967"/>
                  </a:lnTo>
                  <a:lnTo>
                    <a:pt x="5061" y="42967"/>
                  </a:lnTo>
                  <a:lnTo>
                    <a:pt x="5061" y="42943"/>
                  </a:lnTo>
                  <a:lnTo>
                    <a:pt x="5012" y="42943"/>
                  </a:lnTo>
                  <a:lnTo>
                    <a:pt x="5012" y="42895"/>
                  </a:lnTo>
                  <a:lnTo>
                    <a:pt x="4940" y="42895"/>
                  </a:lnTo>
                  <a:lnTo>
                    <a:pt x="4940" y="42846"/>
                  </a:lnTo>
                  <a:lnTo>
                    <a:pt x="4892" y="42846"/>
                  </a:lnTo>
                  <a:lnTo>
                    <a:pt x="4892" y="42822"/>
                  </a:lnTo>
                  <a:lnTo>
                    <a:pt x="4868" y="42822"/>
                  </a:lnTo>
                  <a:lnTo>
                    <a:pt x="4868" y="42774"/>
                  </a:lnTo>
                  <a:lnTo>
                    <a:pt x="4820" y="42774"/>
                  </a:lnTo>
                  <a:lnTo>
                    <a:pt x="4820" y="42726"/>
                  </a:lnTo>
                  <a:lnTo>
                    <a:pt x="4747" y="42726"/>
                  </a:lnTo>
                  <a:lnTo>
                    <a:pt x="4747" y="42702"/>
                  </a:lnTo>
                  <a:lnTo>
                    <a:pt x="4699" y="42702"/>
                  </a:lnTo>
                  <a:lnTo>
                    <a:pt x="4699" y="42654"/>
                  </a:lnTo>
                  <a:lnTo>
                    <a:pt x="4651" y="42654"/>
                  </a:lnTo>
                  <a:lnTo>
                    <a:pt x="4651" y="42605"/>
                  </a:lnTo>
                  <a:lnTo>
                    <a:pt x="4627" y="42605"/>
                  </a:lnTo>
                  <a:lnTo>
                    <a:pt x="4627" y="42581"/>
                  </a:lnTo>
                  <a:lnTo>
                    <a:pt x="4530" y="42581"/>
                  </a:lnTo>
                  <a:lnTo>
                    <a:pt x="4530" y="42533"/>
                  </a:lnTo>
                  <a:lnTo>
                    <a:pt x="4506" y="42533"/>
                  </a:lnTo>
                  <a:lnTo>
                    <a:pt x="4506" y="42485"/>
                  </a:lnTo>
                  <a:lnTo>
                    <a:pt x="4458" y="42485"/>
                  </a:lnTo>
                  <a:lnTo>
                    <a:pt x="4458" y="42461"/>
                  </a:lnTo>
                  <a:lnTo>
                    <a:pt x="4386" y="42461"/>
                  </a:lnTo>
                  <a:lnTo>
                    <a:pt x="4386" y="42413"/>
                  </a:lnTo>
                  <a:lnTo>
                    <a:pt x="4338" y="42413"/>
                  </a:lnTo>
                  <a:lnTo>
                    <a:pt x="4338" y="42364"/>
                  </a:lnTo>
                  <a:lnTo>
                    <a:pt x="4289" y="42364"/>
                  </a:lnTo>
                  <a:lnTo>
                    <a:pt x="4289" y="42340"/>
                  </a:lnTo>
                  <a:lnTo>
                    <a:pt x="4265" y="42340"/>
                  </a:lnTo>
                  <a:lnTo>
                    <a:pt x="4265" y="42292"/>
                  </a:lnTo>
                  <a:lnTo>
                    <a:pt x="4169" y="42292"/>
                  </a:lnTo>
                  <a:lnTo>
                    <a:pt x="4169" y="42244"/>
                  </a:lnTo>
                  <a:lnTo>
                    <a:pt x="4145" y="42244"/>
                  </a:lnTo>
                  <a:lnTo>
                    <a:pt x="4145" y="42220"/>
                  </a:lnTo>
                  <a:lnTo>
                    <a:pt x="4097" y="42220"/>
                  </a:lnTo>
                  <a:lnTo>
                    <a:pt x="4097" y="42172"/>
                  </a:lnTo>
                  <a:lnTo>
                    <a:pt x="4048" y="42172"/>
                  </a:lnTo>
                  <a:lnTo>
                    <a:pt x="4048" y="42123"/>
                  </a:lnTo>
                  <a:lnTo>
                    <a:pt x="3976" y="42123"/>
                  </a:lnTo>
                  <a:lnTo>
                    <a:pt x="3976" y="42099"/>
                  </a:lnTo>
                  <a:lnTo>
                    <a:pt x="3928" y="42099"/>
                  </a:lnTo>
                  <a:lnTo>
                    <a:pt x="3928" y="42051"/>
                  </a:lnTo>
                  <a:lnTo>
                    <a:pt x="3904" y="42051"/>
                  </a:lnTo>
                  <a:lnTo>
                    <a:pt x="3904" y="42003"/>
                  </a:lnTo>
                  <a:lnTo>
                    <a:pt x="3856" y="42003"/>
                  </a:lnTo>
                  <a:lnTo>
                    <a:pt x="3856" y="41979"/>
                  </a:lnTo>
                  <a:lnTo>
                    <a:pt x="3783" y="41979"/>
                  </a:lnTo>
                  <a:lnTo>
                    <a:pt x="3783" y="41931"/>
                  </a:lnTo>
                  <a:lnTo>
                    <a:pt x="3735" y="41931"/>
                  </a:lnTo>
                  <a:lnTo>
                    <a:pt x="3735" y="41882"/>
                  </a:lnTo>
                  <a:lnTo>
                    <a:pt x="3687" y="41882"/>
                  </a:lnTo>
                  <a:lnTo>
                    <a:pt x="3687" y="41858"/>
                  </a:lnTo>
                  <a:lnTo>
                    <a:pt x="3663" y="41858"/>
                  </a:lnTo>
                  <a:lnTo>
                    <a:pt x="3663" y="41810"/>
                  </a:lnTo>
                  <a:lnTo>
                    <a:pt x="3566" y="41810"/>
                  </a:lnTo>
                  <a:lnTo>
                    <a:pt x="3566" y="41762"/>
                  </a:lnTo>
                  <a:lnTo>
                    <a:pt x="3542" y="41762"/>
                  </a:lnTo>
                  <a:lnTo>
                    <a:pt x="3542" y="41738"/>
                  </a:lnTo>
                  <a:lnTo>
                    <a:pt x="3494" y="41738"/>
                  </a:lnTo>
                  <a:lnTo>
                    <a:pt x="3494" y="41690"/>
                  </a:lnTo>
                  <a:lnTo>
                    <a:pt x="3422" y="41690"/>
                  </a:lnTo>
                  <a:lnTo>
                    <a:pt x="3422" y="41642"/>
                  </a:lnTo>
                  <a:lnTo>
                    <a:pt x="3374" y="41642"/>
                  </a:lnTo>
                  <a:lnTo>
                    <a:pt x="3374" y="41617"/>
                  </a:lnTo>
                  <a:lnTo>
                    <a:pt x="3325" y="41617"/>
                  </a:lnTo>
                  <a:lnTo>
                    <a:pt x="3325" y="41569"/>
                  </a:lnTo>
                  <a:lnTo>
                    <a:pt x="3301" y="41569"/>
                  </a:lnTo>
                  <a:lnTo>
                    <a:pt x="3301" y="41521"/>
                  </a:lnTo>
                  <a:lnTo>
                    <a:pt x="3205" y="41521"/>
                  </a:lnTo>
                  <a:lnTo>
                    <a:pt x="3205" y="41497"/>
                  </a:lnTo>
                  <a:lnTo>
                    <a:pt x="3181" y="41497"/>
                  </a:lnTo>
                  <a:lnTo>
                    <a:pt x="3181" y="41449"/>
                  </a:lnTo>
                  <a:lnTo>
                    <a:pt x="3133" y="41449"/>
                  </a:lnTo>
                  <a:lnTo>
                    <a:pt x="3133" y="41401"/>
                  </a:lnTo>
                  <a:lnTo>
                    <a:pt x="3085" y="41401"/>
                  </a:lnTo>
                  <a:lnTo>
                    <a:pt x="3085" y="41376"/>
                  </a:lnTo>
                  <a:lnTo>
                    <a:pt x="3012" y="41376"/>
                  </a:lnTo>
                  <a:lnTo>
                    <a:pt x="3012" y="41328"/>
                  </a:lnTo>
                  <a:lnTo>
                    <a:pt x="2964" y="41328"/>
                  </a:lnTo>
                  <a:lnTo>
                    <a:pt x="2964" y="41280"/>
                  </a:lnTo>
                  <a:lnTo>
                    <a:pt x="2940" y="41280"/>
                  </a:lnTo>
                  <a:lnTo>
                    <a:pt x="2940" y="41256"/>
                  </a:lnTo>
                  <a:lnTo>
                    <a:pt x="2892" y="41256"/>
                  </a:lnTo>
                  <a:lnTo>
                    <a:pt x="2892" y="41208"/>
                  </a:lnTo>
                  <a:lnTo>
                    <a:pt x="2819" y="41208"/>
                  </a:lnTo>
                  <a:lnTo>
                    <a:pt x="2819" y="41160"/>
                  </a:lnTo>
                  <a:lnTo>
                    <a:pt x="2771" y="41160"/>
                  </a:lnTo>
                  <a:lnTo>
                    <a:pt x="2771" y="41135"/>
                  </a:lnTo>
                  <a:lnTo>
                    <a:pt x="2723" y="41135"/>
                  </a:lnTo>
                  <a:lnTo>
                    <a:pt x="2723" y="41087"/>
                  </a:lnTo>
                  <a:lnTo>
                    <a:pt x="2699" y="41087"/>
                  </a:lnTo>
                  <a:lnTo>
                    <a:pt x="2699" y="41039"/>
                  </a:lnTo>
                  <a:lnTo>
                    <a:pt x="2603" y="41039"/>
                  </a:lnTo>
                  <a:lnTo>
                    <a:pt x="2603" y="41015"/>
                  </a:lnTo>
                  <a:lnTo>
                    <a:pt x="2578" y="41015"/>
                  </a:lnTo>
                  <a:lnTo>
                    <a:pt x="2578" y="40967"/>
                  </a:lnTo>
                  <a:lnTo>
                    <a:pt x="2530" y="40967"/>
                  </a:lnTo>
                  <a:lnTo>
                    <a:pt x="2530" y="40919"/>
                  </a:lnTo>
                  <a:lnTo>
                    <a:pt x="2458" y="40919"/>
                  </a:lnTo>
                  <a:lnTo>
                    <a:pt x="2458" y="40894"/>
                  </a:lnTo>
                  <a:lnTo>
                    <a:pt x="2410" y="40894"/>
                  </a:lnTo>
                  <a:lnTo>
                    <a:pt x="2410" y="40846"/>
                  </a:lnTo>
                  <a:lnTo>
                    <a:pt x="2362" y="40846"/>
                  </a:lnTo>
                  <a:lnTo>
                    <a:pt x="2362" y="40798"/>
                  </a:lnTo>
                  <a:lnTo>
                    <a:pt x="2337" y="40798"/>
                  </a:lnTo>
                  <a:lnTo>
                    <a:pt x="2337" y="40774"/>
                  </a:lnTo>
                  <a:lnTo>
                    <a:pt x="2241" y="40774"/>
                  </a:lnTo>
                  <a:lnTo>
                    <a:pt x="2241" y="40726"/>
                  </a:lnTo>
                  <a:lnTo>
                    <a:pt x="2217" y="40726"/>
                  </a:lnTo>
                  <a:lnTo>
                    <a:pt x="2217" y="40678"/>
                  </a:lnTo>
                  <a:lnTo>
                    <a:pt x="2169" y="40678"/>
                  </a:lnTo>
                  <a:lnTo>
                    <a:pt x="2169" y="40654"/>
                  </a:lnTo>
                  <a:lnTo>
                    <a:pt x="2121" y="40654"/>
                  </a:lnTo>
                  <a:lnTo>
                    <a:pt x="2121" y="40605"/>
                  </a:lnTo>
                  <a:lnTo>
                    <a:pt x="2048" y="40605"/>
                  </a:lnTo>
                  <a:lnTo>
                    <a:pt x="2048" y="40533"/>
                  </a:lnTo>
                  <a:lnTo>
                    <a:pt x="2000" y="40533"/>
                  </a:lnTo>
                  <a:lnTo>
                    <a:pt x="2000" y="40485"/>
                  </a:lnTo>
                  <a:lnTo>
                    <a:pt x="1976" y="40485"/>
                  </a:lnTo>
                  <a:lnTo>
                    <a:pt x="1976" y="40437"/>
                  </a:lnTo>
                  <a:lnTo>
                    <a:pt x="1928" y="40437"/>
                  </a:lnTo>
                  <a:lnTo>
                    <a:pt x="1928" y="40413"/>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8" name="Google Shape;208;p35"/>
            <p:cNvSpPr/>
            <p:nvPr/>
          </p:nvSpPr>
          <p:spPr>
            <a:xfrm flipH="1">
              <a:off x="7212938" y="3632786"/>
              <a:ext cx="669062" cy="642334"/>
            </a:xfrm>
            <a:custGeom>
              <a:avLst/>
              <a:gdLst/>
              <a:ahLst/>
              <a:cxnLst/>
              <a:rect l="l" t="t" r="r" b="b"/>
              <a:pathLst>
                <a:path w="45834" h="44003" extrusionOk="0">
                  <a:moveTo>
                    <a:pt x="19905" y="0"/>
                  </a:moveTo>
                  <a:cubicBezTo>
                    <a:pt x="10169" y="5808"/>
                    <a:pt x="0" y="21471"/>
                    <a:pt x="0" y="21471"/>
                  </a:cubicBezTo>
                  <a:lnTo>
                    <a:pt x="29471" y="44003"/>
                  </a:lnTo>
                  <a:cubicBezTo>
                    <a:pt x="29471" y="44003"/>
                    <a:pt x="40653" y="29424"/>
                    <a:pt x="45834" y="20773"/>
                  </a:cubicBezTo>
                  <a:cubicBezTo>
                    <a:pt x="45255" y="19905"/>
                    <a:pt x="44653" y="19062"/>
                    <a:pt x="43978" y="18242"/>
                  </a:cubicBezTo>
                  <a:cubicBezTo>
                    <a:pt x="36653" y="9109"/>
                    <a:pt x="24025" y="2145"/>
                    <a:pt x="20700" y="410"/>
                  </a:cubicBezTo>
                  <a:cubicBezTo>
                    <a:pt x="20194" y="145"/>
                    <a:pt x="19905" y="0"/>
                    <a:pt x="199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35"/>
            <p:cNvSpPr/>
            <p:nvPr/>
          </p:nvSpPr>
          <p:spPr>
            <a:xfrm flipH="1">
              <a:off x="7213988" y="3594788"/>
              <a:ext cx="365857" cy="304299"/>
            </a:xfrm>
            <a:custGeom>
              <a:avLst/>
              <a:gdLst/>
              <a:ahLst/>
              <a:cxnLst/>
              <a:rect l="l" t="t" r="r" b="b"/>
              <a:pathLst>
                <a:path w="25063" h="20846" extrusionOk="0">
                  <a:moveTo>
                    <a:pt x="3519" y="1"/>
                  </a:moveTo>
                  <a:lnTo>
                    <a:pt x="1" y="3013"/>
                  </a:lnTo>
                  <a:cubicBezTo>
                    <a:pt x="3326" y="4748"/>
                    <a:pt x="15954" y="11712"/>
                    <a:pt x="23279" y="20845"/>
                  </a:cubicBezTo>
                  <a:cubicBezTo>
                    <a:pt x="23809" y="20074"/>
                    <a:pt x="24388" y="19183"/>
                    <a:pt x="25062" y="18195"/>
                  </a:cubicBezTo>
                  <a:cubicBezTo>
                    <a:pt x="21858" y="8387"/>
                    <a:pt x="3519" y="1"/>
                    <a:pt x="351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35"/>
            <p:cNvSpPr/>
            <p:nvPr/>
          </p:nvSpPr>
          <p:spPr>
            <a:xfrm flipH="1">
              <a:off x="7094391" y="3457133"/>
              <a:ext cx="380265" cy="335290"/>
            </a:xfrm>
            <a:custGeom>
              <a:avLst/>
              <a:gdLst/>
              <a:ahLst/>
              <a:cxnLst/>
              <a:rect l="l" t="t" r="r" b="b"/>
              <a:pathLst>
                <a:path w="26050" h="22969" extrusionOk="0">
                  <a:moveTo>
                    <a:pt x="6354" y="1"/>
                  </a:moveTo>
                  <a:cubicBezTo>
                    <a:pt x="6190" y="1"/>
                    <a:pt x="6025" y="68"/>
                    <a:pt x="5904" y="201"/>
                  </a:cubicBezTo>
                  <a:cubicBezTo>
                    <a:pt x="5615" y="539"/>
                    <a:pt x="5326" y="852"/>
                    <a:pt x="5012" y="1189"/>
                  </a:cubicBezTo>
                  <a:lnTo>
                    <a:pt x="241" y="6226"/>
                  </a:lnTo>
                  <a:cubicBezTo>
                    <a:pt x="0" y="6491"/>
                    <a:pt x="24" y="6876"/>
                    <a:pt x="289" y="7093"/>
                  </a:cubicBezTo>
                  <a:lnTo>
                    <a:pt x="3542" y="9672"/>
                  </a:lnTo>
                  <a:lnTo>
                    <a:pt x="15254" y="18973"/>
                  </a:lnTo>
                  <a:lnTo>
                    <a:pt x="20266" y="22877"/>
                  </a:lnTo>
                  <a:cubicBezTo>
                    <a:pt x="20346" y="22937"/>
                    <a:pt x="20443" y="22968"/>
                    <a:pt x="20540" y="22968"/>
                  </a:cubicBezTo>
                  <a:cubicBezTo>
                    <a:pt x="20675" y="22968"/>
                    <a:pt x="20808" y="22907"/>
                    <a:pt x="20893" y="22781"/>
                  </a:cubicBezTo>
                  <a:lnTo>
                    <a:pt x="25905" y="15817"/>
                  </a:lnTo>
                  <a:cubicBezTo>
                    <a:pt x="26050" y="15624"/>
                    <a:pt x="26002" y="15359"/>
                    <a:pt x="25809" y="15214"/>
                  </a:cubicBezTo>
                  <a:lnTo>
                    <a:pt x="21158" y="11575"/>
                  </a:lnTo>
                  <a:lnTo>
                    <a:pt x="9422" y="2274"/>
                  </a:lnTo>
                  <a:lnTo>
                    <a:pt x="6723" y="129"/>
                  </a:lnTo>
                  <a:cubicBezTo>
                    <a:pt x="6616" y="43"/>
                    <a:pt x="6485" y="1"/>
                    <a:pt x="63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35"/>
            <p:cNvSpPr/>
            <p:nvPr/>
          </p:nvSpPr>
          <p:spPr>
            <a:xfrm flipH="1">
              <a:off x="7158051" y="3481146"/>
              <a:ext cx="272638" cy="262054"/>
            </a:xfrm>
            <a:custGeom>
              <a:avLst/>
              <a:gdLst/>
              <a:ahLst/>
              <a:cxnLst/>
              <a:rect l="l" t="t" r="r" b="b"/>
              <a:pathLst>
                <a:path w="18677" h="17952" extrusionOk="0">
                  <a:moveTo>
                    <a:pt x="7374" y="1"/>
                  </a:moveTo>
                  <a:cubicBezTo>
                    <a:pt x="7091" y="1"/>
                    <a:pt x="6810" y="125"/>
                    <a:pt x="6627" y="364"/>
                  </a:cubicBezTo>
                  <a:lnTo>
                    <a:pt x="314" y="8292"/>
                  </a:lnTo>
                  <a:cubicBezTo>
                    <a:pt x="0" y="8701"/>
                    <a:pt x="73" y="9304"/>
                    <a:pt x="482" y="9617"/>
                  </a:cubicBezTo>
                  <a:lnTo>
                    <a:pt x="10724" y="17738"/>
                  </a:lnTo>
                  <a:cubicBezTo>
                    <a:pt x="10899" y="17882"/>
                    <a:pt x="11105" y="17952"/>
                    <a:pt x="11310" y="17952"/>
                  </a:cubicBezTo>
                  <a:cubicBezTo>
                    <a:pt x="11584" y="17952"/>
                    <a:pt x="11856" y="17828"/>
                    <a:pt x="12049" y="17594"/>
                  </a:cubicBezTo>
                  <a:lnTo>
                    <a:pt x="18339" y="9641"/>
                  </a:lnTo>
                  <a:cubicBezTo>
                    <a:pt x="18676" y="9256"/>
                    <a:pt x="18604" y="8653"/>
                    <a:pt x="18194" y="8316"/>
                  </a:cubicBezTo>
                  <a:lnTo>
                    <a:pt x="7953" y="195"/>
                  </a:lnTo>
                  <a:cubicBezTo>
                    <a:pt x="7782" y="64"/>
                    <a:pt x="7577" y="1"/>
                    <a:pt x="73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35"/>
            <p:cNvSpPr/>
            <p:nvPr/>
          </p:nvSpPr>
          <p:spPr>
            <a:xfrm flipH="1">
              <a:off x="6851312" y="2969354"/>
              <a:ext cx="7051" cy="8102"/>
            </a:xfrm>
            <a:custGeom>
              <a:avLst/>
              <a:gdLst/>
              <a:ahLst/>
              <a:cxnLst/>
              <a:rect l="l" t="t" r="r" b="b"/>
              <a:pathLst>
                <a:path w="483" h="555" extrusionOk="0">
                  <a:moveTo>
                    <a:pt x="0" y="554"/>
                  </a:moveTo>
                  <a:lnTo>
                    <a:pt x="0" y="554"/>
                  </a:lnTo>
                  <a:lnTo>
                    <a:pt x="482" y="0"/>
                  </a:lnTo>
                  <a:lnTo>
                    <a:pt x="482" y="0"/>
                  </a:lnTo>
                  <a:lnTo>
                    <a:pt x="0" y="554"/>
                  </a:lnTo>
                  <a:close/>
                </a:path>
              </a:pathLst>
            </a:custGeom>
            <a:solidFill>
              <a:srgbClr val="FFB0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35"/>
            <p:cNvSpPr/>
            <p:nvPr/>
          </p:nvSpPr>
          <p:spPr>
            <a:xfrm flipH="1">
              <a:off x="6695498" y="2899006"/>
              <a:ext cx="169198" cy="150186"/>
            </a:xfrm>
            <a:custGeom>
              <a:avLst/>
              <a:gdLst/>
              <a:ahLst/>
              <a:cxnLst/>
              <a:rect l="l" t="t" r="r" b="b"/>
              <a:pathLst>
                <a:path w="10724" h="9519" extrusionOk="0">
                  <a:moveTo>
                    <a:pt x="9760" y="0"/>
                  </a:moveTo>
                  <a:lnTo>
                    <a:pt x="7615" y="5013"/>
                  </a:lnTo>
                  <a:cubicBezTo>
                    <a:pt x="7326" y="5711"/>
                    <a:pt x="6651" y="6097"/>
                    <a:pt x="5952" y="6097"/>
                  </a:cubicBezTo>
                  <a:cubicBezTo>
                    <a:pt x="5543" y="6097"/>
                    <a:pt x="5157" y="5976"/>
                    <a:pt x="4820" y="5711"/>
                  </a:cubicBezTo>
                  <a:lnTo>
                    <a:pt x="4796" y="5687"/>
                  </a:lnTo>
                  <a:cubicBezTo>
                    <a:pt x="3952" y="5037"/>
                    <a:pt x="2868" y="4531"/>
                    <a:pt x="1591" y="4145"/>
                  </a:cubicBezTo>
                  <a:cubicBezTo>
                    <a:pt x="1374" y="4073"/>
                    <a:pt x="1109" y="4000"/>
                    <a:pt x="868" y="3928"/>
                  </a:cubicBezTo>
                  <a:lnTo>
                    <a:pt x="482" y="4434"/>
                  </a:lnTo>
                  <a:lnTo>
                    <a:pt x="0" y="4988"/>
                  </a:lnTo>
                  <a:cubicBezTo>
                    <a:pt x="988" y="5205"/>
                    <a:pt x="1928" y="5470"/>
                    <a:pt x="2747" y="5808"/>
                  </a:cubicBezTo>
                  <a:lnTo>
                    <a:pt x="2771" y="5808"/>
                  </a:lnTo>
                  <a:cubicBezTo>
                    <a:pt x="3567" y="6145"/>
                    <a:pt x="4241" y="6507"/>
                    <a:pt x="4820" y="6964"/>
                  </a:cubicBezTo>
                  <a:cubicBezTo>
                    <a:pt x="5494" y="7495"/>
                    <a:pt x="6434" y="8410"/>
                    <a:pt x="7446" y="9519"/>
                  </a:cubicBezTo>
                  <a:lnTo>
                    <a:pt x="7736" y="8844"/>
                  </a:lnTo>
                  <a:lnTo>
                    <a:pt x="7808" y="8651"/>
                  </a:lnTo>
                  <a:lnTo>
                    <a:pt x="10700" y="1350"/>
                  </a:lnTo>
                  <a:cubicBezTo>
                    <a:pt x="10724" y="1301"/>
                    <a:pt x="10724" y="1277"/>
                    <a:pt x="10724" y="1229"/>
                  </a:cubicBezTo>
                  <a:cubicBezTo>
                    <a:pt x="10724" y="699"/>
                    <a:pt x="10386" y="193"/>
                    <a:pt x="9832" y="24"/>
                  </a:cubicBezTo>
                  <a:lnTo>
                    <a:pt x="976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35"/>
            <p:cNvSpPr/>
            <p:nvPr/>
          </p:nvSpPr>
          <p:spPr>
            <a:xfrm flipH="1">
              <a:off x="6749655" y="2977441"/>
              <a:ext cx="108708" cy="66141"/>
            </a:xfrm>
            <a:custGeom>
              <a:avLst/>
              <a:gdLst/>
              <a:ahLst/>
              <a:cxnLst/>
              <a:rect l="l" t="t" r="r" b="b"/>
              <a:pathLst>
                <a:path w="7447" h="4531" extrusionOk="0">
                  <a:moveTo>
                    <a:pt x="7446" y="4531"/>
                  </a:moveTo>
                  <a:cubicBezTo>
                    <a:pt x="6434" y="3422"/>
                    <a:pt x="5494" y="2507"/>
                    <a:pt x="4820" y="1976"/>
                  </a:cubicBezTo>
                  <a:lnTo>
                    <a:pt x="4820" y="1976"/>
                  </a:lnTo>
                  <a:lnTo>
                    <a:pt x="4820" y="1976"/>
                  </a:lnTo>
                  <a:cubicBezTo>
                    <a:pt x="5494" y="2507"/>
                    <a:pt x="6434" y="3422"/>
                    <a:pt x="7446" y="4531"/>
                  </a:cubicBezTo>
                  <a:lnTo>
                    <a:pt x="7446" y="4531"/>
                  </a:lnTo>
                  <a:lnTo>
                    <a:pt x="7446" y="4531"/>
                  </a:lnTo>
                  <a:close/>
                  <a:moveTo>
                    <a:pt x="2771" y="820"/>
                  </a:moveTo>
                  <a:cubicBezTo>
                    <a:pt x="2771" y="820"/>
                    <a:pt x="2771" y="820"/>
                    <a:pt x="2771" y="820"/>
                  </a:cubicBezTo>
                  <a:cubicBezTo>
                    <a:pt x="2771" y="820"/>
                    <a:pt x="2771" y="820"/>
                    <a:pt x="2771" y="820"/>
                  </a:cubicBezTo>
                  <a:close/>
                  <a:moveTo>
                    <a:pt x="2771" y="820"/>
                  </a:moveTo>
                  <a:cubicBezTo>
                    <a:pt x="2771" y="820"/>
                    <a:pt x="2747" y="820"/>
                    <a:pt x="2747" y="820"/>
                  </a:cubicBezTo>
                  <a:cubicBezTo>
                    <a:pt x="2747" y="820"/>
                    <a:pt x="2771" y="820"/>
                    <a:pt x="2771" y="820"/>
                  </a:cubicBezTo>
                  <a:close/>
                  <a:moveTo>
                    <a:pt x="2747" y="820"/>
                  </a:moveTo>
                  <a:cubicBezTo>
                    <a:pt x="1928" y="482"/>
                    <a:pt x="988" y="217"/>
                    <a:pt x="0" y="0"/>
                  </a:cubicBezTo>
                  <a:lnTo>
                    <a:pt x="0" y="0"/>
                  </a:lnTo>
                  <a:lnTo>
                    <a:pt x="0" y="0"/>
                  </a:lnTo>
                  <a:cubicBezTo>
                    <a:pt x="988" y="217"/>
                    <a:pt x="1928" y="482"/>
                    <a:pt x="2747" y="820"/>
                  </a:cubicBezTo>
                  <a:close/>
                </a:path>
              </a:pathLst>
            </a:custGeom>
            <a:solidFill>
              <a:srgbClr val="FFB0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35"/>
            <p:cNvSpPr/>
            <p:nvPr/>
          </p:nvSpPr>
          <p:spPr>
            <a:xfrm flipH="1">
              <a:off x="6778840" y="2891210"/>
              <a:ext cx="197016" cy="95336"/>
            </a:xfrm>
            <a:custGeom>
              <a:avLst/>
              <a:gdLst/>
              <a:ahLst/>
              <a:cxnLst/>
              <a:rect l="l" t="t" r="r" b="b"/>
              <a:pathLst>
                <a:path w="11326" h="5423" extrusionOk="0">
                  <a:moveTo>
                    <a:pt x="10627" y="0"/>
                  </a:moveTo>
                  <a:lnTo>
                    <a:pt x="7808" y="2458"/>
                  </a:lnTo>
                  <a:cubicBezTo>
                    <a:pt x="6868" y="3278"/>
                    <a:pt x="5663" y="3736"/>
                    <a:pt x="4434" y="3736"/>
                  </a:cubicBezTo>
                  <a:cubicBezTo>
                    <a:pt x="4265" y="3736"/>
                    <a:pt x="4097" y="3736"/>
                    <a:pt x="3928" y="3711"/>
                  </a:cubicBezTo>
                  <a:cubicBezTo>
                    <a:pt x="3205" y="3639"/>
                    <a:pt x="2482" y="3591"/>
                    <a:pt x="1735" y="3567"/>
                  </a:cubicBezTo>
                  <a:cubicBezTo>
                    <a:pt x="1518" y="3543"/>
                    <a:pt x="1325" y="3543"/>
                    <a:pt x="1133" y="3543"/>
                  </a:cubicBezTo>
                  <a:lnTo>
                    <a:pt x="675" y="4049"/>
                  </a:lnTo>
                  <a:lnTo>
                    <a:pt x="0" y="4796"/>
                  </a:lnTo>
                  <a:cubicBezTo>
                    <a:pt x="2434" y="4820"/>
                    <a:pt x="4844" y="4989"/>
                    <a:pt x="6964" y="5422"/>
                  </a:cubicBezTo>
                  <a:lnTo>
                    <a:pt x="7832" y="4362"/>
                  </a:lnTo>
                  <a:lnTo>
                    <a:pt x="11181" y="241"/>
                  </a:lnTo>
                  <a:cubicBezTo>
                    <a:pt x="11205" y="193"/>
                    <a:pt x="11254" y="145"/>
                    <a:pt x="11278" y="97"/>
                  </a:cubicBezTo>
                  <a:lnTo>
                    <a:pt x="11326" y="73"/>
                  </a:lnTo>
                  <a:lnTo>
                    <a:pt x="1062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35"/>
            <p:cNvSpPr/>
            <p:nvPr/>
          </p:nvSpPr>
          <p:spPr>
            <a:xfrm flipH="1">
              <a:off x="6845692" y="2961967"/>
              <a:ext cx="12671" cy="15488"/>
            </a:xfrm>
            <a:custGeom>
              <a:avLst/>
              <a:gdLst/>
              <a:ahLst/>
              <a:cxnLst/>
              <a:rect l="l" t="t" r="r" b="b"/>
              <a:pathLst>
                <a:path w="868" h="1061" extrusionOk="0">
                  <a:moveTo>
                    <a:pt x="868" y="0"/>
                  </a:moveTo>
                  <a:lnTo>
                    <a:pt x="0" y="1060"/>
                  </a:lnTo>
                  <a:lnTo>
                    <a:pt x="482" y="506"/>
                  </a:lnTo>
                  <a:lnTo>
                    <a:pt x="868" y="0"/>
                  </a:lnTo>
                  <a:close/>
                </a:path>
              </a:pathLst>
            </a:custGeom>
            <a:solidFill>
              <a:srgbClr val="FFA7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35"/>
            <p:cNvSpPr/>
            <p:nvPr/>
          </p:nvSpPr>
          <p:spPr>
            <a:xfrm flipH="1">
              <a:off x="6899694" y="2906980"/>
              <a:ext cx="169190" cy="70222"/>
            </a:xfrm>
            <a:custGeom>
              <a:avLst/>
              <a:gdLst/>
              <a:ahLst/>
              <a:cxnLst/>
              <a:rect l="l" t="t" r="r" b="b"/>
              <a:pathLst>
                <a:path w="9929" h="4121" extrusionOk="0">
                  <a:moveTo>
                    <a:pt x="9904" y="0"/>
                  </a:moveTo>
                  <a:lnTo>
                    <a:pt x="8675" y="844"/>
                  </a:lnTo>
                  <a:cubicBezTo>
                    <a:pt x="7061" y="1928"/>
                    <a:pt x="5181" y="2555"/>
                    <a:pt x="3229" y="2651"/>
                  </a:cubicBezTo>
                  <a:cubicBezTo>
                    <a:pt x="2820" y="2651"/>
                    <a:pt x="2410" y="2675"/>
                    <a:pt x="2024" y="2699"/>
                  </a:cubicBezTo>
                  <a:cubicBezTo>
                    <a:pt x="1711" y="2723"/>
                    <a:pt x="1422" y="2747"/>
                    <a:pt x="1109" y="2771"/>
                  </a:cubicBezTo>
                  <a:lnTo>
                    <a:pt x="0" y="4121"/>
                  </a:lnTo>
                  <a:cubicBezTo>
                    <a:pt x="1277" y="4000"/>
                    <a:pt x="2651" y="3928"/>
                    <a:pt x="4097" y="3880"/>
                  </a:cubicBezTo>
                  <a:cubicBezTo>
                    <a:pt x="4771" y="3856"/>
                    <a:pt x="5446" y="3856"/>
                    <a:pt x="6145" y="3856"/>
                  </a:cubicBezTo>
                  <a:lnTo>
                    <a:pt x="6627" y="3856"/>
                  </a:lnTo>
                  <a:lnTo>
                    <a:pt x="7760" y="2603"/>
                  </a:lnTo>
                  <a:lnTo>
                    <a:pt x="9928" y="145"/>
                  </a:lnTo>
                  <a:cubicBezTo>
                    <a:pt x="9928" y="97"/>
                    <a:pt x="9928" y="48"/>
                    <a:pt x="990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35"/>
            <p:cNvSpPr/>
            <p:nvPr/>
          </p:nvSpPr>
          <p:spPr>
            <a:xfrm flipH="1">
              <a:off x="6943481" y="2949997"/>
              <a:ext cx="16539" cy="18305"/>
            </a:xfrm>
            <a:custGeom>
              <a:avLst/>
              <a:gdLst/>
              <a:ahLst/>
              <a:cxnLst/>
              <a:rect l="l" t="t" r="r" b="b"/>
              <a:pathLst>
                <a:path w="1133" h="1254" extrusionOk="0">
                  <a:moveTo>
                    <a:pt x="1133" y="1"/>
                  </a:moveTo>
                  <a:lnTo>
                    <a:pt x="675" y="507"/>
                  </a:lnTo>
                  <a:lnTo>
                    <a:pt x="0" y="1254"/>
                  </a:lnTo>
                  <a:lnTo>
                    <a:pt x="0" y="1254"/>
                  </a:lnTo>
                  <a:lnTo>
                    <a:pt x="1133" y="1"/>
                  </a:lnTo>
                  <a:close/>
                </a:path>
              </a:pathLst>
            </a:custGeom>
            <a:solidFill>
              <a:srgbClr val="FFA7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35"/>
            <p:cNvSpPr/>
            <p:nvPr/>
          </p:nvSpPr>
          <p:spPr>
            <a:xfrm flipH="1">
              <a:off x="7008875" y="2918078"/>
              <a:ext cx="149024" cy="70216"/>
            </a:xfrm>
            <a:custGeom>
              <a:avLst/>
              <a:gdLst/>
              <a:ahLst/>
              <a:cxnLst/>
              <a:rect l="l" t="t" r="r" b="b"/>
              <a:pathLst>
                <a:path w="9158" h="4315" extrusionOk="0">
                  <a:moveTo>
                    <a:pt x="8965" y="1"/>
                  </a:moveTo>
                  <a:cubicBezTo>
                    <a:pt x="8941" y="97"/>
                    <a:pt x="8893" y="194"/>
                    <a:pt x="8845" y="266"/>
                  </a:cubicBezTo>
                  <a:cubicBezTo>
                    <a:pt x="8218" y="1447"/>
                    <a:pt x="7013" y="2194"/>
                    <a:pt x="5688" y="2314"/>
                  </a:cubicBezTo>
                  <a:cubicBezTo>
                    <a:pt x="3664" y="2507"/>
                    <a:pt x="2001" y="2724"/>
                    <a:pt x="1013" y="2868"/>
                  </a:cubicBezTo>
                  <a:lnTo>
                    <a:pt x="1" y="4314"/>
                  </a:lnTo>
                  <a:lnTo>
                    <a:pt x="25" y="4314"/>
                  </a:lnTo>
                  <a:cubicBezTo>
                    <a:pt x="193" y="4266"/>
                    <a:pt x="2603" y="3881"/>
                    <a:pt x="5929" y="3567"/>
                  </a:cubicBezTo>
                  <a:cubicBezTo>
                    <a:pt x="6194" y="3543"/>
                    <a:pt x="6483" y="3519"/>
                    <a:pt x="6772" y="3495"/>
                  </a:cubicBezTo>
                  <a:lnTo>
                    <a:pt x="7881" y="2145"/>
                  </a:lnTo>
                  <a:lnTo>
                    <a:pt x="9158" y="603"/>
                  </a:lnTo>
                  <a:cubicBezTo>
                    <a:pt x="9134" y="386"/>
                    <a:pt x="9086" y="194"/>
                    <a:pt x="896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35"/>
            <p:cNvSpPr/>
            <p:nvPr/>
          </p:nvSpPr>
          <p:spPr>
            <a:xfrm flipH="1">
              <a:off x="6612625" y="3240589"/>
              <a:ext cx="457735" cy="373198"/>
            </a:xfrm>
            <a:custGeom>
              <a:avLst/>
              <a:gdLst/>
              <a:ahLst/>
              <a:cxnLst/>
              <a:rect l="l" t="t" r="r" b="b"/>
              <a:pathLst>
                <a:path w="28966" h="24460" extrusionOk="0">
                  <a:moveTo>
                    <a:pt x="28966" y="0"/>
                  </a:moveTo>
                  <a:cubicBezTo>
                    <a:pt x="28146" y="266"/>
                    <a:pt x="27327" y="362"/>
                    <a:pt x="26508" y="362"/>
                  </a:cubicBezTo>
                  <a:lnTo>
                    <a:pt x="25953" y="362"/>
                  </a:lnTo>
                  <a:cubicBezTo>
                    <a:pt x="25761" y="338"/>
                    <a:pt x="25592" y="338"/>
                    <a:pt x="25399" y="314"/>
                  </a:cubicBezTo>
                  <a:cubicBezTo>
                    <a:pt x="22170" y="12314"/>
                    <a:pt x="458" y="24219"/>
                    <a:pt x="0" y="24460"/>
                  </a:cubicBezTo>
                  <a:cubicBezTo>
                    <a:pt x="506" y="24243"/>
                    <a:pt x="27472" y="12170"/>
                    <a:pt x="2896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35"/>
            <p:cNvSpPr/>
            <p:nvPr/>
          </p:nvSpPr>
          <p:spPr>
            <a:xfrm flipH="1">
              <a:off x="7250919" y="3716854"/>
              <a:ext cx="11985" cy="14787"/>
            </a:xfrm>
            <a:custGeom>
              <a:avLst/>
              <a:gdLst/>
              <a:ahLst/>
              <a:cxnLst/>
              <a:rect l="l" t="t" r="r" b="b"/>
              <a:pathLst>
                <a:path w="821" h="1013" extrusionOk="0">
                  <a:moveTo>
                    <a:pt x="820" y="1"/>
                  </a:moveTo>
                  <a:lnTo>
                    <a:pt x="1" y="1013"/>
                  </a:lnTo>
                  <a:lnTo>
                    <a:pt x="218" y="748"/>
                  </a:lnTo>
                  <a:lnTo>
                    <a:pt x="820" y="1"/>
                  </a:lnTo>
                  <a:close/>
                </a:path>
              </a:pathLst>
            </a:custGeom>
            <a:solidFill>
              <a:srgbClr val="2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35"/>
            <p:cNvSpPr/>
            <p:nvPr/>
          </p:nvSpPr>
          <p:spPr>
            <a:xfrm flipH="1">
              <a:off x="7250920" y="3613795"/>
              <a:ext cx="166397" cy="118546"/>
            </a:xfrm>
            <a:custGeom>
              <a:avLst/>
              <a:gdLst/>
              <a:ahLst/>
              <a:cxnLst/>
              <a:rect l="l" t="t" r="r" b="b"/>
              <a:pathLst>
                <a:path w="11399" h="8121" extrusionOk="0">
                  <a:moveTo>
                    <a:pt x="10531" y="8121"/>
                  </a:moveTo>
                  <a:cubicBezTo>
                    <a:pt x="10555" y="8097"/>
                    <a:pt x="10579" y="8097"/>
                    <a:pt x="10579" y="8073"/>
                  </a:cubicBezTo>
                  <a:lnTo>
                    <a:pt x="11398" y="7061"/>
                  </a:lnTo>
                  <a:lnTo>
                    <a:pt x="11398" y="7061"/>
                  </a:lnTo>
                  <a:lnTo>
                    <a:pt x="10579" y="8073"/>
                  </a:lnTo>
                  <a:cubicBezTo>
                    <a:pt x="10579" y="8097"/>
                    <a:pt x="10555" y="8097"/>
                    <a:pt x="10531" y="8121"/>
                  </a:cubicBezTo>
                  <a:moveTo>
                    <a:pt x="0" y="0"/>
                  </a:moveTo>
                  <a:lnTo>
                    <a:pt x="0" y="0"/>
                  </a:lnTo>
                  <a:lnTo>
                    <a:pt x="0" y="0"/>
                  </a:lnTo>
                </a:path>
              </a:pathLst>
            </a:custGeom>
            <a:solidFill>
              <a:srgbClr val="1F65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35"/>
            <p:cNvSpPr/>
            <p:nvPr/>
          </p:nvSpPr>
          <p:spPr>
            <a:xfrm flipH="1">
              <a:off x="7417302" y="3611678"/>
              <a:ext cx="1431" cy="2131"/>
            </a:xfrm>
            <a:custGeom>
              <a:avLst/>
              <a:gdLst/>
              <a:ahLst/>
              <a:cxnLst/>
              <a:rect l="l" t="t" r="r" b="b"/>
              <a:pathLst>
                <a:path w="98" h="146" extrusionOk="0">
                  <a:moveTo>
                    <a:pt x="97" y="145"/>
                  </a:moveTo>
                  <a:cubicBezTo>
                    <a:pt x="49" y="97"/>
                    <a:pt x="25" y="49"/>
                    <a:pt x="1" y="0"/>
                  </a:cubicBezTo>
                  <a:cubicBezTo>
                    <a:pt x="25" y="49"/>
                    <a:pt x="49" y="97"/>
                    <a:pt x="97" y="145"/>
                  </a:cubicBezTo>
                  <a:lnTo>
                    <a:pt x="97" y="145"/>
                  </a:lnTo>
                  <a:lnTo>
                    <a:pt x="97" y="145"/>
                  </a:lnTo>
                  <a:close/>
                </a:path>
              </a:pathLst>
            </a:custGeom>
            <a:solidFill>
              <a:srgbClr val="2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35"/>
            <p:cNvSpPr/>
            <p:nvPr/>
          </p:nvSpPr>
          <p:spPr>
            <a:xfrm flipH="1">
              <a:off x="7417302" y="3610977"/>
              <a:ext cx="1431" cy="2832"/>
            </a:xfrm>
            <a:custGeom>
              <a:avLst/>
              <a:gdLst/>
              <a:ahLst/>
              <a:cxnLst/>
              <a:rect l="l" t="t" r="r" b="b"/>
              <a:pathLst>
                <a:path w="98" h="194" extrusionOk="0">
                  <a:moveTo>
                    <a:pt x="1" y="0"/>
                  </a:moveTo>
                  <a:cubicBezTo>
                    <a:pt x="1" y="16"/>
                    <a:pt x="1" y="32"/>
                    <a:pt x="1" y="48"/>
                  </a:cubicBezTo>
                  <a:cubicBezTo>
                    <a:pt x="9" y="66"/>
                    <a:pt x="18" y="83"/>
                    <a:pt x="27" y="100"/>
                  </a:cubicBezTo>
                  <a:lnTo>
                    <a:pt x="27" y="100"/>
                  </a:lnTo>
                  <a:cubicBezTo>
                    <a:pt x="26" y="91"/>
                    <a:pt x="25" y="82"/>
                    <a:pt x="25" y="73"/>
                  </a:cubicBezTo>
                  <a:cubicBezTo>
                    <a:pt x="1" y="48"/>
                    <a:pt x="1" y="24"/>
                    <a:pt x="1" y="0"/>
                  </a:cubicBezTo>
                  <a:close/>
                  <a:moveTo>
                    <a:pt x="27" y="100"/>
                  </a:moveTo>
                  <a:cubicBezTo>
                    <a:pt x="35" y="138"/>
                    <a:pt x="58" y="174"/>
                    <a:pt x="97" y="193"/>
                  </a:cubicBezTo>
                  <a:cubicBezTo>
                    <a:pt x="66" y="162"/>
                    <a:pt x="45" y="131"/>
                    <a:pt x="27" y="100"/>
                  </a:cubicBezTo>
                  <a:close/>
                </a:path>
              </a:pathLst>
            </a:custGeom>
            <a:solidFill>
              <a:srgbClr val="B0D4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35"/>
            <p:cNvSpPr/>
            <p:nvPr/>
          </p:nvSpPr>
          <p:spPr>
            <a:xfrm flipH="1">
              <a:off x="7417302" y="3613795"/>
              <a:ext cx="15" cy="15"/>
            </a:xfrm>
            <a:custGeom>
              <a:avLst/>
              <a:gdLst/>
              <a:ahLst/>
              <a:cxnLst/>
              <a:rect l="l" t="t" r="r" b="b"/>
              <a:pathLst>
                <a:path w="1" h="1" extrusionOk="0">
                  <a:moveTo>
                    <a:pt x="0" y="0"/>
                  </a:moveTo>
                  <a:lnTo>
                    <a:pt x="0" y="0"/>
                  </a:lnTo>
                  <a:lnTo>
                    <a:pt x="0" y="0"/>
                  </a:lnTo>
                  <a:lnTo>
                    <a:pt x="0" y="0"/>
                  </a:lnTo>
                  <a:close/>
                </a:path>
              </a:pathLst>
            </a:custGeom>
            <a:solidFill>
              <a:srgbClr val="1F65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35"/>
            <p:cNvSpPr/>
            <p:nvPr/>
          </p:nvSpPr>
          <p:spPr>
            <a:xfrm flipH="1">
              <a:off x="7417302" y="3612028"/>
              <a:ext cx="1080" cy="1781"/>
            </a:xfrm>
            <a:custGeom>
              <a:avLst/>
              <a:gdLst/>
              <a:ahLst/>
              <a:cxnLst/>
              <a:rect l="l" t="t" r="r" b="b"/>
              <a:pathLst>
                <a:path w="74" h="122" extrusionOk="0">
                  <a:moveTo>
                    <a:pt x="1" y="1"/>
                  </a:moveTo>
                  <a:cubicBezTo>
                    <a:pt x="1" y="49"/>
                    <a:pt x="25" y="97"/>
                    <a:pt x="73" y="121"/>
                  </a:cubicBezTo>
                  <a:cubicBezTo>
                    <a:pt x="73" y="121"/>
                    <a:pt x="49" y="73"/>
                    <a:pt x="1" y="1"/>
                  </a:cubicBezTo>
                  <a:close/>
                </a:path>
              </a:pathLst>
            </a:custGeom>
            <a:solidFill>
              <a:srgbClr val="86C8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35"/>
            <p:cNvSpPr/>
            <p:nvPr/>
          </p:nvSpPr>
          <p:spPr>
            <a:xfrm flipH="1">
              <a:off x="7418718" y="3610627"/>
              <a:ext cx="15" cy="15"/>
            </a:xfrm>
            <a:custGeom>
              <a:avLst/>
              <a:gdLst/>
              <a:ahLst/>
              <a:cxnLst/>
              <a:rect l="l" t="t" r="r" b="b"/>
              <a:pathLst>
                <a:path w="1" h="1" extrusionOk="0">
                  <a:moveTo>
                    <a:pt x="1" y="0"/>
                  </a:moveTo>
                  <a:lnTo>
                    <a:pt x="1" y="0"/>
                  </a:lnTo>
                  <a:lnTo>
                    <a:pt x="1" y="0"/>
                  </a:lnTo>
                  <a:close/>
                </a:path>
              </a:pathLst>
            </a:custGeom>
            <a:solidFill>
              <a:srgbClr val="B0D4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35"/>
            <p:cNvSpPr/>
            <p:nvPr/>
          </p:nvSpPr>
          <p:spPr>
            <a:xfrm flipH="1">
              <a:off x="7418718" y="3609912"/>
              <a:ext cx="15" cy="15"/>
            </a:xfrm>
            <a:custGeom>
              <a:avLst/>
              <a:gdLst/>
              <a:ahLst/>
              <a:cxnLst/>
              <a:rect l="l" t="t" r="r" b="b"/>
              <a:pathLst>
                <a:path w="1" h="1" extrusionOk="0">
                  <a:moveTo>
                    <a:pt x="1" y="1"/>
                  </a:moveTo>
                  <a:cubicBezTo>
                    <a:pt x="1" y="1"/>
                    <a:pt x="1" y="1"/>
                    <a:pt x="1" y="1"/>
                  </a:cubicBezTo>
                  <a:cubicBezTo>
                    <a:pt x="1" y="1"/>
                    <a:pt x="1" y="1"/>
                    <a:pt x="1" y="1"/>
                  </a:cubicBezTo>
                  <a:close/>
                </a:path>
              </a:pathLst>
            </a:custGeom>
            <a:solidFill>
              <a:srgbClr val="B0D4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35"/>
            <p:cNvSpPr/>
            <p:nvPr/>
          </p:nvSpPr>
          <p:spPr>
            <a:xfrm flipH="1">
              <a:off x="7418017" y="3608510"/>
              <a:ext cx="715" cy="1416"/>
            </a:xfrm>
            <a:custGeom>
              <a:avLst/>
              <a:gdLst/>
              <a:ahLst/>
              <a:cxnLst/>
              <a:rect l="l" t="t" r="r" b="b"/>
              <a:pathLst>
                <a:path w="49" h="97" extrusionOk="0">
                  <a:moveTo>
                    <a:pt x="1" y="97"/>
                  </a:moveTo>
                  <a:cubicBezTo>
                    <a:pt x="25" y="73"/>
                    <a:pt x="25" y="25"/>
                    <a:pt x="49" y="1"/>
                  </a:cubicBezTo>
                  <a:cubicBezTo>
                    <a:pt x="25" y="25"/>
                    <a:pt x="25" y="73"/>
                    <a:pt x="1" y="97"/>
                  </a:cubicBezTo>
                  <a:close/>
                </a:path>
              </a:pathLst>
            </a:custGeom>
            <a:solidFill>
              <a:srgbClr val="B0D4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35"/>
            <p:cNvSpPr/>
            <p:nvPr/>
          </p:nvSpPr>
          <p:spPr>
            <a:xfrm flipH="1">
              <a:off x="7249168" y="3534646"/>
              <a:ext cx="17955" cy="14072"/>
            </a:xfrm>
            <a:custGeom>
              <a:avLst/>
              <a:gdLst/>
              <a:ahLst/>
              <a:cxnLst/>
              <a:rect l="l" t="t" r="r" b="b"/>
              <a:pathLst>
                <a:path w="1230" h="964" extrusionOk="0">
                  <a:moveTo>
                    <a:pt x="1" y="0"/>
                  </a:moveTo>
                  <a:lnTo>
                    <a:pt x="1230" y="964"/>
                  </a:lnTo>
                  <a:lnTo>
                    <a:pt x="555" y="434"/>
                  </a:lnTo>
                  <a:lnTo>
                    <a:pt x="1" y="0"/>
                  </a:lnTo>
                  <a:close/>
                </a:path>
              </a:pathLst>
            </a:custGeom>
            <a:solidFill>
              <a:srgbClr val="6565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35"/>
            <p:cNvSpPr/>
            <p:nvPr/>
          </p:nvSpPr>
          <p:spPr>
            <a:xfrm flipH="1">
              <a:off x="7259021" y="3492080"/>
              <a:ext cx="61923" cy="48902"/>
            </a:xfrm>
            <a:custGeom>
              <a:avLst/>
              <a:gdLst/>
              <a:ahLst/>
              <a:cxnLst/>
              <a:rect l="l" t="t" r="r" b="b"/>
              <a:pathLst>
                <a:path w="4242" h="3350" extrusionOk="0">
                  <a:moveTo>
                    <a:pt x="1" y="0"/>
                  </a:moveTo>
                  <a:lnTo>
                    <a:pt x="3688" y="2916"/>
                  </a:lnTo>
                  <a:lnTo>
                    <a:pt x="4242" y="3350"/>
                  </a:lnTo>
                  <a:lnTo>
                    <a:pt x="4242" y="3350"/>
                  </a:lnTo>
                  <a:lnTo>
                    <a:pt x="555" y="434"/>
                  </a:lnTo>
                  <a:lnTo>
                    <a:pt x="1" y="0"/>
                  </a:lnTo>
                  <a:close/>
                </a:path>
              </a:pathLst>
            </a:custGeom>
            <a:solidFill>
              <a:srgbClr val="EEE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35"/>
            <p:cNvSpPr/>
            <p:nvPr/>
          </p:nvSpPr>
          <p:spPr>
            <a:xfrm flipH="1">
              <a:off x="7417302" y="3613795"/>
              <a:ext cx="15" cy="15"/>
            </a:xfrm>
            <a:custGeom>
              <a:avLst/>
              <a:gdLst/>
              <a:ahLst/>
              <a:cxnLst/>
              <a:rect l="l" t="t" r="r" b="b"/>
              <a:pathLst>
                <a:path w="1" h="1" extrusionOk="0">
                  <a:moveTo>
                    <a:pt x="0" y="0"/>
                  </a:moveTo>
                  <a:lnTo>
                    <a:pt x="0" y="0"/>
                  </a:lnTo>
                  <a:lnTo>
                    <a:pt x="0" y="0"/>
                  </a:lnTo>
                  <a:lnTo>
                    <a:pt x="0" y="0"/>
                  </a:lnTo>
                  <a:lnTo>
                    <a:pt x="0" y="0"/>
                  </a:lnTo>
                  <a:lnTo>
                    <a:pt x="0" y="0"/>
                  </a:lnTo>
                  <a:close/>
                </a:path>
              </a:pathLst>
            </a:custGeom>
            <a:solidFill>
              <a:srgbClr val="578C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 name="Google Shape;163;p35">
            <a:extLst>
              <a:ext uri="{FF2B5EF4-FFF2-40B4-BE49-F238E27FC236}">
                <a16:creationId xmlns:a16="http://schemas.microsoft.com/office/drawing/2014/main" id="{D18D8C5A-1F34-47D2-A082-22031CE56EBA}"/>
              </a:ext>
            </a:extLst>
          </p:cNvPr>
          <p:cNvSpPr/>
          <p:nvPr/>
        </p:nvSpPr>
        <p:spPr>
          <a:xfrm>
            <a:off x="612102" y="2771687"/>
            <a:ext cx="4862638" cy="376500"/>
          </a:xfrm>
          <a:prstGeom prst="roundRect">
            <a:avLst>
              <a:gd name="adj" fmla="val 14980"/>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r>
              <a:rPr lang="es-ES" b="1" dirty="0">
                <a:solidFill>
                  <a:schemeClr val="accent1">
                    <a:lumMod val="60000"/>
                    <a:lumOff val="40000"/>
                  </a:schemeClr>
                </a:solidFill>
              </a:rPr>
              <a:t>DOCENTE.- </a:t>
            </a:r>
            <a:r>
              <a:rPr lang="es-ES" dirty="0">
                <a:solidFill>
                  <a:schemeClr val="bg1"/>
                </a:solidFill>
              </a:rPr>
              <a:t>WILLIAM RODDY BARRA PAREDES</a:t>
            </a:r>
          </a:p>
        </p:txBody>
      </p:sp>
      <p:sp>
        <p:nvSpPr>
          <p:cNvPr id="73" name="Google Shape;163;p35">
            <a:extLst>
              <a:ext uri="{FF2B5EF4-FFF2-40B4-BE49-F238E27FC236}">
                <a16:creationId xmlns:a16="http://schemas.microsoft.com/office/drawing/2014/main" id="{96F15535-C657-479F-B2DB-A82EC4007BA1}"/>
              </a:ext>
            </a:extLst>
          </p:cNvPr>
          <p:cNvSpPr/>
          <p:nvPr/>
        </p:nvSpPr>
        <p:spPr>
          <a:xfrm>
            <a:off x="606391" y="3252614"/>
            <a:ext cx="4862638" cy="376500"/>
          </a:xfrm>
          <a:prstGeom prst="roundRect">
            <a:avLst>
              <a:gd name="adj" fmla="val 14980"/>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r>
              <a:rPr lang="es-ES" b="1" dirty="0">
                <a:solidFill>
                  <a:schemeClr val="accent1">
                    <a:lumMod val="60000"/>
                    <a:lumOff val="40000"/>
                  </a:schemeClr>
                </a:solidFill>
              </a:rPr>
              <a:t>PRESENTA: </a:t>
            </a:r>
            <a:r>
              <a:rPr lang="es-ES" dirty="0">
                <a:solidFill>
                  <a:schemeClr val="bg1"/>
                </a:solidFill>
              </a:rPr>
              <a:t>WILLIAM GARRI ESCALANTE JIHUAÑA</a:t>
            </a:r>
          </a:p>
        </p:txBody>
      </p:sp>
      <p:pic>
        <p:nvPicPr>
          <p:cNvPr id="75" name="Picture 2">
            <a:extLst>
              <a:ext uri="{FF2B5EF4-FFF2-40B4-BE49-F238E27FC236}">
                <a16:creationId xmlns:a16="http://schemas.microsoft.com/office/drawing/2014/main" id="{613B746D-7FCE-4158-92E7-0059D3D9BA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96698" y="2419305"/>
            <a:ext cx="669994" cy="669994"/>
          </a:xfrm>
          <a:prstGeom prst="rect">
            <a:avLst/>
          </a:prstGeom>
          <a:noFill/>
          <a:extLst>
            <a:ext uri="{909E8E84-426E-40DD-AFC4-6F175D3DCCD1}">
              <a14:hiddenFill xmlns:a14="http://schemas.microsoft.com/office/drawing/2010/main">
                <a:solidFill>
                  <a:srgbClr val="FFFFFF"/>
                </a:solidFill>
              </a14:hiddenFill>
            </a:ext>
          </a:extLst>
        </p:spPr>
      </p:pic>
      <p:pic>
        <p:nvPicPr>
          <p:cNvPr id="76" name="Picture 2">
            <a:extLst>
              <a:ext uri="{FF2B5EF4-FFF2-40B4-BE49-F238E27FC236}">
                <a16:creationId xmlns:a16="http://schemas.microsoft.com/office/drawing/2014/main" id="{2704DE83-6078-4A62-A5B9-38D91D6BF2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93421" y="1934916"/>
            <a:ext cx="917253" cy="917253"/>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6">
            <a:extLst>
              <a:ext uri="{FF2B5EF4-FFF2-40B4-BE49-F238E27FC236}">
                <a16:creationId xmlns:a16="http://schemas.microsoft.com/office/drawing/2014/main" id="{900DAD4B-0C6E-452A-B9CB-E8BBB414373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5686140" y="84247"/>
            <a:ext cx="1890169" cy="1859454"/>
          </a:xfrm>
          <a:prstGeom prst="rect">
            <a:avLst/>
          </a:prstGeom>
        </p:spPr>
      </p:pic>
      <p:pic>
        <p:nvPicPr>
          <p:cNvPr id="81" name="Picture 2">
            <a:extLst>
              <a:ext uri="{FF2B5EF4-FFF2-40B4-BE49-F238E27FC236}">
                <a16:creationId xmlns:a16="http://schemas.microsoft.com/office/drawing/2014/main" id="{E3D137F6-93C2-4D26-A24F-7AF418FFE0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34197" y="635672"/>
            <a:ext cx="803991" cy="803991"/>
          </a:xfrm>
          <a:prstGeom prst="rect">
            <a:avLst/>
          </a:prstGeom>
          <a:noFill/>
          <a:extLst>
            <a:ext uri="{909E8E84-426E-40DD-AFC4-6F175D3DCCD1}">
              <a14:hiddenFill xmlns:a14="http://schemas.microsoft.com/office/drawing/2010/main">
                <a:solidFill>
                  <a:srgbClr val="FFFFFF"/>
                </a:solidFill>
              </a14:hiddenFill>
            </a:ext>
          </a:extLst>
        </p:spPr>
      </p:pic>
      <p:sp>
        <p:nvSpPr>
          <p:cNvPr id="84" name="Google Shape;163;p35">
            <a:extLst>
              <a:ext uri="{FF2B5EF4-FFF2-40B4-BE49-F238E27FC236}">
                <a16:creationId xmlns:a16="http://schemas.microsoft.com/office/drawing/2014/main" id="{A49D858A-FE34-47FB-90A1-9F44DC040D46}"/>
              </a:ext>
            </a:extLst>
          </p:cNvPr>
          <p:cNvSpPr/>
          <p:nvPr/>
        </p:nvSpPr>
        <p:spPr>
          <a:xfrm>
            <a:off x="612102" y="3749688"/>
            <a:ext cx="4862638" cy="376500"/>
          </a:xfrm>
          <a:prstGeom prst="roundRect">
            <a:avLst>
              <a:gd name="adj" fmla="val 14980"/>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r>
              <a:rPr lang="es-ES" b="1" dirty="0">
                <a:solidFill>
                  <a:schemeClr val="accent1">
                    <a:lumMod val="60000"/>
                    <a:lumOff val="40000"/>
                  </a:schemeClr>
                </a:solidFill>
              </a:rPr>
              <a:t>MATERIA.-  </a:t>
            </a:r>
            <a:r>
              <a:rPr lang="es-ES" dirty="0">
                <a:solidFill>
                  <a:schemeClr val="bg1"/>
                </a:solidFill>
              </a:rPr>
              <a:t>BASE DE DATOS I</a:t>
            </a:r>
          </a:p>
        </p:txBody>
      </p:sp>
      <p:sp>
        <p:nvSpPr>
          <p:cNvPr id="85" name="Google Shape;163;p35">
            <a:extLst>
              <a:ext uri="{FF2B5EF4-FFF2-40B4-BE49-F238E27FC236}">
                <a16:creationId xmlns:a16="http://schemas.microsoft.com/office/drawing/2014/main" id="{4571D6E2-D580-4C7B-8D32-13900F874D42}"/>
              </a:ext>
            </a:extLst>
          </p:cNvPr>
          <p:cNvSpPr/>
          <p:nvPr/>
        </p:nvSpPr>
        <p:spPr>
          <a:xfrm>
            <a:off x="606391" y="4230615"/>
            <a:ext cx="4862638" cy="376500"/>
          </a:xfrm>
          <a:prstGeom prst="roundRect">
            <a:avLst>
              <a:gd name="adj" fmla="val 14980"/>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r>
              <a:rPr lang="es-ES" b="1" dirty="0">
                <a:solidFill>
                  <a:schemeClr val="accent1">
                    <a:lumMod val="60000"/>
                    <a:lumOff val="40000"/>
                  </a:schemeClr>
                </a:solidFill>
              </a:rPr>
              <a:t>FECHA: </a:t>
            </a:r>
            <a:r>
              <a:rPr lang="es-ES" b="1" dirty="0">
                <a:solidFill>
                  <a:schemeClr val="bg1"/>
                </a:solidFill>
              </a:rPr>
              <a:t>21 / 10 / 2022</a:t>
            </a:r>
            <a:endParaRPr lang="es-ES" dirty="0">
              <a:solidFill>
                <a:schemeClr val="bg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3" name="Google Shape;291;p39">
            <a:extLst>
              <a:ext uri="{FF2B5EF4-FFF2-40B4-BE49-F238E27FC236}">
                <a16:creationId xmlns:a16="http://schemas.microsoft.com/office/drawing/2014/main" id="{2E6F3CA1-DB76-4D93-93C5-A776A7AD9E85}"/>
              </a:ext>
            </a:extLst>
          </p:cNvPr>
          <p:cNvSpPr txBox="1">
            <a:spLocks noGrp="1"/>
          </p:cNvSpPr>
          <p:nvPr>
            <p:ph type="ctrTitle"/>
          </p:nvPr>
        </p:nvSpPr>
        <p:spPr>
          <a:xfrm>
            <a:off x="603368" y="649587"/>
            <a:ext cx="7937264" cy="577800"/>
          </a:xfrm>
          <a:prstGeom prst="rect">
            <a:avLst/>
          </a:prstGeom>
        </p:spPr>
        <p:txBody>
          <a:bodyPr spcFirstLastPara="1" wrap="square" lIns="91425" tIns="91425" rIns="91425" bIns="91425" anchor="ctr" anchorCtr="0">
            <a:noAutofit/>
          </a:bodyPr>
          <a:lstStyle/>
          <a:p>
            <a:pPr algn="ctr"/>
            <a:r>
              <a:rPr lang="es-BO" sz="1800" i="0" u="none" strike="noStrike" baseline="0" dirty="0">
                <a:latin typeface="+mj-lt"/>
              </a:rPr>
              <a:t>Defina que es una TABLA y el uso de IDENTITY</a:t>
            </a:r>
            <a:endParaRPr sz="1400" dirty="0">
              <a:latin typeface="+mj-lt"/>
            </a:endParaRPr>
          </a:p>
        </p:txBody>
      </p:sp>
      <p:sp>
        <p:nvSpPr>
          <p:cNvPr id="24" name="Google Shape;312;p41">
            <a:extLst>
              <a:ext uri="{FF2B5EF4-FFF2-40B4-BE49-F238E27FC236}">
                <a16:creationId xmlns:a16="http://schemas.microsoft.com/office/drawing/2014/main" id="{1AAB1B40-7D08-4EC3-AF11-8584F11717F1}"/>
              </a:ext>
            </a:extLst>
          </p:cNvPr>
          <p:cNvSpPr/>
          <p:nvPr/>
        </p:nvSpPr>
        <p:spPr>
          <a:xfrm>
            <a:off x="393818" y="361394"/>
            <a:ext cx="977782" cy="338261"/>
          </a:xfrm>
          <a:prstGeom prst="roundRect">
            <a:avLst>
              <a:gd name="adj" fmla="val 10308"/>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342;p41">
            <a:extLst>
              <a:ext uri="{FF2B5EF4-FFF2-40B4-BE49-F238E27FC236}">
                <a16:creationId xmlns:a16="http://schemas.microsoft.com/office/drawing/2014/main" id="{0D2B0CE8-9CC3-4E19-86D5-2DAC6D9A531D}"/>
              </a:ext>
            </a:extLst>
          </p:cNvPr>
          <p:cNvSpPr txBox="1">
            <a:spLocks/>
          </p:cNvSpPr>
          <p:nvPr/>
        </p:nvSpPr>
        <p:spPr>
          <a:xfrm>
            <a:off x="393818" y="361394"/>
            <a:ext cx="977782" cy="338261"/>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2400" b="1" dirty="0">
                <a:solidFill>
                  <a:schemeClr val="bg1"/>
                </a:solidFill>
              </a:rPr>
              <a:t>2.4.0</a:t>
            </a:r>
            <a:endParaRPr lang="en" sz="1800" b="1" dirty="0">
              <a:solidFill>
                <a:schemeClr val="bg1"/>
              </a:solidFill>
            </a:endParaRPr>
          </a:p>
        </p:txBody>
      </p:sp>
      <p:sp>
        <p:nvSpPr>
          <p:cNvPr id="5" name="Google Shape;312;p41">
            <a:extLst>
              <a:ext uri="{FF2B5EF4-FFF2-40B4-BE49-F238E27FC236}">
                <a16:creationId xmlns:a16="http://schemas.microsoft.com/office/drawing/2014/main" id="{3A867B14-4AF4-4619-9475-D4A60ECE6AC8}"/>
              </a:ext>
            </a:extLst>
          </p:cNvPr>
          <p:cNvSpPr/>
          <p:nvPr/>
        </p:nvSpPr>
        <p:spPr>
          <a:xfrm>
            <a:off x="1650784" y="709471"/>
            <a:ext cx="5842427" cy="458031"/>
          </a:xfrm>
          <a:prstGeom prst="roundRect">
            <a:avLst>
              <a:gd name="adj" fmla="val 10308"/>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312;p41">
            <a:extLst>
              <a:ext uri="{FF2B5EF4-FFF2-40B4-BE49-F238E27FC236}">
                <a16:creationId xmlns:a16="http://schemas.microsoft.com/office/drawing/2014/main" id="{E2F4D332-74A7-42EC-8808-91897A626C0D}"/>
              </a:ext>
            </a:extLst>
          </p:cNvPr>
          <p:cNvSpPr/>
          <p:nvPr/>
        </p:nvSpPr>
        <p:spPr>
          <a:xfrm>
            <a:off x="603367" y="1382486"/>
            <a:ext cx="7937263" cy="3265714"/>
          </a:xfrm>
          <a:prstGeom prst="roundRect">
            <a:avLst>
              <a:gd name="adj" fmla="val 10308"/>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CuadroTexto 1">
            <a:extLst>
              <a:ext uri="{FF2B5EF4-FFF2-40B4-BE49-F238E27FC236}">
                <a16:creationId xmlns:a16="http://schemas.microsoft.com/office/drawing/2014/main" id="{F9420C94-7144-44BB-903E-80D98BD0C519}"/>
              </a:ext>
            </a:extLst>
          </p:cNvPr>
          <p:cNvSpPr txBox="1"/>
          <p:nvPr/>
        </p:nvSpPr>
        <p:spPr>
          <a:xfrm>
            <a:off x="4914286" y="1758043"/>
            <a:ext cx="3237447" cy="2514599"/>
          </a:xfrm>
          <a:prstGeom prst="rect">
            <a:avLst/>
          </a:prstGeom>
          <a:noFill/>
        </p:spPr>
        <p:txBody>
          <a:bodyPr wrap="square" rtlCol="0">
            <a:spAutoFit/>
          </a:bodyPr>
          <a:lstStyle/>
          <a:p>
            <a:pPr marL="285750" indent="-285750">
              <a:lnSpc>
                <a:spcPct val="200000"/>
              </a:lnSpc>
              <a:buFont typeface="Wingdings" panose="05000000000000000000" pitchFamily="2" charset="2"/>
              <a:buChar char="q"/>
            </a:pPr>
            <a:r>
              <a:rPr lang="es-BO" b="1" dirty="0">
                <a:solidFill>
                  <a:schemeClr val="bg1"/>
                </a:solidFill>
                <a:latin typeface="+mj-lt"/>
              </a:rPr>
              <a:t>¿Que es una TABLA?</a:t>
            </a:r>
          </a:p>
          <a:p>
            <a:pPr>
              <a:lnSpc>
                <a:spcPct val="150000"/>
              </a:lnSpc>
            </a:pPr>
            <a:endParaRPr lang="es-BO" sz="400" dirty="0">
              <a:solidFill>
                <a:srgbClr val="BDC1C6"/>
              </a:solidFill>
              <a:latin typeface="arial" panose="020B0604020202020204" pitchFamily="34" charset="0"/>
            </a:endParaRPr>
          </a:p>
          <a:p>
            <a:pPr>
              <a:lnSpc>
                <a:spcPct val="150000"/>
              </a:lnSpc>
            </a:pPr>
            <a:r>
              <a:rPr lang="es-BO" dirty="0">
                <a:solidFill>
                  <a:srgbClr val="BDC1C6"/>
                </a:solidFill>
                <a:latin typeface="arial" panose="020B0604020202020204" pitchFamily="34" charset="0"/>
              </a:rPr>
              <a:t>S</a:t>
            </a:r>
            <a:r>
              <a:rPr lang="es-BO" i="0" dirty="0">
                <a:solidFill>
                  <a:srgbClr val="BDC1C6"/>
                </a:solidFill>
                <a:effectLst/>
                <a:latin typeface="arial" panose="020B0604020202020204" pitchFamily="34" charset="0"/>
              </a:rPr>
              <a:t>on objetos de base de datos que contienen todos sus datos. En las tablas, los datos se organizan con arreglo a un formato de filas y columnas, similar al de una hoja de cálculo.</a:t>
            </a:r>
            <a:endParaRPr lang="es-BO" sz="900" i="0" dirty="0">
              <a:solidFill>
                <a:srgbClr val="BDC1C6"/>
              </a:solidFill>
              <a:effectLst/>
              <a:latin typeface="arial" panose="020B0604020202020204" pitchFamily="34" charset="0"/>
            </a:endParaRPr>
          </a:p>
        </p:txBody>
      </p:sp>
      <p:pic>
        <p:nvPicPr>
          <p:cNvPr id="5122" name="Picture 2" descr="Crear una tabla de SQL Server mediante script">
            <a:extLst>
              <a:ext uri="{FF2B5EF4-FFF2-40B4-BE49-F238E27FC236}">
                <a16:creationId xmlns:a16="http://schemas.microsoft.com/office/drawing/2014/main" id="{1D431CC6-65A0-45D6-A39C-AAF19F458E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6828" y="1858735"/>
            <a:ext cx="3703998" cy="231321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1" name="Picture 2">
            <a:extLst>
              <a:ext uri="{FF2B5EF4-FFF2-40B4-BE49-F238E27FC236}">
                <a16:creationId xmlns:a16="http://schemas.microsoft.com/office/drawing/2014/main" id="{99417075-6C06-467D-B27A-8FB43C110B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45674" y="4176910"/>
            <a:ext cx="1933180" cy="1933180"/>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Google Shape;9927;p79">
            <a:extLst>
              <a:ext uri="{FF2B5EF4-FFF2-40B4-BE49-F238E27FC236}">
                <a16:creationId xmlns:a16="http://schemas.microsoft.com/office/drawing/2014/main" id="{D4447005-7699-4DCE-ADDF-38C47911A932}"/>
              </a:ext>
            </a:extLst>
          </p:cNvPr>
          <p:cNvGrpSpPr/>
          <p:nvPr/>
        </p:nvGrpSpPr>
        <p:grpSpPr>
          <a:xfrm>
            <a:off x="393818" y="829996"/>
            <a:ext cx="594066" cy="490431"/>
            <a:chOff x="854261" y="2908813"/>
            <a:chExt cx="377474" cy="335748"/>
          </a:xfrm>
        </p:grpSpPr>
        <p:sp>
          <p:nvSpPr>
            <p:cNvPr id="13" name="Google Shape;9928;p79">
              <a:extLst>
                <a:ext uri="{FF2B5EF4-FFF2-40B4-BE49-F238E27FC236}">
                  <a16:creationId xmlns:a16="http://schemas.microsoft.com/office/drawing/2014/main" id="{86592F1D-3C7E-4FF3-B7A3-33F24DB3FD74}"/>
                </a:ext>
              </a:extLst>
            </p:cNvPr>
            <p:cNvSpPr/>
            <p:nvPr/>
          </p:nvSpPr>
          <p:spPr>
            <a:xfrm>
              <a:off x="896337" y="3079695"/>
              <a:ext cx="47391" cy="17091"/>
            </a:xfrm>
            <a:custGeom>
              <a:avLst/>
              <a:gdLst/>
              <a:ahLst/>
              <a:cxnLst/>
              <a:rect l="l" t="t" r="r" b="b"/>
              <a:pathLst>
                <a:path w="1489" h="537" extrusionOk="0">
                  <a:moveTo>
                    <a:pt x="179" y="1"/>
                  </a:moveTo>
                  <a:cubicBezTo>
                    <a:pt x="96" y="1"/>
                    <a:pt x="0" y="72"/>
                    <a:pt x="0" y="179"/>
                  </a:cubicBezTo>
                  <a:cubicBezTo>
                    <a:pt x="0" y="263"/>
                    <a:pt x="84" y="358"/>
                    <a:pt x="179" y="358"/>
                  </a:cubicBezTo>
                  <a:cubicBezTo>
                    <a:pt x="381" y="358"/>
                    <a:pt x="941" y="382"/>
                    <a:pt x="1227" y="525"/>
                  </a:cubicBezTo>
                  <a:cubicBezTo>
                    <a:pt x="1251" y="537"/>
                    <a:pt x="1274" y="537"/>
                    <a:pt x="1298" y="537"/>
                  </a:cubicBezTo>
                  <a:cubicBezTo>
                    <a:pt x="1358" y="537"/>
                    <a:pt x="1417" y="501"/>
                    <a:pt x="1453" y="441"/>
                  </a:cubicBezTo>
                  <a:cubicBezTo>
                    <a:pt x="1489" y="358"/>
                    <a:pt x="1465" y="251"/>
                    <a:pt x="1370" y="203"/>
                  </a:cubicBezTo>
                  <a:cubicBezTo>
                    <a:pt x="977" y="1"/>
                    <a:pt x="215" y="1"/>
                    <a:pt x="1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9929;p79">
              <a:extLst>
                <a:ext uri="{FF2B5EF4-FFF2-40B4-BE49-F238E27FC236}">
                  <a16:creationId xmlns:a16="http://schemas.microsoft.com/office/drawing/2014/main" id="{CE3DE1D2-5361-450D-B087-BE6435495124}"/>
                </a:ext>
              </a:extLst>
            </p:cNvPr>
            <p:cNvSpPr/>
            <p:nvPr/>
          </p:nvSpPr>
          <p:spPr>
            <a:xfrm>
              <a:off x="878514" y="3191855"/>
              <a:ext cx="11426" cy="52706"/>
            </a:xfrm>
            <a:custGeom>
              <a:avLst/>
              <a:gdLst/>
              <a:ahLst/>
              <a:cxnLst/>
              <a:rect l="l" t="t" r="r" b="b"/>
              <a:pathLst>
                <a:path w="359" h="1656" extrusionOk="0">
                  <a:moveTo>
                    <a:pt x="179" y="1"/>
                  </a:moveTo>
                  <a:cubicBezTo>
                    <a:pt x="84" y="1"/>
                    <a:pt x="1" y="72"/>
                    <a:pt x="1" y="180"/>
                  </a:cubicBezTo>
                  <a:lnTo>
                    <a:pt x="1" y="1477"/>
                  </a:lnTo>
                  <a:cubicBezTo>
                    <a:pt x="1" y="1561"/>
                    <a:pt x="72" y="1656"/>
                    <a:pt x="179" y="1656"/>
                  </a:cubicBezTo>
                  <a:cubicBezTo>
                    <a:pt x="287" y="1656"/>
                    <a:pt x="358" y="1585"/>
                    <a:pt x="358" y="1477"/>
                  </a:cubicBezTo>
                  <a:lnTo>
                    <a:pt x="358" y="180"/>
                  </a:lnTo>
                  <a:cubicBezTo>
                    <a:pt x="358" y="72"/>
                    <a:pt x="287" y="1"/>
                    <a:pt x="1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9930;p79">
              <a:extLst>
                <a:ext uri="{FF2B5EF4-FFF2-40B4-BE49-F238E27FC236}">
                  <a16:creationId xmlns:a16="http://schemas.microsoft.com/office/drawing/2014/main" id="{22D1B54E-0145-4B14-841E-CC7AFE10A09A}"/>
                </a:ext>
              </a:extLst>
            </p:cNvPr>
            <p:cNvSpPr/>
            <p:nvPr/>
          </p:nvSpPr>
          <p:spPr>
            <a:xfrm>
              <a:off x="854261" y="3050159"/>
              <a:ext cx="219451" cy="194052"/>
            </a:xfrm>
            <a:custGeom>
              <a:avLst/>
              <a:gdLst/>
              <a:ahLst/>
              <a:cxnLst/>
              <a:rect l="l" t="t" r="r" b="b"/>
              <a:pathLst>
                <a:path w="6895" h="6097" extrusionOk="0">
                  <a:moveTo>
                    <a:pt x="6406" y="679"/>
                  </a:moveTo>
                  <a:lnTo>
                    <a:pt x="6466" y="929"/>
                  </a:lnTo>
                  <a:cubicBezTo>
                    <a:pt x="6490" y="1000"/>
                    <a:pt x="6478" y="1072"/>
                    <a:pt x="6418" y="1119"/>
                  </a:cubicBezTo>
                  <a:lnTo>
                    <a:pt x="6311" y="1226"/>
                  </a:lnTo>
                  <a:lnTo>
                    <a:pt x="6073" y="988"/>
                  </a:lnTo>
                  <a:lnTo>
                    <a:pt x="6406" y="679"/>
                  </a:lnTo>
                  <a:close/>
                  <a:moveTo>
                    <a:pt x="3192" y="345"/>
                  </a:moveTo>
                  <a:lnTo>
                    <a:pt x="3192" y="1060"/>
                  </a:lnTo>
                  <a:cubicBezTo>
                    <a:pt x="3192" y="1179"/>
                    <a:pt x="3156" y="1298"/>
                    <a:pt x="3108" y="1405"/>
                  </a:cubicBezTo>
                  <a:lnTo>
                    <a:pt x="3025" y="1584"/>
                  </a:lnTo>
                  <a:cubicBezTo>
                    <a:pt x="3013" y="1607"/>
                    <a:pt x="3013" y="1619"/>
                    <a:pt x="3013" y="1655"/>
                  </a:cubicBezTo>
                  <a:lnTo>
                    <a:pt x="3013" y="2024"/>
                  </a:lnTo>
                  <a:cubicBezTo>
                    <a:pt x="2989" y="2286"/>
                    <a:pt x="2894" y="2524"/>
                    <a:pt x="2715" y="2703"/>
                  </a:cubicBezTo>
                  <a:cubicBezTo>
                    <a:pt x="2537" y="2881"/>
                    <a:pt x="2275" y="2965"/>
                    <a:pt x="2025" y="2965"/>
                  </a:cubicBezTo>
                  <a:cubicBezTo>
                    <a:pt x="1525" y="2953"/>
                    <a:pt x="1120" y="2500"/>
                    <a:pt x="1120" y="1988"/>
                  </a:cubicBezTo>
                  <a:lnTo>
                    <a:pt x="1120" y="1655"/>
                  </a:lnTo>
                  <a:cubicBezTo>
                    <a:pt x="1120" y="1619"/>
                    <a:pt x="1120" y="1596"/>
                    <a:pt x="1108" y="1584"/>
                  </a:cubicBezTo>
                  <a:lnTo>
                    <a:pt x="1001" y="1369"/>
                  </a:lnTo>
                  <a:cubicBezTo>
                    <a:pt x="953" y="1298"/>
                    <a:pt x="941" y="1203"/>
                    <a:pt x="941" y="1119"/>
                  </a:cubicBezTo>
                  <a:lnTo>
                    <a:pt x="941" y="1107"/>
                  </a:lnTo>
                  <a:cubicBezTo>
                    <a:pt x="941" y="691"/>
                    <a:pt x="1287" y="345"/>
                    <a:pt x="1703" y="345"/>
                  </a:cubicBezTo>
                  <a:close/>
                  <a:moveTo>
                    <a:pt x="2442" y="3227"/>
                  </a:moveTo>
                  <a:cubicBezTo>
                    <a:pt x="2454" y="3298"/>
                    <a:pt x="2477" y="3334"/>
                    <a:pt x="2489" y="3381"/>
                  </a:cubicBezTo>
                  <a:lnTo>
                    <a:pt x="2323" y="3548"/>
                  </a:lnTo>
                  <a:cubicBezTo>
                    <a:pt x="2251" y="3620"/>
                    <a:pt x="2156" y="3655"/>
                    <a:pt x="2059" y="3655"/>
                  </a:cubicBezTo>
                  <a:cubicBezTo>
                    <a:pt x="1962" y="3655"/>
                    <a:pt x="1864" y="3620"/>
                    <a:pt x="1787" y="3548"/>
                  </a:cubicBezTo>
                  <a:lnTo>
                    <a:pt x="1644" y="3393"/>
                  </a:lnTo>
                  <a:cubicBezTo>
                    <a:pt x="1656" y="3358"/>
                    <a:pt x="1668" y="3286"/>
                    <a:pt x="1668" y="3227"/>
                  </a:cubicBezTo>
                  <a:cubicBezTo>
                    <a:pt x="1775" y="3262"/>
                    <a:pt x="1894" y="3286"/>
                    <a:pt x="2013" y="3286"/>
                  </a:cubicBezTo>
                  <a:lnTo>
                    <a:pt x="2061" y="3286"/>
                  </a:lnTo>
                  <a:cubicBezTo>
                    <a:pt x="2192" y="3286"/>
                    <a:pt x="2323" y="3274"/>
                    <a:pt x="2442" y="3227"/>
                  </a:cubicBezTo>
                  <a:close/>
                  <a:moveTo>
                    <a:pt x="1680" y="0"/>
                  </a:moveTo>
                  <a:cubicBezTo>
                    <a:pt x="1072" y="0"/>
                    <a:pt x="584" y="500"/>
                    <a:pt x="584" y="1107"/>
                  </a:cubicBezTo>
                  <a:lnTo>
                    <a:pt x="584" y="1119"/>
                  </a:lnTo>
                  <a:cubicBezTo>
                    <a:pt x="584" y="1250"/>
                    <a:pt x="608" y="1405"/>
                    <a:pt x="668" y="1524"/>
                  </a:cubicBezTo>
                  <a:lnTo>
                    <a:pt x="763" y="1703"/>
                  </a:lnTo>
                  <a:lnTo>
                    <a:pt x="763" y="1988"/>
                  </a:lnTo>
                  <a:cubicBezTo>
                    <a:pt x="763" y="2429"/>
                    <a:pt x="977" y="2834"/>
                    <a:pt x="1311" y="3072"/>
                  </a:cubicBezTo>
                  <a:lnTo>
                    <a:pt x="1311" y="3215"/>
                  </a:lnTo>
                  <a:cubicBezTo>
                    <a:pt x="1311" y="3310"/>
                    <a:pt x="1251" y="3381"/>
                    <a:pt x="1156" y="3417"/>
                  </a:cubicBezTo>
                  <a:lnTo>
                    <a:pt x="537" y="3596"/>
                  </a:lnTo>
                  <a:cubicBezTo>
                    <a:pt x="227" y="3679"/>
                    <a:pt x="1" y="3965"/>
                    <a:pt x="1" y="4286"/>
                  </a:cubicBezTo>
                  <a:lnTo>
                    <a:pt x="1" y="5917"/>
                  </a:lnTo>
                  <a:cubicBezTo>
                    <a:pt x="1" y="6001"/>
                    <a:pt x="72" y="6096"/>
                    <a:pt x="179" y="6096"/>
                  </a:cubicBezTo>
                  <a:cubicBezTo>
                    <a:pt x="287" y="6096"/>
                    <a:pt x="358" y="6013"/>
                    <a:pt x="358" y="5917"/>
                  </a:cubicBezTo>
                  <a:lnTo>
                    <a:pt x="358" y="4310"/>
                  </a:lnTo>
                  <a:cubicBezTo>
                    <a:pt x="358" y="4143"/>
                    <a:pt x="477" y="3977"/>
                    <a:pt x="644" y="3929"/>
                  </a:cubicBezTo>
                  <a:lnTo>
                    <a:pt x="1263" y="3751"/>
                  </a:lnTo>
                  <a:cubicBezTo>
                    <a:pt x="1322" y="3739"/>
                    <a:pt x="1370" y="3715"/>
                    <a:pt x="1418" y="3679"/>
                  </a:cubicBezTo>
                  <a:lnTo>
                    <a:pt x="1513" y="3786"/>
                  </a:lnTo>
                  <a:cubicBezTo>
                    <a:pt x="1668" y="3929"/>
                    <a:pt x="1846" y="3989"/>
                    <a:pt x="2037" y="3989"/>
                  </a:cubicBezTo>
                  <a:cubicBezTo>
                    <a:pt x="2227" y="3989"/>
                    <a:pt x="2406" y="3917"/>
                    <a:pt x="2561" y="3786"/>
                  </a:cubicBezTo>
                  <a:lnTo>
                    <a:pt x="2727" y="3620"/>
                  </a:lnTo>
                  <a:cubicBezTo>
                    <a:pt x="2799" y="3655"/>
                    <a:pt x="2870" y="3679"/>
                    <a:pt x="2966" y="3679"/>
                  </a:cubicBezTo>
                  <a:lnTo>
                    <a:pt x="3001" y="3679"/>
                  </a:lnTo>
                  <a:cubicBezTo>
                    <a:pt x="3144" y="3679"/>
                    <a:pt x="3275" y="3620"/>
                    <a:pt x="3382" y="3524"/>
                  </a:cubicBezTo>
                  <a:lnTo>
                    <a:pt x="5823" y="1226"/>
                  </a:lnTo>
                  <a:lnTo>
                    <a:pt x="6061" y="1465"/>
                  </a:lnTo>
                  <a:lnTo>
                    <a:pt x="3239" y="4274"/>
                  </a:lnTo>
                  <a:cubicBezTo>
                    <a:pt x="3061" y="4453"/>
                    <a:pt x="2977" y="4679"/>
                    <a:pt x="2977" y="4917"/>
                  </a:cubicBezTo>
                  <a:lnTo>
                    <a:pt x="2977" y="5906"/>
                  </a:lnTo>
                  <a:cubicBezTo>
                    <a:pt x="2977" y="6001"/>
                    <a:pt x="3049" y="6096"/>
                    <a:pt x="3156" y="6096"/>
                  </a:cubicBezTo>
                  <a:cubicBezTo>
                    <a:pt x="3239" y="6096"/>
                    <a:pt x="3335" y="6013"/>
                    <a:pt x="3335" y="5906"/>
                  </a:cubicBezTo>
                  <a:lnTo>
                    <a:pt x="3335" y="4917"/>
                  </a:lnTo>
                  <a:cubicBezTo>
                    <a:pt x="3335" y="4763"/>
                    <a:pt x="3394" y="4620"/>
                    <a:pt x="3501" y="4513"/>
                  </a:cubicBezTo>
                  <a:lnTo>
                    <a:pt x="6656" y="1357"/>
                  </a:lnTo>
                  <a:cubicBezTo>
                    <a:pt x="6787" y="1226"/>
                    <a:pt x="6847" y="1024"/>
                    <a:pt x="6799" y="834"/>
                  </a:cubicBezTo>
                  <a:lnTo>
                    <a:pt x="6704" y="405"/>
                  </a:lnTo>
                  <a:lnTo>
                    <a:pt x="6823" y="298"/>
                  </a:lnTo>
                  <a:cubicBezTo>
                    <a:pt x="6895" y="238"/>
                    <a:pt x="6895" y="119"/>
                    <a:pt x="6823" y="60"/>
                  </a:cubicBezTo>
                  <a:cubicBezTo>
                    <a:pt x="6793" y="24"/>
                    <a:pt x="6749" y="6"/>
                    <a:pt x="6704" y="6"/>
                  </a:cubicBezTo>
                  <a:cubicBezTo>
                    <a:pt x="6659" y="6"/>
                    <a:pt x="6615" y="24"/>
                    <a:pt x="6585" y="60"/>
                  </a:cubicBezTo>
                  <a:lnTo>
                    <a:pt x="3156" y="3274"/>
                  </a:lnTo>
                  <a:cubicBezTo>
                    <a:pt x="3132" y="3310"/>
                    <a:pt x="3073" y="3334"/>
                    <a:pt x="3025" y="3334"/>
                  </a:cubicBezTo>
                  <a:lnTo>
                    <a:pt x="2977" y="3334"/>
                  </a:lnTo>
                  <a:cubicBezTo>
                    <a:pt x="2870" y="3334"/>
                    <a:pt x="2787" y="3250"/>
                    <a:pt x="2787" y="3143"/>
                  </a:cubicBezTo>
                  <a:lnTo>
                    <a:pt x="2787" y="3084"/>
                  </a:lnTo>
                  <a:cubicBezTo>
                    <a:pt x="2846" y="3036"/>
                    <a:pt x="2906" y="3000"/>
                    <a:pt x="2942" y="2953"/>
                  </a:cubicBezTo>
                  <a:cubicBezTo>
                    <a:pt x="3204" y="2715"/>
                    <a:pt x="3335" y="2381"/>
                    <a:pt x="3335" y="2024"/>
                  </a:cubicBezTo>
                  <a:lnTo>
                    <a:pt x="3335" y="1703"/>
                  </a:lnTo>
                  <a:lnTo>
                    <a:pt x="3406" y="1572"/>
                  </a:lnTo>
                  <a:cubicBezTo>
                    <a:pt x="3477" y="1417"/>
                    <a:pt x="3525" y="1238"/>
                    <a:pt x="3525" y="1072"/>
                  </a:cubicBezTo>
                  <a:lnTo>
                    <a:pt x="3525" y="179"/>
                  </a:lnTo>
                  <a:cubicBezTo>
                    <a:pt x="3525" y="95"/>
                    <a:pt x="3454" y="0"/>
                    <a:pt x="334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9931;p79">
              <a:extLst>
                <a:ext uri="{FF2B5EF4-FFF2-40B4-BE49-F238E27FC236}">
                  <a16:creationId xmlns:a16="http://schemas.microsoft.com/office/drawing/2014/main" id="{51AF11A6-0F93-4AFD-9EE6-B0B88E92BB54}"/>
                </a:ext>
              </a:extLst>
            </p:cNvPr>
            <p:cNvSpPr/>
            <p:nvPr/>
          </p:nvSpPr>
          <p:spPr>
            <a:xfrm>
              <a:off x="1008115" y="2908813"/>
              <a:ext cx="223620" cy="188355"/>
            </a:xfrm>
            <a:custGeom>
              <a:avLst/>
              <a:gdLst/>
              <a:ahLst/>
              <a:cxnLst/>
              <a:rect l="l" t="t" r="r" b="b"/>
              <a:pathLst>
                <a:path w="7026" h="5918" extrusionOk="0">
                  <a:moveTo>
                    <a:pt x="560" y="0"/>
                  </a:moveTo>
                  <a:cubicBezTo>
                    <a:pt x="263" y="0"/>
                    <a:pt x="1" y="238"/>
                    <a:pt x="1" y="548"/>
                  </a:cubicBezTo>
                  <a:lnTo>
                    <a:pt x="1" y="5251"/>
                  </a:lnTo>
                  <a:cubicBezTo>
                    <a:pt x="1" y="5334"/>
                    <a:pt x="84" y="5429"/>
                    <a:pt x="179" y="5429"/>
                  </a:cubicBezTo>
                  <a:cubicBezTo>
                    <a:pt x="287" y="5429"/>
                    <a:pt x="358" y="5358"/>
                    <a:pt x="358" y="5251"/>
                  </a:cubicBezTo>
                  <a:lnTo>
                    <a:pt x="358" y="548"/>
                  </a:lnTo>
                  <a:cubicBezTo>
                    <a:pt x="358" y="441"/>
                    <a:pt x="453" y="357"/>
                    <a:pt x="560" y="357"/>
                  </a:cubicBezTo>
                  <a:lnTo>
                    <a:pt x="6478" y="357"/>
                  </a:lnTo>
                  <a:cubicBezTo>
                    <a:pt x="6585" y="357"/>
                    <a:pt x="6668" y="441"/>
                    <a:pt x="6668" y="548"/>
                  </a:cubicBezTo>
                  <a:lnTo>
                    <a:pt x="6668" y="5370"/>
                  </a:lnTo>
                  <a:cubicBezTo>
                    <a:pt x="6668" y="5477"/>
                    <a:pt x="6585" y="5560"/>
                    <a:pt x="6478" y="5560"/>
                  </a:cubicBezTo>
                  <a:lnTo>
                    <a:pt x="2525" y="5560"/>
                  </a:lnTo>
                  <a:cubicBezTo>
                    <a:pt x="2430" y="5560"/>
                    <a:pt x="2346" y="5632"/>
                    <a:pt x="2346" y="5739"/>
                  </a:cubicBezTo>
                  <a:cubicBezTo>
                    <a:pt x="2346" y="5846"/>
                    <a:pt x="2418" y="5917"/>
                    <a:pt x="2525" y="5917"/>
                  </a:cubicBezTo>
                  <a:lnTo>
                    <a:pt x="6478" y="5917"/>
                  </a:lnTo>
                  <a:cubicBezTo>
                    <a:pt x="6775" y="5917"/>
                    <a:pt x="7025" y="5679"/>
                    <a:pt x="7025" y="5370"/>
                  </a:cubicBezTo>
                  <a:lnTo>
                    <a:pt x="7025" y="548"/>
                  </a:lnTo>
                  <a:cubicBezTo>
                    <a:pt x="7025" y="226"/>
                    <a:pt x="6787" y="0"/>
                    <a:pt x="649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9932;p79">
              <a:extLst>
                <a:ext uri="{FF2B5EF4-FFF2-40B4-BE49-F238E27FC236}">
                  <a16:creationId xmlns:a16="http://schemas.microsoft.com/office/drawing/2014/main" id="{887776D0-4AA0-455D-8A87-36BAC102AECB}"/>
                </a:ext>
              </a:extLst>
            </p:cNvPr>
            <p:cNvSpPr/>
            <p:nvPr/>
          </p:nvSpPr>
          <p:spPr>
            <a:xfrm>
              <a:off x="1037301" y="2944046"/>
              <a:ext cx="165248" cy="105763"/>
            </a:xfrm>
            <a:custGeom>
              <a:avLst/>
              <a:gdLst/>
              <a:ahLst/>
              <a:cxnLst/>
              <a:rect l="l" t="t" r="r" b="b"/>
              <a:pathLst>
                <a:path w="5192" h="3323" extrusionOk="0">
                  <a:moveTo>
                    <a:pt x="4084" y="0"/>
                  </a:moveTo>
                  <a:cubicBezTo>
                    <a:pt x="4001" y="0"/>
                    <a:pt x="3906" y="84"/>
                    <a:pt x="3906" y="179"/>
                  </a:cubicBezTo>
                  <a:cubicBezTo>
                    <a:pt x="3906" y="286"/>
                    <a:pt x="3989" y="358"/>
                    <a:pt x="4084" y="358"/>
                  </a:cubicBezTo>
                  <a:lnTo>
                    <a:pt x="4596" y="358"/>
                  </a:lnTo>
                  <a:lnTo>
                    <a:pt x="2691" y="2263"/>
                  </a:lnTo>
                  <a:lnTo>
                    <a:pt x="1882" y="1465"/>
                  </a:lnTo>
                  <a:cubicBezTo>
                    <a:pt x="1846" y="1429"/>
                    <a:pt x="1801" y="1411"/>
                    <a:pt x="1758" y="1411"/>
                  </a:cubicBezTo>
                  <a:cubicBezTo>
                    <a:pt x="1715" y="1411"/>
                    <a:pt x="1673" y="1429"/>
                    <a:pt x="1644" y="1465"/>
                  </a:cubicBezTo>
                  <a:lnTo>
                    <a:pt x="72" y="3036"/>
                  </a:lnTo>
                  <a:cubicBezTo>
                    <a:pt x="1" y="3120"/>
                    <a:pt x="1" y="3215"/>
                    <a:pt x="72" y="3275"/>
                  </a:cubicBezTo>
                  <a:cubicBezTo>
                    <a:pt x="96" y="3310"/>
                    <a:pt x="143" y="3322"/>
                    <a:pt x="191" y="3322"/>
                  </a:cubicBezTo>
                  <a:cubicBezTo>
                    <a:pt x="239" y="3322"/>
                    <a:pt x="274" y="3310"/>
                    <a:pt x="310" y="3275"/>
                  </a:cubicBezTo>
                  <a:lnTo>
                    <a:pt x="1763" y="1822"/>
                  </a:lnTo>
                  <a:lnTo>
                    <a:pt x="2572" y="2620"/>
                  </a:lnTo>
                  <a:cubicBezTo>
                    <a:pt x="2608" y="2661"/>
                    <a:pt x="2653" y="2682"/>
                    <a:pt x="2696" y="2682"/>
                  </a:cubicBezTo>
                  <a:cubicBezTo>
                    <a:pt x="2739" y="2682"/>
                    <a:pt x="2781" y="2661"/>
                    <a:pt x="2810" y="2620"/>
                  </a:cubicBezTo>
                  <a:lnTo>
                    <a:pt x="4835" y="596"/>
                  </a:lnTo>
                  <a:lnTo>
                    <a:pt x="4835" y="1108"/>
                  </a:lnTo>
                  <a:cubicBezTo>
                    <a:pt x="4835" y="1191"/>
                    <a:pt x="4906" y="1286"/>
                    <a:pt x="5013" y="1286"/>
                  </a:cubicBezTo>
                  <a:cubicBezTo>
                    <a:pt x="5120" y="1286"/>
                    <a:pt x="5192" y="1215"/>
                    <a:pt x="5192" y="1108"/>
                  </a:cubicBezTo>
                  <a:lnTo>
                    <a:pt x="5192" y="179"/>
                  </a:lnTo>
                  <a:cubicBezTo>
                    <a:pt x="5192" y="84"/>
                    <a:pt x="5120" y="0"/>
                    <a:pt x="501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10161;p79">
            <a:extLst>
              <a:ext uri="{FF2B5EF4-FFF2-40B4-BE49-F238E27FC236}">
                <a16:creationId xmlns:a16="http://schemas.microsoft.com/office/drawing/2014/main" id="{9D0ECE4C-1441-47A1-B3E3-51304F849B3F}"/>
              </a:ext>
            </a:extLst>
          </p:cNvPr>
          <p:cNvGrpSpPr/>
          <p:nvPr/>
        </p:nvGrpSpPr>
        <p:grpSpPr>
          <a:xfrm>
            <a:off x="7610081" y="389061"/>
            <a:ext cx="620436" cy="640819"/>
            <a:chOff x="4891198" y="2925108"/>
            <a:chExt cx="334634" cy="334634"/>
          </a:xfrm>
        </p:grpSpPr>
        <p:sp>
          <p:nvSpPr>
            <p:cNvPr id="19" name="Google Shape;10162;p79">
              <a:extLst>
                <a:ext uri="{FF2B5EF4-FFF2-40B4-BE49-F238E27FC236}">
                  <a16:creationId xmlns:a16="http://schemas.microsoft.com/office/drawing/2014/main" id="{86550D79-C22E-4023-AF6E-61759DF7928B}"/>
                </a:ext>
              </a:extLst>
            </p:cNvPr>
            <p:cNvSpPr/>
            <p:nvPr/>
          </p:nvSpPr>
          <p:spPr>
            <a:xfrm>
              <a:off x="5001830" y="2925108"/>
              <a:ext cx="113338" cy="150831"/>
            </a:xfrm>
            <a:custGeom>
              <a:avLst/>
              <a:gdLst/>
              <a:ahLst/>
              <a:cxnLst/>
              <a:rect l="l" t="t" r="r" b="b"/>
              <a:pathLst>
                <a:path w="3561" h="4739" extrusionOk="0">
                  <a:moveTo>
                    <a:pt x="1822" y="333"/>
                  </a:moveTo>
                  <a:cubicBezTo>
                    <a:pt x="2251" y="333"/>
                    <a:pt x="2596" y="691"/>
                    <a:pt x="2596" y="1107"/>
                  </a:cubicBezTo>
                  <a:lnTo>
                    <a:pt x="2596" y="1214"/>
                  </a:lnTo>
                  <a:lnTo>
                    <a:pt x="2573" y="1214"/>
                  </a:lnTo>
                  <a:cubicBezTo>
                    <a:pt x="2358" y="1155"/>
                    <a:pt x="2275" y="857"/>
                    <a:pt x="2263" y="857"/>
                  </a:cubicBezTo>
                  <a:cubicBezTo>
                    <a:pt x="2251" y="798"/>
                    <a:pt x="2203" y="738"/>
                    <a:pt x="2132" y="738"/>
                  </a:cubicBezTo>
                  <a:cubicBezTo>
                    <a:pt x="2119" y="733"/>
                    <a:pt x="2105" y="731"/>
                    <a:pt x="2092" y="731"/>
                  </a:cubicBezTo>
                  <a:cubicBezTo>
                    <a:pt x="2043" y="731"/>
                    <a:pt x="1993" y="761"/>
                    <a:pt x="1965" y="798"/>
                  </a:cubicBezTo>
                  <a:cubicBezTo>
                    <a:pt x="1668" y="1214"/>
                    <a:pt x="1001" y="1214"/>
                    <a:pt x="1001" y="1214"/>
                  </a:cubicBezTo>
                  <a:lnTo>
                    <a:pt x="953" y="1214"/>
                  </a:lnTo>
                  <a:lnTo>
                    <a:pt x="965" y="1107"/>
                  </a:lnTo>
                  <a:cubicBezTo>
                    <a:pt x="965" y="679"/>
                    <a:pt x="1322" y="333"/>
                    <a:pt x="1739" y="333"/>
                  </a:cubicBezTo>
                  <a:close/>
                  <a:moveTo>
                    <a:pt x="2739" y="1655"/>
                  </a:moveTo>
                  <a:cubicBezTo>
                    <a:pt x="2775" y="1691"/>
                    <a:pt x="2775" y="1715"/>
                    <a:pt x="2775" y="1750"/>
                  </a:cubicBezTo>
                  <a:cubicBezTo>
                    <a:pt x="2775" y="1786"/>
                    <a:pt x="2751" y="1834"/>
                    <a:pt x="2703" y="1845"/>
                  </a:cubicBezTo>
                  <a:lnTo>
                    <a:pt x="2703" y="1655"/>
                  </a:lnTo>
                  <a:close/>
                  <a:moveTo>
                    <a:pt x="846" y="1667"/>
                  </a:moveTo>
                  <a:lnTo>
                    <a:pt x="846" y="1881"/>
                  </a:lnTo>
                  <a:cubicBezTo>
                    <a:pt x="822" y="1845"/>
                    <a:pt x="787" y="1822"/>
                    <a:pt x="787" y="1762"/>
                  </a:cubicBezTo>
                  <a:cubicBezTo>
                    <a:pt x="787" y="1715"/>
                    <a:pt x="810" y="1691"/>
                    <a:pt x="822" y="1667"/>
                  </a:cubicBezTo>
                  <a:close/>
                  <a:moveTo>
                    <a:pt x="2084" y="1179"/>
                  </a:moveTo>
                  <a:cubicBezTo>
                    <a:pt x="2144" y="1298"/>
                    <a:pt x="2251" y="1417"/>
                    <a:pt x="2394" y="1476"/>
                  </a:cubicBezTo>
                  <a:lnTo>
                    <a:pt x="2382" y="1953"/>
                  </a:lnTo>
                  <a:cubicBezTo>
                    <a:pt x="2382" y="2250"/>
                    <a:pt x="2144" y="2477"/>
                    <a:pt x="1858" y="2477"/>
                  </a:cubicBezTo>
                  <a:lnTo>
                    <a:pt x="1715" y="2477"/>
                  </a:lnTo>
                  <a:cubicBezTo>
                    <a:pt x="1418" y="2477"/>
                    <a:pt x="1191" y="2238"/>
                    <a:pt x="1191" y="1953"/>
                  </a:cubicBezTo>
                  <a:lnTo>
                    <a:pt x="1191" y="1524"/>
                  </a:lnTo>
                  <a:cubicBezTo>
                    <a:pt x="1406" y="1488"/>
                    <a:pt x="1787" y="1417"/>
                    <a:pt x="2084" y="1179"/>
                  </a:cubicBezTo>
                  <a:close/>
                  <a:moveTo>
                    <a:pt x="1965" y="2798"/>
                  </a:moveTo>
                  <a:lnTo>
                    <a:pt x="1965" y="2893"/>
                  </a:lnTo>
                  <a:lnTo>
                    <a:pt x="1787" y="3084"/>
                  </a:lnTo>
                  <a:lnTo>
                    <a:pt x="1608" y="2917"/>
                  </a:lnTo>
                  <a:lnTo>
                    <a:pt x="1608" y="2798"/>
                  </a:lnTo>
                  <a:close/>
                  <a:moveTo>
                    <a:pt x="1751" y="0"/>
                  </a:moveTo>
                  <a:cubicBezTo>
                    <a:pt x="1144" y="0"/>
                    <a:pt x="644" y="512"/>
                    <a:pt x="644" y="1119"/>
                  </a:cubicBezTo>
                  <a:lnTo>
                    <a:pt x="644" y="1417"/>
                  </a:lnTo>
                  <a:cubicBezTo>
                    <a:pt x="537" y="1512"/>
                    <a:pt x="465" y="1643"/>
                    <a:pt x="465" y="1774"/>
                  </a:cubicBezTo>
                  <a:cubicBezTo>
                    <a:pt x="465" y="2000"/>
                    <a:pt x="656" y="2203"/>
                    <a:pt x="894" y="2226"/>
                  </a:cubicBezTo>
                  <a:cubicBezTo>
                    <a:pt x="953" y="2429"/>
                    <a:pt x="1108" y="2596"/>
                    <a:pt x="1287" y="2703"/>
                  </a:cubicBezTo>
                  <a:lnTo>
                    <a:pt x="1287" y="2786"/>
                  </a:lnTo>
                  <a:lnTo>
                    <a:pt x="596" y="3060"/>
                  </a:lnTo>
                  <a:cubicBezTo>
                    <a:pt x="537" y="3084"/>
                    <a:pt x="1" y="3298"/>
                    <a:pt x="1" y="3965"/>
                  </a:cubicBezTo>
                  <a:lnTo>
                    <a:pt x="1" y="4560"/>
                  </a:lnTo>
                  <a:cubicBezTo>
                    <a:pt x="1" y="4643"/>
                    <a:pt x="72" y="4727"/>
                    <a:pt x="167" y="4727"/>
                  </a:cubicBezTo>
                  <a:lnTo>
                    <a:pt x="584" y="4727"/>
                  </a:lnTo>
                  <a:cubicBezTo>
                    <a:pt x="668" y="4727"/>
                    <a:pt x="739" y="4643"/>
                    <a:pt x="739" y="4560"/>
                  </a:cubicBezTo>
                  <a:cubicBezTo>
                    <a:pt x="739" y="4465"/>
                    <a:pt x="668" y="4393"/>
                    <a:pt x="584" y="4393"/>
                  </a:cubicBezTo>
                  <a:lnTo>
                    <a:pt x="322" y="4393"/>
                  </a:lnTo>
                  <a:lnTo>
                    <a:pt x="322" y="3965"/>
                  </a:lnTo>
                  <a:cubicBezTo>
                    <a:pt x="322" y="3500"/>
                    <a:pt x="691" y="3369"/>
                    <a:pt x="703" y="3369"/>
                  </a:cubicBezTo>
                  <a:lnTo>
                    <a:pt x="715" y="3369"/>
                  </a:lnTo>
                  <a:lnTo>
                    <a:pt x="1334" y="3131"/>
                  </a:lnTo>
                  <a:lnTo>
                    <a:pt x="1668" y="3453"/>
                  </a:lnTo>
                  <a:cubicBezTo>
                    <a:pt x="1703" y="3489"/>
                    <a:pt x="1739" y="3500"/>
                    <a:pt x="1787" y="3500"/>
                  </a:cubicBezTo>
                  <a:cubicBezTo>
                    <a:pt x="1834" y="3500"/>
                    <a:pt x="1870" y="3489"/>
                    <a:pt x="1906" y="3453"/>
                  </a:cubicBezTo>
                  <a:lnTo>
                    <a:pt x="2215" y="3131"/>
                  </a:lnTo>
                  <a:lnTo>
                    <a:pt x="2846" y="3381"/>
                  </a:lnTo>
                  <a:lnTo>
                    <a:pt x="2858" y="3381"/>
                  </a:lnTo>
                  <a:cubicBezTo>
                    <a:pt x="2858" y="3381"/>
                    <a:pt x="3227" y="3512"/>
                    <a:pt x="3227" y="3977"/>
                  </a:cubicBezTo>
                  <a:lnTo>
                    <a:pt x="3227" y="4405"/>
                  </a:lnTo>
                  <a:lnTo>
                    <a:pt x="1120" y="4405"/>
                  </a:lnTo>
                  <a:cubicBezTo>
                    <a:pt x="1025" y="4405"/>
                    <a:pt x="953" y="4489"/>
                    <a:pt x="953" y="4572"/>
                  </a:cubicBezTo>
                  <a:cubicBezTo>
                    <a:pt x="953" y="4667"/>
                    <a:pt x="1025" y="4739"/>
                    <a:pt x="1120" y="4739"/>
                  </a:cubicBezTo>
                  <a:lnTo>
                    <a:pt x="3394" y="4739"/>
                  </a:lnTo>
                  <a:cubicBezTo>
                    <a:pt x="3477" y="4739"/>
                    <a:pt x="3561" y="4667"/>
                    <a:pt x="3561" y="4572"/>
                  </a:cubicBezTo>
                  <a:lnTo>
                    <a:pt x="3561" y="3977"/>
                  </a:lnTo>
                  <a:cubicBezTo>
                    <a:pt x="3561" y="3310"/>
                    <a:pt x="3037" y="3084"/>
                    <a:pt x="2965" y="3072"/>
                  </a:cubicBezTo>
                  <a:lnTo>
                    <a:pt x="2311" y="2798"/>
                  </a:lnTo>
                  <a:lnTo>
                    <a:pt x="2311" y="2715"/>
                  </a:lnTo>
                  <a:cubicBezTo>
                    <a:pt x="2489" y="2607"/>
                    <a:pt x="2620" y="2441"/>
                    <a:pt x="2692" y="2238"/>
                  </a:cubicBezTo>
                  <a:cubicBezTo>
                    <a:pt x="2930" y="2226"/>
                    <a:pt x="3120" y="2012"/>
                    <a:pt x="3120" y="1774"/>
                  </a:cubicBezTo>
                  <a:cubicBezTo>
                    <a:pt x="3120" y="1631"/>
                    <a:pt x="3049" y="1488"/>
                    <a:pt x="2942" y="1417"/>
                  </a:cubicBezTo>
                  <a:lnTo>
                    <a:pt x="2942" y="1119"/>
                  </a:lnTo>
                  <a:cubicBezTo>
                    <a:pt x="2942" y="512"/>
                    <a:pt x="2442" y="0"/>
                    <a:pt x="183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0163;p79">
              <a:extLst>
                <a:ext uri="{FF2B5EF4-FFF2-40B4-BE49-F238E27FC236}">
                  <a16:creationId xmlns:a16="http://schemas.microsoft.com/office/drawing/2014/main" id="{063B5B2B-3E29-4C2E-9061-C1154014A78D}"/>
                </a:ext>
              </a:extLst>
            </p:cNvPr>
            <p:cNvSpPr/>
            <p:nvPr/>
          </p:nvSpPr>
          <p:spPr>
            <a:xfrm>
              <a:off x="5102628" y="2933033"/>
              <a:ext cx="98188" cy="76991"/>
            </a:xfrm>
            <a:custGeom>
              <a:avLst/>
              <a:gdLst/>
              <a:ahLst/>
              <a:cxnLst/>
              <a:rect l="l" t="t" r="r" b="b"/>
              <a:pathLst>
                <a:path w="3085" h="2419" extrusionOk="0">
                  <a:moveTo>
                    <a:pt x="181" y="1"/>
                  </a:moveTo>
                  <a:cubicBezTo>
                    <a:pt x="116" y="1"/>
                    <a:pt x="55" y="44"/>
                    <a:pt x="37" y="108"/>
                  </a:cubicBezTo>
                  <a:cubicBezTo>
                    <a:pt x="1" y="192"/>
                    <a:pt x="48" y="287"/>
                    <a:pt x="132" y="323"/>
                  </a:cubicBezTo>
                  <a:cubicBezTo>
                    <a:pt x="1215" y="680"/>
                    <a:pt x="2132" y="1394"/>
                    <a:pt x="2751" y="2347"/>
                  </a:cubicBezTo>
                  <a:cubicBezTo>
                    <a:pt x="2787" y="2394"/>
                    <a:pt x="2846" y="2418"/>
                    <a:pt x="2894" y="2418"/>
                  </a:cubicBezTo>
                  <a:cubicBezTo>
                    <a:pt x="2918" y="2418"/>
                    <a:pt x="2954" y="2406"/>
                    <a:pt x="2977" y="2394"/>
                  </a:cubicBezTo>
                  <a:cubicBezTo>
                    <a:pt x="3049" y="2347"/>
                    <a:pt x="3085" y="2239"/>
                    <a:pt x="3025" y="2168"/>
                  </a:cubicBezTo>
                  <a:cubicBezTo>
                    <a:pt x="2370" y="1156"/>
                    <a:pt x="1382" y="382"/>
                    <a:pt x="239" y="13"/>
                  </a:cubicBezTo>
                  <a:cubicBezTo>
                    <a:pt x="220" y="5"/>
                    <a:pt x="200" y="1"/>
                    <a:pt x="18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0164;p79">
              <a:extLst>
                <a:ext uri="{FF2B5EF4-FFF2-40B4-BE49-F238E27FC236}">
                  <a16:creationId xmlns:a16="http://schemas.microsoft.com/office/drawing/2014/main" id="{2DE0D8B7-9562-4869-B91F-EADA6834E5FD}"/>
                </a:ext>
              </a:extLst>
            </p:cNvPr>
            <p:cNvSpPr/>
            <p:nvPr/>
          </p:nvSpPr>
          <p:spPr>
            <a:xfrm>
              <a:off x="4915832" y="2932492"/>
              <a:ext cx="98920" cy="77532"/>
            </a:xfrm>
            <a:custGeom>
              <a:avLst/>
              <a:gdLst/>
              <a:ahLst/>
              <a:cxnLst/>
              <a:rect l="l" t="t" r="r" b="b"/>
              <a:pathLst>
                <a:path w="3108" h="2436" extrusionOk="0">
                  <a:moveTo>
                    <a:pt x="2914" y="0"/>
                  </a:moveTo>
                  <a:cubicBezTo>
                    <a:pt x="2899" y="0"/>
                    <a:pt x="2884" y="2"/>
                    <a:pt x="2869" y="6"/>
                  </a:cubicBezTo>
                  <a:cubicBezTo>
                    <a:pt x="1703" y="375"/>
                    <a:pt x="714" y="1161"/>
                    <a:pt x="36" y="2185"/>
                  </a:cubicBezTo>
                  <a:cubicBezTo>
                    <a:pt x="0" y="2256"/>
                    <a:pt x="24" y="2364"/>
                    <a:pt x="95" y="2411"/>
                  </a:cubicBezTo>
                  <a:cubicBezTo>
                    <a:pt x="131" y="2423"/>
                    <a:pt x="155" y="2435"/>
                    <a:pt x="191" y="2435"/>
                  </a:cubicBezTo>
                  <a:cubicBezTo>
                    <a:pt x="250" y="2435"/>
                    <a:pt x="298" y="2411"/>
                    <a:pt x="322" y="2364"/>
                  </a:cubicBezTo>
                  <a:cubicBezTo>
                    <a:pt x="953" y="1399"/>
                    <a:pt x="1881" y="685"/>
                    <a:pt x="2977" y="328"/>
                  </a:cubicBezTo>
                  <a:cubicBezTo>
                    <a:pt x="3060" y="292"/>
                    <a:pt x="3108" y="209"/>
                    <a:pt x="3072" y="113"/>
                  </a:cubicBezTo>
                  <a:cubicBezTo>
                    <a:pt x="3052" y="44"/>
                    <a:pt x="2984" y="0"/>
                    <a:pt x="291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0165;p79">
              <a:extLst>
                <a:ext uri="{FF2B5EF4-FFF2-40B4-BE49-F238E27FC236}">
                  <a16:creationId xmlns:a16="http://schemas.microsoft.com/office/drawing/2014/main" id="{779E5FE7-969A-4E11-ADF9-64EAF37A6690}"/>
                </a:ext>
              </a:extLst>
            </p:cNvPr>
            <p:cNvSpPr/>
            <p:nvPr/>
          </p:nvSpPr>
          <p:spPr>
            <a:xfrm>
              <a:off x="4915832" y="3174254"/>
              <a:ext cx="80746" cy="70689"/>
            </a:xfrm>
            <a:custGeom>
              <a:avLst/>
              <a:gdLst/>
              <a:ahLst/>
              <a:cxnLst/>
              <a:rect l="l" t="t" r="r" b="b"/>
              <a:pathLst>
                <a:path w="2537" h="2221" extrusionOk="0">
                  <a:moveTo>
                    <a:pt x="185" y="0"/>
                  </a:moveTo>
                  <a:cubicBezTo>
                    <a:pt x="155" y="0"/>
                    <a:pt x="125" y="9"/>
                    <a:pt x="95" y="30"/>
                  </a:cubicBezTo>
                  <a:cubicBezTo>
                    <a:pt x="24" y="78"/>
                    <a:pt x="0" y="185"/>
                    <a:pt x="60" y="256"/>
                  </a:cubicBezTo>
                  <a:cubicBezTo>
                    <a:pt x="607" y="1102"/>
                    <a:pt x="1381" y="1780"/>
                    <a:pt x="2286" y="2209"/>
                  </a:cubicBezTo>
                  <a:cubicBezTo>
                    <a:pt x="2322" y="2221"/>
                    <a:pt x="2334" y="2221"/>
                    <a:pt x="2357" y="2221"/>
                  </a:cubicBezTo>
                  <a:cubicBezTo>
                    <a:pt x="2417" y="2221"/>
                    <a:pt x="2477" y="2197"/>
                    <a:pt x="2512" y="2138"/>
                  </a:cubicBezTo>
                  <a:cubicBezTo>
                    <a:pt x="2536" y="2030"/>
                    <a:pt x="2512" y="1923"/>
                    <a:pt x="2417" y="1899"/>
                  </a:cubicBezTo>
                  <a:cubicBezTo>
                    <a:pt x="1560" y="1495"/>
                    <a:pt x="845" y="864"/>
                    <a:pt x="322" y="78"/>
                  </a:cubicBezTo>
                  <a:cubicBezTo>
                    <a:pt x="291" y="31"/>
                    <a:pt x="240" y="0"/>
                    <a:pt x="18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0166;p79">
              <a:extLst>
                <a:ext uri="{FF2B5EF4-FFF2-40B4-BE49-F238E27FC236}">
                  <a16:creationId xmlns:a16="http://schemas.microsoft.com/office/drawing/2014/main" id="{B7E76E31-144F-45EC-9496-845C82C7E686}"/>
                </a:ext>
              </a:extLst>
            </p:cNvPr>
            <p:cNvSpPr/>
            <p:nvPr/>
          </p:nvSpPr>
          <p:spPr>
            <a:xfrm>
              <a:off x="5121213" y="3173936"/>
              <a:ext cx="79601" cy="69511"/>
            </a:xfrm>
            <a:custGeom>
              <a:avLst/>
              <a:gdLst/>
              <a:ahLst/>
              <a:cxnLst/>
              <a:rect l="l" t="t" r="r" b="b"/>
              <a:pathLst>
                <a:path w="2501" h="2184" extrusionOk="0">
                  <a:moveTo>
                    <a:pt x="2301" y="0"/>
                  </a:moveTo>
                  <a:cubicBezTo>
                    <a:pt x="2250" y="0"/>
                    <a:pt x="2201" y="25"/>
                    <a:pt x="2179" y="76"/>
                  </a:cubicBezTo>
                  <a:cubicBezTo>
                    <a:pt x="1667" y="862"/>
                    <a:pt x="953" y="1481"/>
                    <a:pt x="119" y="1874"/>
                  </a:cubicBezTo>
                  <a:cubicBezTo>
                    <a:pt x="36" y="1921"/>
                    <a:pt x="0" y="2005"/>
                    <a:pt x="48" y="2100"/>
                  </a:cubicBezTo>
                  <a:cubicBezTo>
                    <a:pt x="72" y="2159"/>
                    <a:pt x="131" y="2183"/>
                    <a:pt x="191" y="2183"/>
                  </a:cubicBezTo>
                  <a:cubicBezTo>
                    <a:pt x="226" y="2183"/>
                    <a:pt x="238" y="2183"/>
                    <a:pt x="274" y="2171"/>
                  </a:cubicBezTo>
                  <a:cubicBezTo>
                    <a:pt x="1167" y="1755"/>
                    <a:pt x="1941" y="1088"/>
                    <a:pt x="2477" y="231"/>
                  </a:cubicBezTo>
                  <a:cubicBezTo>
                    <a:pt x="2501" y="183"/>
                    <a:pt x="2489" y="76"/>
                    <a:pt x="2393" y="28"/>
                  </a:cubicBezTo>
                  <a:cubicBezTo>
                    <a:pt x="2366" y="10"/>
                    <a:pt x="2333" y="0"/>
                    <a:pt x="230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0167;p79">
              <a:extLst>
                <a:ext uri="{FF2B5EF4-FFF2-40B4-BE49-F238E27FC236}">
                  <a16:creationId xmlns:a16="http://schemas.microsoft.com/office/drawing/2014/main" id="{8FF3A9E4-E8A2-4452-8ACE-53CD63C87DF4}"/>
                </a:ext>
              </a:extLst>
            </p:cNvPr>
            <p:cNvSpPr/>
            <p:nvPr/>
          </p:nvSpPr>
          <p:spPr>
            <a:xfrm>
              <a:off x="4891198" y="3016803"/>
              <a:ext cx="112956" cy="150831"/>
            </a:xfrm>
            <a:custGeom>
              <a:avLst/>
              <a:gdLst/>
              <a:ahLst/>
              <a:cxnLst/>
              <a:rect l="l" t="t" r="r" b="b"/>
              <a:pathLst>
                <a:path w="3549" h="4739" extrusionOk="0">
                  <a:moveTo>
                    <a:pt x="1822" y="322"/>
                  </a:moveTo>
                  <a:cubicBezTo>
                    <a:pt x="2262" y="322"/>
                    <a:pt x="2596" y="679"/>
                    <a:pt x="2596" y="1096"/>
                  </a:cubicBezTo>
                  <a:lnTo>
                    <a:pt x="2596" y="1203"/>
                  </a:lnTo>
                  <a:lnTo>
                    <a:pt x="2584" y="1203"/>
                  </a:lnTo>
                  <a:cubicBezTo>
                    <a:pt x="2358" y="1143"/>
                    <a:pt x="2286" y="846"/>
                    <a:pt x="2274" y="846"/>
                  </a:cubicBezTo>
                  <a:cubicBezTo>
                    <a:pt x="2262" y="786"/>
                    <a:pt x="2215" y="727"/>
                    <a:pt x="2143" y="727"/>
                  </a:cubicBezTo>
                  <a:cubicBezTo>
                    <a:pt x="2133" y="725"/>
                    <a:pt x="2122" y="724"/>
                    <a:pt x="2111" y="724"/>
                  </a:cubicBezTo>
                  <a:cubicBezTo>
                    <a:pt x="2057" y="724"/>
                    <a:pt x="1996" y="747"/>
                    <a:pt x="1977" y="786"/>
                  </a:cubicBezTo>
                  <a:cubicBezTo>
                    <a:pt x="1691" y="1203"/>
                    <a:pt x="1024" y="1203"/>
                    <a:pt x="1024" y="1203"/>
                  </a:cubicBezTo>
                  <a:lnTo>
                    <a:pt x="976" y="1203"/>
                  </a:lnTo>
                  <a:lnTo>
                    <a:pt x="976" y="1096"/>
                  </a:lnTo>
                  <a:cubicBezTo>
                    <a:pt x="976" y="667"/>
                    <a:pt x="1334" y="322"/>
                    <a:pt x="1750" y="322"/>
                  </a:cubicBezTo>
                  <a:close/>
                  <a:moveTo>
                    <a:pt x="2727" y="1667"/>
                  </a:moveTo>
                  <a:cubicBezTo>
                    <a:pt x="2762" y="1691"/>
                    <a:pt x="2762" y="1727"/>
                    <a:pt x="2762" y="1751"/>
                  </a:cubicBezTo>
                  <a:cubicBezTo>
                    <a:pt x="2762" y="1798"/>
                    <a:pt x="2750" y="1846"/>
                    <a:pt x="2703" y="1858"/>
                  </a:cubicBezTo>
                  <a:lnTo>
                    <a:pt x="2703" y="1667"/>
                  </a:lnTo>
                  <a:close/>
                  <a:moveTo>
                    <a:pt x="845" y="1667"/>
                  </a:moveTo>
                  <a:lnTo>
                    <a:pt x="845" y="1870"/>
                  </a:lnTo>
                  <a:cubicBezTo>
                    <a:pt x="810" y="1846"/>
                    <a:pt x="786" y="1810"/>
                    <a:pt x="786" y="1751"/>
                  </a:cubicBezTo>
                  <a:cubicBezTo>
                    <a:pt x="786" y="1727"/>
                    <a:pt x="798" y="1691"/>
                    <a:pt x="810" y="1667"/>
                  </a:cubicBezTo>
                  <a:close/>
                  <a:moveTo>
                    <a:pt x="2084" y="1203"/>
                  </a:moveTo>
                  <a:cubicBezTo>
                    <a:pt x="2143" y="1322"/>
                    <a:pt x="2239" y="1441"/>
                    <a:pt x="2393" y="1501"/>
                  </a:cubicBezTo>
                  <a:lnTo>
                    <a:pt x="2393" y="1977"/>
                  </a:lnTo>
                  <a:cubicBezTo>
                    <a:pt x="2393" y="2263"/>
                    <a:pt x="2155" y="2489"/>
                    <a:pt x="1858" y="2489"/>
                  </a:cubicBezTo>
                  <a:lnTo>
                    <a:pt x="1703" y="2489"/>
                  </a:lnTo>
                  <a:cubicBezTo>
                    <a:pt x="1405" y="2489"/>
                    <a:pt x="1191" y="2251"/>
                    <a:pt x="1191" y="1977"/>
                  </a:cubicBezTo>
                  <a:lnTo>
                    <a:pt x="1191" y="1548"/>
                  </a:lnTo>
                  <a:cubicBezTo>
                    <a:pt x="1393" y="1512"/>
                    <a:pt x="1786" y="1441"/>
                    <a:pt x="2084" y="1203"/>
                  </a:cubicBezTo>
                  <a:close/>
                  <a:moveTo>
                    <a:pt x="1965" y="2822"/>
                  </a:moveTo>
                  <a:lnTo>
                    <a:pt x="1965" y="2917"/>
                  </a:lnTo>
                  <a:lnTo>
                    <a:pt x="1786" y="3108"/>
                  </a:lnTo>
                  <a:lnTo>
                    <a:pt x="1607" y="2941"/>
                  </a:lnTo>
                  <a:lnTo>
                    <a:pt x="1607" y="2822"/>
                  </a:lnTo>
                  <a:close/>
                  <a:moveTo>
                    <a:pt x="1750" y="0"/>
                  </a:moveTo>
                  <a:cubicBezTo>
                    <a:pt x="1143" y="0"/>
                    <a:pt x="631" y="500"/>
                    <a:pt x="631" y="1108"/>
                  </a:cubicBezTo>
                  <a:lnTo>
                    <a:pt x="631" y="1405"/>
                  </a:lnTo>
                  <a:cubicBezTo>
                    <a:pt x="524" y="1501"/>
                    <a:pt x="453" y="1631"/>
                    <a:pt x="453" y="1762"/>
                  </a:cubicBezTo>
                  <a:cubicBezTo>
                    <a:pt x="453" y="2024"/>
                    <a:pt x="643" y="2215"/>
                    <a:pt x="893" y="2227"/>
                  </a:cubicBezTo>
                  <a:cubicBezTo>
                    <a:pt x="953" y="2441"/>
                    <a:pt x="1096" y="2596"/>
                    <a:pt x="1274" y="2703"/>
                  </a:cubicBezTo>
                  <a:lnTo>
                    <a:pt x="1274" y="2798"/>
                  </a:lnTo>
                  <a:lnTo>
                    <a:pt x="595" y="3060"/>
                  </a:lnTo>
                  <a:cubicBezTo>
                    <a:pt x="524" y="3096"/>
                    <a:pt x="0" y="3298"/>
                    <a:pt x="0" y="3965"/>
                  </a:cubicBezTo>
                  <a:lnTo>
                    <a:pt x="0" y="4560"/>
                  </a:lnTo>
                  <a:cubicBezTo>
                    <a:pt x="0" y="4656"/>
                    <a:pt x="72" y="4727"/>
                    <a:pt x="155" y="4727"/>
                  </a:cubicBezTo>
                  <a:lnTo>
                    <a:pt x="572" y="4727"/>
                  </a:lnTo>
                  <a:cubicBezTo>
                    <a:pt x="667" y="4727"/>
                    <a:pt x="738" y="4656"/>
                    <a:pt x="738" y="4560"/>
                  </a:cubicBezTo>
                  <a:cubicBezTo>
                    <a:pt x="738" y="4477"/>
                    <a:pt x="667" y="4406"/>
                    <a:pt x="572" y="4406"/>
                  </a:cubicBezTo>
                  <a:lnTo>
                    <a:pt x="322" y="4406"/>
                  </a:lnTo>
                  <a:lnTo>
                    <a:pt x="322" y="3965"/>
                  </a:lnTo>
                  <a:cubicBezTo>
                    <a:pt x="322" y="3513"/>
                    <a:pt x="679" y="3370"/>
                    <a:pt x="691" y="3370"/>
                  </a:cubicBezTo>
                  <a:lnTo>
                    <a:pt x="703" y="3370"/>
                  </a:lnTo>
                  <a:lnTo>
                    <a:pt x="1334" y="3132"/>
                  </a:lnTo>
                  <a:lnTo>
                    <a:pt x="1655" y="3465"/>
                  </a:lnTo>
                  <a:cubicBezTo>
                    <a:pt x="1691" y="3489"/>
                    <a:pt x="1738" y="3513"/>
                    <a:pt x="1774" y="3513"/>
                  </a:cubicBezTo>
                  <a:cubicBezTo>
                    <a:pt x="1822" y="3513"/>
                    <a:pt x="1869" y="3489"/>
                    <a:pt x="1893" y="3465"/>
                  </a:cubicBezTo>
                  <a:lnTo>
                    <a:pt x="2215" y="3132"/>
                  </a:lnTo>
                  <a:lnTo>
                    <a:pt x="2834" y="3394"/>
                  </a:lnTo>
                  <a:lnTo>
                    <a:pt x="2846" y="3394"/>
                  </a:lnTo>
                  <a:cubicBezTo>
                    <a:pt x="2870" y="3394"/>
                    <a:pt x="3227" y="3525"/>
                    <a:pt x="3227" y="3989"/>
                  </a:cubicBezTo>
                  <a:lnTo>
                    <a:pt x="3227" y="4418"/>
                  </a:lnTo>
                  <a:lnTo>
                    <a:pt x="1107" y="4418"/>
                  </a:lnTo>
                  <a:cubicBezTo>
                    <a:pt x="1024" y="4418"/>
                    <a:pt x="941" y="4489"/>
                    <a:pt x="941" y="4584"/>
                  </a:cubicBezTo>
                  <a:cubicBezTo>
                    <a:pt x="941" y="4668"/>
                    <a:pt x="1024" y="4739"/>
                    <a:pt x="1107" y="4739"/>
                  </a:cubicBezTo>
                  <a:lnTo>
                    <a:pt x="3382" y="4739"/>
                  </a:lnTo>
                  <a:cubicBezTo>
                    <a:pt x="3477" y="4727"/>
                    <a:pt x="3548" y="4656"/>
                    <a:pt x="3548" y="4560"/>
                  </a:cubicBezTo>
                  <a:lnTo>
                    <a:pt x="3548" y="3965"/>
                  </a:lnTo>
                  <a:cubicBezTo>
                    <a:pt x="3548" y="3298"/>
                    <a:pt x="3036" y="3072"/>
                    <a:pt x="2953" y="3060"/>
                  </a:cubicBezTo>
                  <a:lnTo>
                    <a:pt x="2298" y="2798"/>
                  </a:lnTo>
                  <a:lnTo>
                    <a:pt x="2298" y="2703"/>
                  </a:lnTo>
                  <a:cubicBezTo>
                    <a:pt x="2477" y="2596"/>
                    <a:pt x="2608" y="2441"/>
                    <a:pt x="2691" y="2227"/>
                  </a:cubicBezTo>
                  <a:cubicBezTo>
                    <a:pt x="2929" y="2215"/>
                    <a:pt x="3120" y="2001"/>
                    <a:pt x="3120" y="1762"/>
                  </a:cubicBezTo>
                  <a:cubicBezTo>
                    <a:pt x="3120" y="1620"/>
                    <a:pt x="3048" y="1489"/>
                    <a:pt x="2941" y="1405"/>
                  </a:cubicBezTo>
                  <a:lnTo>
                    <a:pt x="2941" y="1108"/>
                  </a:lnTo>
                  <a:cubicBezTo>
                    <a:pt x="2941" y="500"/>
                    <a:pt x="2429" y="0"/>
                    <a:pt x="182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0168;p79">
              <a:extLst>
                <a:ext uri="{FF2B5EF4-FFF2-40B4-BE49-F238E27FC236}">
                  <a16:creationId xmlns:a16="http://schemas.microsoft.com/office/drawing/2014/main" id="{D8967092-2828-4468-87C0-9D7903C59D8A}"/>
                </a:ext>
              </a:extLst>
            </p:cNvPr>
            <p:cNvSpPr/>
            <p:nvPr/>
          </p:nvSpPr>
          <p:spPr>
            <a:xfrm>
              <a:off x="5112876" y="3016803"/>
              <a:ext cx="112956" cy="150831"/>
            </a:xfrm>
            <a:custGeom>
              <a:avLst/>
              <a:gdLst/>
              <a:ahLst/>
              <a:cxnLst/>
              <a:rect l="l" t="t" r="r" b="b"/>
              <a:pathLst>
                <a:path w="3549" h="4739" extrusionOk="0">
                  <a:moveTo>
                    <a:pt x="1822" y="322"/>
                  </a:moveTo>
                  <a:cubicBezTo>
                    <a:pt x="2262" y="322"/>
                    <a:pt x="2596" y="679"/>
                    <a:pt x="2596" y="1096"/>
                  </a:cubicBezTo>
                  <a:lnTo>
                    <a:pt x="2596" y="1203"/>
                  </a:lnTo>
                  <a:lnTo>
                    <a:pt x="2584" y="1203"/>
                  </a:lnTo>
                  <a:cubicBezTo>
                    <a:pt x="2358" y="1143"/>
                    <a:pt x="2286" y="846"/>
                    <a:pt x="2274" y="846"/>
                  </a:cubicBezTo>
                  <a:cubicBezTo>
                    <a:pt x="2262" y="786"/>
                    <a:pt x="2215" y="727"/>
                    <a:pt x="2143" y="727"/>
                  </a:cubicBezTo>
                  <a:cubicBezTo>
                    <a:pt x="2133" y="725"/>
                    <a:pt x="2122" y="724"/>
                    <a:pt x="2111" y="724"/>
                  </a:cubicBezTo>
                  <a:cubicBezTo>
                    <a:pt x="2057" y="724"/>
                    <a:pt x="1996" y="747"/>
                    <a:pt x="1977" y="786"/>
                  </a:cubicBezTo>
                  <a:cubicBezTo>
                    <a:pt x="1691" y="1203"/>
                    <a:pt x="1024" y="1203"/>
                    <a:pt x="1024" y="1203"/>
                  </a:cubicBezTo>
                  <a:lnTo>
                    <a:pt x="977" y="1203"/>
                  </a:lnTo>
                  <a:lnTo>
                    <a:pt x="977" y="1096"/>
                  </a:lnTo>
                  <a:cubicBezTo>
                    <a:pt x="977" y="667"/>
                    <a:pt x="1334" y="322"/>
                    <a:pt x="1751" y="322"/>
                  </a:cubicBezTo>
                  <a:close/>
                  <a:moveTo>
                    <a:pt x="2727" y="1667"/>
                  </a:moveTo>
                  <a:cubicBezTo>
                    <a:pt x="2763" y="1691"/>
                    <a:pt x="2763" y="1727"/>
                    <a:pt x="2763" y="1751"/>
                  </a:cubicBezTo>
                  <a:cubicBezTo>
                    <a:pt x="2763" y="1798"/>
                    <a:pt x="2751" y="1846"/>
                    <a:pt x="2703" y="1858"/>
                  </a:cubicBezTo>
                  <a:lnTo>
                    <a:pt x="2703" y="1667"/>
                  </a:lnTo>
                  <a:close/>
                  <a:moveTo>
                    <a:pt x="858" y="1667"/>
                  </a:moveTo>
                  <a:lnTo>
                    <a:pt x="858" y="1870"/>
                  </a:lnTo>
                  <a:cubicBezTo>
                    <a:pt x="822" y="1846"/>
                    <a:pt x="798" y="1810"/>
                    <a:pt x="798" y="1751"/>
                  </a:cubicBezTo>
                  <a:cubicBezTo>
                    <a:pt x="798" y="1727"/>
                    <a:pt x="810" y="1691"/>
                    <a:pt x="822" y="1667"/>
                  </a:cubicBezTo>
                  <a:close/>
                  <a:moveTo>
                    <a:pt x="2084" y="1203"/>
                  </a:moveTo>
                  <a:cubicBezTo>
                    <a:pt x="2143" y="1322"/>
                    <a:pt x="2239" y="1441"/>
                    <a:pt x="2393" y="1501"/>
                  </a:cubicBezTo>
                  <a:lnTo>
                    <a:pt x="2393" y="1977"/>
                  </a:lnTo>
                  <a:cubicBezTo>
                    <a:pt x="2393" y="2263"/>
                    <a:pt x="2155" y="2489"/>
                    <a:pt x="1858" y="2489"/>
                  </a:cubicBezTo>
                  <a:lnTo>
                    <a:pt x="1703" y="2489"/>
                  </a:lnTo>
                  <a:cubicBezTo>
                    <a:pt x="1405" y="2489"/>
                    <a:pt x="1191" y="2251"/>
                    <a:pt x="1191" y="1977"/>
                  </a:cubicBezTo>
                  <a:lnTo>
                    <a:pt x="1191" y="1548"/>
                  </a:lnTo>
                  <a:cubicBezTo>
                    <a:pt x="1393" y="1512"/>
                    <a:pt x="1786" y="1441"/>
                    <a:pt x="2084" y="1203"/>
                  </a:cubicBezTo>
                  <a:close/>
                  <a:moveTo>
                    <a:pt x="1965" y="2822"/>
                  </a:moveTo>
                  <a:lnTo>
                    <a:pt x="1965" y="2917"/>
                  </a:lnTo>
                  <a:lnTo>
                    <a:pt x="1786" y="3108"/>
                  </a:lnTo>
                  <a:lnTo>
                    <a:pt x="1596" y="2941"/>
                  </a:lnTo>
                  <a:lnTo>
                    <a:pt x="1596" y="2822"/>
                  </a:lnTo>
                  <a:close/>
                  <a:moveTo>
                    <a:pt x="1751" y="0"/>
                  </a:moveTo>
                  <a:cubicBezTo>
                    <a:pt x="1143" y="0"/>
                    <a:pt x="631" y="500"/>
                    <a:pt x="631" y="1108"/>
                  </a:cubicBezTo>
                  <a:lnTo>
                    <a:pt x="631" y="1405"/>
                  </a:lnTo>
                  <a:cubicBezTo>
                    <a:pt x="524" y="1501"/>
                    <a:pt x="453" y="1631"/>
                    <a:pt x="453" y="1762"/>
                  </a:cubicBezTo>
                  <a:cubicBezTo>
                    <a:pt x="453" y="2024"/>
                    <a:pt x="643" y="2215"/>
                    <a:pt x="893" y="2227"/>
                  </a:cubicBezTo>
                  <a:cubicBezTo>
                    <a:pt x="953" y="2441"/>
                    <a:pt x="1096" y="2596"/>
                    <a:pt x="1274" y="2703"/>
                  </a:cubicBezTo>
                  <a:lnTo>
                    <a:pt x="1274" y="2798"/>
                  </a:lnTo>
                  <a:lnTo>
                    <a:pt x="596" y="3060"/>
                  </a:lnTo>
                  <a:cubicBezTo>
                    <a:pt x="524" y="3096"/>
                    <a:pt x="0" y="3298"/>
                    <a:pt x="0" y="3965"/>
                  </a:cubicBezTo>
                  <a:lnTo>
                    <a:pt x="0" y="4560"/>
                  </a:lnTo>
                  <a:cubicBezTo>
                    <a:pt x="0" y="4656"/>
                    <a:pt x="72" y="4727"/>
                    <a:pt x="155" y="4727"/>
                  </a:cubicBezTo>
                  <a:lnTo>
                    <a:pt x="572" y="4727"/>
                  </a:lnTo>
                  <a:cubicBezTo>
                    <a:pt x="667" y="4727"/>
                    <a:pt x="738" y="4656"/>
                    <a:pt x="738" y="4560"/>
                  </a:cubicBezTo>
                  <a:cubicBezTo>
                    <a:pt x="738" y="4477"/>
                    <a:pt x="667" y="4406"/>
                    <a:pt x="572" y="4406"/>
                  </a:cubicBezTo>
                  <a:lnTo>
                    <a:pt x="322" y="4406"/>
                  </a:lnTo>
                  <a:lnTo>
                    <a:pt x="322" y="3965"/>
                  </a:lnTo>
                  <a:cubicBezTo>
                    <a:pt x="322" y="3513"/>
                    <a:pt x="679" y="3370"/>
                    <a:pt x="691" y="3370"/>
                  </a:cubicBezTo>
                  <a:lnTo>
                    <a:pt x="703" y="3370"/>
                  </a:lnTo>
                  <a:lnTo>
                    <a:pt x="1334" y="3132"/>
                  </a:lnTo>
                  <a:lnTo>
                    <a:pt x="1655" y="3465"/>
                  </a:lnTo>
                  <a:cubicBezTo>
                    <a:pt x="1691" y="3489"/>
                    <a:pt x="1739" y="3513"/>
                    <a:pt x="1774" y="3513"/>
                  </a:cubicBezTo>
                  <a:cubicBezTo>
                    <a:pt x="1822" y="3513"/>
                    <a:pt x="1870" y="3489"/>
                    <a:pt x="1893" y="3465"/>
                  </a:cubicBezTo>
                  <a:lnTo>
                    <a:pt x="2215" y="3132"/>
                  </a:lnTo>
                  <a:lnTo>
                    <a:pt x="2834" y="3394"/>
                  </a:lnTo>
                  <a:lnTo>
                    <a:pt x="2846" y="3394"/>
                  </a:lnTo>
                  <a:cubicBezTo>
                    <a:pt x="2870" y="3394"/>
                    <a:pt x="3227" y="3525"/>
                    <a:pt x="3227" y="3989"/>
                  </a:cubicBezTo>
                  <a:lnTo>
                    <a:pt x="3227" y="4418"/>
                  </a:lnTo>
                  <a:lnTo>
                    <a:pt x="1108" y="4418"/>
                  </a:lnTo>
                  <a:cubicBezTo>
                    <a:pt x="1024" y="4418"/>
                    <a:pt x="941" y="4489"/>
                    <a:pt x="941" y="4584"/>
                  </a:cubicBezTo>
                  <a:cubicBezTo>
                    <a:pt x="941" y="4668"/>
                    <a:pt x="1024" y="4739"/>
                    <a:pt x="1108" y="4739"/>
                  </a:cubicBezTo>
                  <a:lnTo>
                    <a:pt x="3382" y="4739"/>
                  </a:lnTo>
                  <a:cubicBezTo>
                    <a:pt x="3477" y="4739"/>
                    <a:pt x="3548" y="4668"/>
                    <a:pt x="3548" y="4584"/>
                  </a:cubicBezTo>
                  <a:lnTo>
                    <a:pt x="3548" y="3989"/>
                  </a:lnTo>
                  <a:cubicBezTo>
                    <a:pt x="3548" y="3298"/>
                    <a:pt x="3013" y="3084"/>
                    <a:pt x="2953" y="3060"/>
                  </a:cubicBezTo>
                  <a:lnTo>
                    <a:pt x="2298" y="2798"/>
                  </a:lnTo>
                  <a:lnTo>
                    <a:pt x="2298" y="2703"/>
                  </a:lnTo>
                  <a:cubicBezTo>
                    <a:pt x="2477" y="2596"/>
                    <a:pt x="2608" y="2441"/>
                    <a:pt x="2691" y="2227"/>
                  </a:cubicBezTo>
                  <a:cubicBezTo>
                    <a:pt x="2929" y="2215"/>
                    <a:pt x="3120" y="2001"/>
                    <a:pt x="3120" y="1762"/>
                  </a:cubicBezTo>
                  <a:cubicBezTo>
                    <a:pt x="3120" y="1620"/>
                    <a:pt x="3048" y="1489"/>
                    <a:pt x="2941" y="1405"/>
                  </a:cubicBezTo>
                  <a:lnTo>
                    <a:pt x="2941" y="1108"/>
                  </a:lnTo>
                  <a:cubicBezTo>
                    <a:pt x="2941" y="500"/>
                    <a:pt x="2429" y="0"/>
                    <a:pt x="182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0169;p79">
              <a:extLst>
                <a:ext uri="{FF2B5EF4-FFF2-40B4-BE49-F238E27FC236}">
                  <a16:creationId xmlns:a16="http://schemas.microsoft.com/office/drawing/2014/main" id="{DA0E5EBA-2182-4879-8DCF-A93E24BA68C0}"/>
                </a:ext>
              </a:extLst>
            </p:cNvPr>
            <p:cNvSpPr/>
            <p:nvPr/>
          </p:nvSpPr>
          <p:spPr>
            <a:xfrm>
              <a:off x="5001448" y="3108498"/>
              <a:ext cx="113338" cy="151244"/>
            </a:xfrm>
            <a:custGeom>
              <a:avLst/>
              <a:gdLst/>
              <a:ahLst/>
              <a:cxnLst/>
              <a:rect l="l" t="t" r="r" b="b"/>
              <a:pathLst>
                <a:path w="3561" h="4752" extrusionOk="0">
                  <a:moveTo>
                    <a:pt x="1811" y="322"/>
                  </a:moveTo>
                  <a:cubicBezTo>
                    <a:pt x="2251" y="322"/>
                    <a:pt x="2585" y="679"/>
                    <a:pt x="2585" y="1096"/>
                  </a:cubicBezTo>
                  <a:lnTo>
                    <a:pt x="2585" y="1203"/>
                  </a:lnTo>
                  <a:lnTo>
                    <a:pt x="2573" y="1203"/>
                  </a:lnTo>
                  <a:cubicBezTo>
                    <a:pt x="2346" y="1144"/>
                    <a:pt x="2275" y="846"/>
                    <a:pt x="2263" y="846"/>
                  </a:cubicBezTo>
                  <a:cubicBezTo>
                    <a:pt x="2251" y="786"/>
                    <a:pt x="2204" y="727"/>
                    <a:pt x="2132" y="727"/>
                  </a:cubicBezTo>
                  <a:cubicBezTo>
                    <a:pt x="2124" y="725"/>
                    <a:pt x="2116" y="725"/>
                    <a:pt x="2107" y="725"/>
                  </a:cubicBezTo>
                  <a:cubicBezTo>
                    <a:pt x="2051" y="725"/>
                    <a:pt x="1986" y="756"/>
                    <a:pt x="1965" y="786"/>
                  </a:cubicBezTo>
                  <a:cubicBezTo>
                    <a:pt x="1692" y="1203"/>
                    <a:pt x="1037" y="1203"/>
                    <a:pt x="1025" y="1203"/>
                  </a:cubicBezTo>
                  <a:lnTo>
                    <a:pt x="965" y="1203"/>
                  </a:lnTo>
                  <a:lnTo>
                    <a:pt x="965" y="1096"/>
                  </a:lnTo>
                  <a:cubicBezTo>
                    <a:pt x="965" y="667"/>
                    <a:pt x="1322" y="322"/>
                    <a:pt x="1739" y="322"/>
                  </a:cubicBezTo>
                  <a:close/>
                  <a:moveTo>
                    <a:pt x="2751" y="1668"/>
                  </a:moveTo>
                  <a:cubicBezTo>
                    <a:pt x="2787" y="1703"/>
                    <a:pt x="2787" y="1727"/>
                    <a:pt x="2787" y="1763"/>
                  </a:cubicBezTo>
                  <a:cubicBezTo>
                    <a:pt x="2787" y="1798"/>
                    <a:pt x="2763" y="1846"/>
                    <a:pt x="2715" y="1858"/>
                  </a:cubicBezTo>
                  <a:lnTo>
                    <a:pt x="2715" y="1668"/>
                  </a:lnTo>
                  <a:close/>
                  <a:moveTo>
                    <a:pt x="858" y="1679"/>
                  </a:moveTo>
                  <a:lnTo>
                    <a:pt x="858" y="1894"/>
                  </a:lnTo>
                  <a:cubicBezTo>
                    <a:pt x="834" y="1858"/>
                    <a:pt x="799" y="1834"/>
                    <a:pt x="799" y="1775"/>
                  </a:cubicBezTo>
                  <a:cubicBezTo>
                    <a:pt x="799" y="1739"/>
                    <a:pt x="810" y="1715"/>
                    <a:pt x="834" y="1679"/>
                  </a:cubicBezTo>
                  <a:close/>
                  <a:moveTo>
                    <a:pt x="2096" y="1203"/>
                  </a:moveTo>
                  <a:cubicBezTo>
                    <a:pt x="2156" y="1322"/>
                    <a:pt x="2263" y="1441"/>
                    <a:pt x="2406" y="1501"/>
                  </a:cubicBezTo>
                  <a:lnTo>
                    <a:pt x="2406" y="1977"/>
                  </a:lnTo>
                  <a:cubicBezTo>
                    <a:pt x="2394" y="2263"/>
                    <a:pt x="2156" y="2501"/>
                    <a:pt x="1870" y="2501"/>
                  </a:cubicBezTo>
                  <a:lnTo>
                    <a:pt x="1727" y="2501"/>
                  </a:lnTo>
                  <a:cubicBezTo>
                    <a:pt x="1430" y="2501"/>
                    <a:pt x="1203" y="2263"/>
                    <a:pt x="1203" y="1977"/>
                  </a:cubicBezTo>
                  <a:lnTo>
                    <a:pt x="1203" y="1548"/>
                  </a:lnTo>
                  <a:cubicBezTo>
                    <a:pt x="1418" y="1525"/>
                    <a:pt x="1799" y="1441"/>
                    <a:pt x="2096" y="1203"/>
                  </a:cubicBezTo>
                  <a:close/>
                  <a:moveTo>
                    <a:pt x="1977" y="2834"/>
                  </a:moveTo>
                  <a:lnTo>
                    <a:pt x="1977" y="2918"/>
                  </a:lnTo>
                  <a:lnTo>
                    <a:pt x="1799" y="3108"/>
                  </a:lnTo>
                  <a:lnTo>
                    <a:pt x="1620" y="2941"/>
                  </a:lnTo>
                  <a:lnTo>
                    <a:pt x="1620" y="2834"/>
                  </a:lnTo>
                  <a:close/>
                  <a:moveTo>
                    <a:pt x="1751" y="1"/>
                  </a:moveTo>
                  <a:cubicBezTo>
                    <a:pt x="1144" y="1"/>
                    <a:pt x="632" y="501"/>
                    <a:pt x="632" y="1120"/>
                  </a:cubicBezTo>
                  <a:lnTo>
                    <a:pt x="632" y="1417"/>
                  </a:lnTo>
                  <a:cubicBezTo>
                    <a:pt x="537" y="1501"/>
                    <a:pt x="453" y="1644"/>
                    <a:pt x="453" y="1775"/>
                  </a:cubicBezTo>
                  <a:cubicBezTo>
                    <a:pt x="453" y="2025"/>
                    <a:pt x="656" y="2215"/>
                    <a:pt x="894" y="2239"/>
                  </a:cubicBezTo>
                  <a:cubicBezTo>
                    <a:pt x="953" y="2441"/>
                    <a:pt x="1096" y="2608"/>
                    <a:pt x="1275" y="2715"/>
                  </a:cubicBezTo>
                  <a:lnTo>
                    <a:pt x="1275" y="2799"/>
                  </a:lnTo>
                  <a:lnTo>
                    <a:pt x="596" y="3072"/>
                  </a:lnTo>
                  <a:cubicBezTo>
                    <a:pt x="537" y="3096"/>
                    <a:pt x="1" y="3311"/>
                    <a:pt x="1" y="3977"/>
                  </a:cubicBezTo>
                  <a:lnTo>
                    <a:pt x="1" y="4573"/>
                  </a:lnTo>
                  <a:cubicBezTo>
                    <a:pt x="1" y="4656"/>
                    <a:pt x="72" y="4739"/>
                    <a:pt x="156" y="4739"/>
                  </a:cubicBezTo>
                  <a:lnTo>
                    <a:pt x="572" y="4739"/>
                  </a:lnTo>
                  <a:cubicBezTo>
                    <a:pt x="668" y="4739"/>
                    <a:pt x="739" y="4656"/>
                    <a:pt x="739" y="4573"/>
                  </a:cubicBezTo>
                  <a:cubicBezTo>
                    <a:pt x="739" y="4477"/>
                    <a:pt x="668" y="4406"/>
                    <a:pt x="572" y="4406"/>
                  </a:cubicBezTo>
                  <a:lnTo>
                    <a:pt x="322" y="4406"/>
                  </a:lnTo>
                  <a:lnTo>
                    <a:pt x="322" y="3977"/>
                  </a:lnTo>
                  <a:cubicBezTo>
                    <a:pt x="322" y="3513"/>
                    <a:pt x="680" y="3382"/>
                    <a:pt x="691" y="3382"/>
                  </a:cubicBezTo>
                  <a:lnTo>
                    <a:pt x="715" y="3382"/>
                  </a:lnTo>
                  <a:lnTo>
                    <a:pt x="1334" y="3144"/>
                  </a:lnTo>
                  <a:lnTo>
                    <a:pt x="1668" y="3465"/>
                  </a:lnTo>
                  <a:cubicBezTo>
                    <a:pt x="1692" y="3501"/>
                    <a:pt x="1739" y="3513"/>
                    <a:pt x="1787" y="3513"/>
                  </a:cubicBezTo>
                  <a:cubicBezTo>
                    <a:pt x="1823" y="3513"/>
                    <a:pt x="1870" y="3501"/>
                    <a:pt x="1906" y="3465"/>
                  </a:cubicBezTo>
                  <a:lnTo>
                    <a:pt x="2215" y="3144"/>
                  </a:lnTo>
                  <a:lnTo>
                    <a:pt x="2835" y="3394"/>
                  </a:lnTo>
                  <a:lnTo>
                    <a:pt x="2858" y="3394"/>
                  </a:lnTo>
                  <a:cubicBezTo>
                    <a:pt x="2870" y="3394"/>
                    <a:pt x="3227" y="3525"/>
                    <a:pt x="3227" y="3989"/>
                  </a:cubicBezTo>
                  <a:lnTo>
                    <a:pt x="3227" y="4418"/>
                  </a:lnTo>
                  <a:lnTo>
                    <a:pt x="1108" y="4418"/>
                  </a:lnTo>
                  <a:cubicBezTo>
                    <a:pt x="1025" y="4418"/>
                    <a:pt x="953" y="4501"/>
                    <a:pt x="953" y="4585"/>
                  </a:cubicBezTo>
                  <a:cubicBezTo>
                    <a:pt x="953" y="4680"/>
                    <a:pt x="1025" y="4751"/>
                    <a:pt x="1108" y="4751"/>
                  </a:cubicBezTo>
                  <a:lnTo>
                    <a:pt x="3394" y="4751"/>
                  </a:lnTo>
                  <a:cubicBezTo>
                    <a:pt x="3477" y="4751"/>
                    <a:pt x="3549" y="4680"/>
                    <a:pt x="3549" y="4585"/>
                  </a:cubicBezTo>
                  <a:lnTo>
                    <a:pt x="3549" y="3989"/>
                  </a:lnTo>
                  <a:cubicBezTo>
                    <a:pt x="3561" y="3311"/>
                    <a:pt x="3037" y="3096"/>
                    <a:pt x="2966" y="3072"/>
                  </a:cubicBezTo>
                  <a:lnTo>
                    <a:pt x="2311" y="2799"/>
                  </a:lnTo>
                  <a:lnTo>
                    <a:pt x="2311" y="2715"/>
                  </a:lnTo>
                  <a:cubicBezTo>
                    <a:pt x="2489" y="2608"/>
                    <a:pt x="2620" y="2441"/>
                    <a:pt x="2692" y="2239"/>
                  </a:cubicBezTo>
                  <a:cubicBezTo>
                    <a:pt x="2930" y="2215"/>
                    <a:pt x="3120" y="2013"/>
                    <a:pt x="3120" y="1775"/>
                  </a:cubicBezTo>
                  <a:cubicBezTo>
                    <a:pt x="3120" y="1620"/>
                    <a:pt x="3049" y="1489"/>
                    <a:pt x="2942" y="1417"/>
                  </a:cubicBezTo>
                  <a:lnTo>
                    <a:pt x="2942" y="1120"/>
                  </a:lnTo>
                  <a:cubicBezTo>
                    <a:pt x="2942" y="501"/>
                    <a:pt x="2442" y="1"/>
                    <a:pt x="182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30" name="Google Shape;10441;p79">
            <a:extLst>
              <a:ext uri="{FF2B5EF4-FFF2-40B4-BE49-F238E27FC236}">
                <a16:creationId xmlns:a16="http://schemas.microsoft.com/office/drawing/2014/main" id="{865B75CF-804D-426D-BBBE-FB4D013D895E}"/>
              </a:ext>
            </a:extLst>
          </p:cNvPr>
          <p:cNvSpPr/>
          <p:nvPr/>
        </p:nvSpPr>
        <p:spPr>
          <a:xfrm>
            <a:off x="8198491" y="759178"/>
            <a:ext cx="607721" cy="623307"/>
          </a:xfrm>
          <a:custGeom>
            <a:avLst/>
            <a:gdLst/>
            <a:ahLst/>
            <a:cxnLst/>
            <a:rect l="l" t="t" r="r" b="b"/>
            <a:pathLst>
              <a:path w="11014" h="11014" extrusionOk="0">
                <a:moveTo>
                  <a:pt x="3739" y="358"/>
                </a:moveTo>
                <a:cubicBezTo>
                  <a:pt x="4048" y="358"/>
                  <a:pt x="4298" y="608"/>
                  <a:pt x="4298" y="917"/>
                </a:cubicBezTo>
                <a:cubicBezTo>
                  <a:pt x="4298" y="1131"/>
                  <a:pt x="4203" y="1310"/>
                  <a:pt x="4024" y="1405"/>
                </a:cubicBezTo>
                <a:cubicBezTo>
                  <a:pt x="3953" y="1441"/>
                  <a:pt x="3929" y="1501"/>
                  <a:pt x="3929" y="1560"/>
                </a:cubicBezTo>
                <a:lnTo>
                  <a:pt x="3929" y="1965"/>
                </a:lnTo>
                <a:cubicBezTo>
                  <a:pt x="3929" y="2048"/>
                  <a:pt x="4001" y="2143"/>
                  <a:pt x="4108" y="2143"/>
                </a:cubicBezTo>
                <a:lnTo>
                  <a:pt x="5334" y="2143"/>
                </a:lnTo>
                <a:lnTo>
                  <a:pt x="5334" y="3358"/>
                </a:lnTo>
                <a:cubicBezTo>
                  <a:pt x="5334" y="3453"/>
                  <a:pt x="5406" y="3536"/>
                  <a:pt x="5513" y="3536"/>
                </a:cubicBezTo>
                <a:lnTo>
                  <a:pt x="5906" y="3536"/>
                </a:lnTo>
                <a:cubicBezTo>
                  <a:pt x="5965" y="3536"/>
                  <a:pt x="6025" y="3513"/>
                  <a:pt x="6060" y="3453"/>
                </a:cubicBezTo>
                <a:cubicBezTo>
                  <a:pt x="6168" y="3275"/>
                  <a:pt x="6358" y="3167"/>
                  <a:pt x="6549" y="3167"/>
                </a:cubicBezTo>
                <a:cubicBezTo>
                  <a:pt x="6858" y="3167"/>
                  <a:pt x="7120" y="3417"/>
                  <a:pt x="7120" y="3727"/>
                </a:cubicBezTo>
                <a:cubicBezTo>
                  <a:pt x="7120" y="4048"/>
                  <a:pt x="6858" y="4298"/>
                  <a:pt x="6549" y="4298"/>
                </a:cubicBezTo>
                <a:cubicBezTo>
                  <a:pt x="6346" y="4298"/>
                  <a:pt x="6168" y="4191"/>
                  <a:pt x="6060" y="4013"/>
                </a:cubicBezTo>
                <a:cubicBezTo>
                  <a:pt x="6025" y="3953"/>
                  <a:pt x="5965" y="3929"/>
                  <a:pt x="5906" y="3929"/>
                </a:cubicBezTo>
                <a:lnTo>
                  <a:pt x="5513" y="3929"/>
                </a:lnTo>
                <a:cubicBezTo>
                  <a:pt x="5417" y="3929"/>
                  <a:pt x="5334" y="4001"/>
                  <a:pt x="5334" y="4108"/>
                </a:cubicBezTo>
                <a:lnTo>
                  <a:pt x="5334" y="5322"/>
                </a:lnTo>
                <a:lnTo>
                  <a:pt x="4286" y="5322"/>
                </a:lnTo>
                <a:lnTo>
                  <a:pt x="4286" y="5191"/>
                </a:lnTo>
                <a:cubicBezTo>
                  <a:pt x="4513" y="5013"/>
                  <a:pt x="4655" y="4739"/>
                  <a:pt x="4655" y="4465"/>
                </a:cubicBezTo>
                <a:cubicBezTo>
                  <a:pt x="4655" y="3953"/>
                  <a:pt x="4239" y="3536"/>
                  <a:pt x="3739" y="3536"/>
                </a:cubicBezTo>
                <a:cubicBezTo>
                  <a:pt x="3227" y="3536"/>
                  <a:pt x="2810" y="3953"/>
                  <a:pt x="2810" y="4465"/>
                </a:cubicBezTo>
                <a:cubicBezTo>
                  <a:pt x="2810" y="4739"/>
                  <a:pt x="2953" y="5025"/>
                  <a:pt x="3191" y="5191"/>
                </a:cubicBezTo>
                <a:lnTo>
                  <a:pt x="3191" y="5322"/>
                </a:lnTo>
                <a:lnTo>
                  <a:pt x="2143" y="5322"/>
                </a:lnTo>
                <a:lnTo>
                  <a:pt x="2143" y="2143"/>
                </a:lnTo>
                <a:lnTo>
                  <a:pt x="3370" y="2143"/>
                </a:lnTo>
                <a:cubicBezTo>
                  <a:pt x="3453" y="2143"/>
                  <a:pt x="3548" y="2060"/>
                  <a:pt x="3548" y="1965"/>
                </a:cubicBezTo>
                <a:lnTo>
                  <a:pt x="3548" y="1560"/>
                </a:lnTo>
                <a:cubicBezTo>
                  <a:pt x="3548" y="1501"/>
                  <a:pt x="3512" y="1441"/>
                  <a:pt x="3453" y="1405"/>
                </a:cubicBezTo>
                <a:cubicBezTo>
                  <a:pt x="3274" y="1298"/>
                  <a:pt x="3167" y="1108"/>
                  <a:pt x="3167" y="917"/>
                </a:cubicBezTo>
                <a:cubicBezTo>
                  <a:pt x="3167" y="608"/>
                  <a:pt x="3429" y="358"/>
                  <a:pt x="3739" y="358"/>
                </a:cubicBezTo>
                <a:close/>
                <a:moveTo>
                  <a:pt x="8870" y="5644"/>
                </a:moveTo>
                <a:lnTo>
                  <a:pt x="8870" y="7632"/>
                </a:lnTo>
                <a:lnTo>
                  <a:pt x="8870" y="7858"/>
                </a:lnTo>
                <a:lnTo>
                  <a:pt x="8870" y="8870"/>
                </a:lnTo>
                <a:lnTo>
                  <a:pt x="7656" y="8870"/>
                </a:lnTo>
                <a:cubicBezTo>
                  <a:pt x="7561" y="8870"/>
                  <a:pt x="7477" y="8942"/>
                  <a:pt x="7477" y="9049"/>
                </a:cubicBezTo>
                <a:lnTo>
                  <a:pt x="7477" y="9442"/>
                </a:lnTo>
                <a:cubicBezTo>
                  <a:pt x="7477" y="9502"/>
                  <a:pt x="7501" y="9561"/>
                  <a:pt x="7561" y="9597"/>
                </a:cubicBezTo>
                <a:cubicBezTo>
                  <a:pt x="7739" y="9704"/>
                  <a:pt x="7846" y="9894"/>
                  <a:pt x="7846" y="10085"/>
                </a:cubicBezTo>
                <a:cubicBezTo>
                  <a:pt x="7846" y="10394"/>
                  <a:pt x="7596" y="10656"/>
                  <a:pt x="7275" y="10656"/>
                </a:cubicBezTo>
                <a:cubicBezTo>
                  <a:pt x="6965" y="10656"/>
                  <a:pt x="6715" y="10394"/>
                  <a:pt x="6715" y="10085"/>
                </a:cubicBezTo>
                <a:cubicBezTo>
                  <a:pt x="6715" y="9883"/>
                  <a:pt x="6822" y="9704"/>
                  <a:pt x="7001" y="9597"/>
                </a:cubicBezTo>
                <a:cubicBezTo>
                  <a:pt x="7061" y="9561"/>
                  <a:pt x="7084" y="9502"/>
                  <a:pt x="7084" y="9442"/>
                </a:cubicBezTo>
                <a:lnTo>
                  <a:pt x="7084" y="9049"/>
                </a:lnTo>
                <a:cubicBezTo>
                  <a:pt x="7084" y="8954"/>
                  <a:pt x="7013" y="8870"/>
                  <a:pt x="6906" y="8870"/>
                </a:cubicBezTo>
                <a:lnTo>
                  <a:pt x="5691" y="8870"/>
                </a:lnTo>
                <a:lnTo>
                  <a:pt x="5691" y="7644"/>
                </a:lnTo>
                <a:cubicBezTo>
                  <a:pt x="5691" y="7549"/>
                  <a:pt x="5608" y="7466"/>
                  <a:pt x="5513" y="7466"/>
                </a:cubicBezTo>
                <a:lnTo>
                  <a:pt x="5108" y="7466"/>
                </a:lnTo>
                <a:cubicBezTo>
                  <a:pt x="5048" y="7466"/>
                  <a:pt x="4989" y="7489"/>
                  <a:pt x="4953" y="7549"/>
                </a:cubicBezTo>
                <a:cubicBezTo>
                  <a:pt x="4846" y="7739"/>
                  <a:pt x="4655" y="7835"/>
                  <a:pt x="4465" y="7835"/>
                </a:cubicBezTo>
                <a:cubicBezTo>
                  <a:pt x="4155" y="7835"/>
                  <a:pt x="3905" y="7585"/>
                  <a:pt x="3905" y="7251"/>
                </a:cubicBezTo>
                <a:cubicBezTo>
                  <a:pt x="3905" y="6942"/>
                  <a:pt x="4155" y="6680"/>
                  <a:pt x="4465" y="6680"/>
                </a:cubicBezTo>
                <a:cubicBezTo>
                  <a:pt x="4679" y="6680"/>
                  <a:pt x="4846" y="6787"/>
                  <a:pt x="4953" y="6954"/>
                </a:cubicBezTo>
                <a:cubicBezTo>
                  <a:pt x="4989" y="7013"/>
                  <a:pt x="5048" y="7049"/>
                  <a:pt x="5108" y="7049"/>
                </a:cubicBezTo>
                <a:lnTo>
                  <a:pt x="5513" y="7049"/>
                </a:lnTo>
                <a:cubicBezTo>
                  <a:pt x="5596" y="7049"/>
                  <a:pt x="5691" y="6977"/>
                  <a:pt x="5691" y="6870"/>
                </a:cubicBezTo>
                <a:lnTo>
                  <a:pt x="5691" y="5644"/>
                </a:lnTo>
                <a:lnTo>
                  <a:pt x="6727" y="5644"/>
                </a:lnTo>
                <a:lnTo>
                  <a:pt x="6727" y="5787"/>
                </a:lnTo>
                <a:cubicBezTo>
                  <a:pt x="6501" y="5965"/>
                  <a:pt x="6358" y="6227"/>
                  <a:pt x="6358" y="6513"/>
                </a:cubicBezTo>
                <a:cubicBezTo>
                  <a:pt x="6358" y="7013"/>
                  <a:pt x="6775" y="7430"/>
                  <a:pt x="7275" y="7430"/>
                </a:cubicBezTo>
                <a:cubicBezTo>
                  <a:pt x="7787" y="7430"/>
                  <a:pt x="8204" y="7013"/>
                  <a:pt x="8204" y="6513"/>
                </a:cubicBezTo>
                <a:cubicBezTo>
                  <a:pt x="8204" y="6227"/>
                  <a:pt x="8073" y="5942"/>
                  <a:pt x="7834" y="5787"/>
                </a:cubicBezTo>
                <a:lnTo>
                  <a:pt x="7834" y="5644"/>
                </a:lnTo>
                <a:close/>
                <a:moveTo>
                  <a:pt x="3739" y="0"/>
                </a:moveTo>
                <a:cubicBezTo>
                  <a:pt x="3227" y="0"/>
                  <a:pt x="2810" y="405"/>
                  <a:pt x="2810" y="917"/>
                </a:cubicBezTo>
                <a:cubicBezTo>
                  <a:pt x="2810" y="1203"/>
                  <a:pt x="2941" y="1489"/>
                  <a:pt x="3179" y="1643"/>
                </a:cubicBezTo>
                <a:lnTo>
                  <a:pt x="3179" y="1786"/>
                </a:lnTo>
                <a:lnTo>
                  <a:pt x="1965" y="1786"/>
                </a:lnTo>
                <a:cubicBezTo>
                  <a:pt x="1869" y="1786"/>
                  <a:pt x="1786" y="1858"/>
                  <a:pt x="1786" y="1965"/>
                </a:cubicBezTo>
                <a:lnTo>
                  <a:pt x="1786" y="5501"/>
                </a:lnTo>
                <a:lnTo>
                  <a:pt x="1786" y="6727"/>
                </a:lnTo>
                <a:lnTo>
                  <a:pt x="1655" y="6727"/>
                </a:lnTo>
                <a:cubicBezTo>
                  <a:pt x="1476" y="6501"/>
                  <a:pt x="1203" y="6346"/>
                  <a:pt x="917" y="6346"/>
                </a:cubicBezTo>
                <a:cubicBezTo>
                  <a:pt x="417" y="6346"/>
                  <a:pt x="0" y="6763"/>
                  <a:pt x="0" y="7275"/>
                </a:cubicBezTo>
                <a:cubicBezTo>
                  <a:pt x="0" y="7775"/>
                  <a:pt x="417" y="8192"/>
                  <a:pt x="917" y="8192"/>
                </a:cubicBezTo>
                <a:cubicBezTo>
                  <a:pt x="1203" y="8192"/>
                  <a:pt x="1488" y="8061"/>
                  <a:pt x="1655" y="7823"/>
                </a:cubicBezTo>
                <a:lnTo>
                  <a:pt x="1786" y="7823"/>
                </a:lnTo>
                <a:lnTo>
                  <a:pt x="1786" y="9049"/>
                </a:lnTo>
                <a:cubicBezTo>
                  <a:pt x="1786" y="9132"/>
                  <a:pt x="1857" y="9228"/>
                  <a:pt x="1965" y="9228"/>
                </a:cubicBezTo>
                <a:lnTo>
                  <a:pt x="2584" y="9228"/>
                </a:lnTo>
                <a:cubicBezTo>
                  <a:pt x="2679" y="9228"/>
                  <a:pt x="2762" y="9144"/>
                  <a:pt x="2762" y="9049"/>
                </a:cubicBezTo>
                <a:cubicBezTo>
                  <a:pt x="2762" y="8942"/>
                  <a:pt x="2691" y="8870"/>
                  <a:pt x="2584" y="8870"/>
                </a:cubicBezTo>
                <a:lnTo>
                  <a:pt x="2143" y="8870"/>
                </a:lnTo>
                <a:lnTo>
                  <a:pt x="2143" y="7644"/>
                </a:lnTo>
                <a:cubicBezTo>
                  <a:pt x="2143" y="7561"/>
                  <a:pt x="2072" y="7466"/>
                  <a:pt x="1965" y="7466"/>
                </a:cubicBezTo>
                <a:lnTo>
                  <a:pt x="1560" y="7466"/>
                </a:lnTo>
                <a:cubicBezTo>
                  <a:pt x="1500" y="7466"/>
                  <a:pt x="1441" y="7501"/>
                  <a:pt x="1417" y="7561"/>
                </a:cubicBezTo>
                <a:cubicBezTo>
                  <a:pt x="1310" y="7739"/>
                  <a:pt x="1119" y="7835"/>
                  <a:pt x="917" y="7835"/>
                </a:cubicBezTo>
                <a:cubicBezTo>
                  <a:pt x="607" y="7835"/>
                  <a:pt x="357" y="7585"/>
                  <a:pt x="357" y="7275"/>
                </a:cubicBezTo>
                <a:cubicBezTo>
                  <a:pt x="357" y="6965"/>
                  <a:pt x="607" y="6704"/>
                  <a:pt x="917" y="6704"/>
                </a:cubicBezTo>
                <a:cubicBezTo>
                  <a:pt x="1131" y="6704"/>
                  <a:pt x="1310" y="6811"/>
                  <a:pt x="1417" y="6989"/>
                </a:cubicBezTo>
                <a:cubicBezTo>
                  <a:pt x="1441" y="7049"/>
                  <a:pt x="1500" y="7085"/>
                  <a:pt x="1560" y="7085"/>
                </a:cubicBezTo>
                <a:lnTo>
                  <a:pt x="1965" y="7085"/>
                </a:lnTo>
                <a:cubicBezTo>
                  <a:pt x="2048" y="7085"/>
                  <a:pt x="2143" y="7001"/>
                  <a:pt x="2143" y="6906"/>
                </a:cubicBezTo>
                <a:lnTo>
                  <a:pt x="2143" y="5680"/>
                </a:lnTo>
                <a:lnTo>
                  <a:pt x="3358" y="5680"/>
                </a:lnTo>
                <a:cubicBezTo>
                  <a:pt x="3453" y="5680"/>
                  <a:pt x="3536" y="5608"/>
                  <a:pt x="3536" y="5501"/>
                </a:cubicBezTo>
                <a:lnTo>
                  <a:pt x="3536" y="5096"/>
                </a:lnTo>
                <a:cubicBezTo>
                  <a:pt x="3536" y="5037"/>
                  <a:pt x="3512" y="4977"/>
                  <a:pt x="3453" y="4953"/>
                </a:cubicBezTo>
                <a:cubicBezTo>
                  <a:pt x="3274" y="4846"/>
                  <a:pt x="3167" y="4656"/>
                  <a:pt x="3167" y="4465"/>
                </a:cubicBezTo>
                <a:cubicBezTo>
                  <a:pt x="3167" y="4144"/>
                  <a:pt x="3417" y="3894"/>
                  <a:pt x="3739" y="3894"/>
                </a:cubicBezTo>
                <a:cubicBezTo>
                  <a:pt x="4048" y="3894"/>
                  <a:pt x="4298" y="4144"/>
                  <a:pt x="4298" y="4465"/>
                </a:cubicBezTo>
                <a:cubicBezTo>
                  <a:pt x="4298" y="4668"/>
                  <a:pt x="4191" y="4846"/>
                  <a:pt x="4013" y="4953"/>
                </a:cubicBezTo>
                <a:cubicBezTo>
                  <a:pt x="3953" y="4977"/>
                  <a:pt x="3929" y="5037"/>
                  <a:pt x="3929" y="5096"/>
                </a:cubicBezTo>
                <a:lnTo>
                  <a:pt x="3929" y="5501"/>
                </a:lnTo>
                <a:cubicBezTo>
                  <a:pt x="3929" y="5596"/>
                  <a:pt x="4001" y="5680"/>
                  <a:pt x="4108" y="5680"/>
                </a:cubicBezTo>
                <a:lnTo>
                  <a:pt x="5322" y="5680"/>
                </a:lnTo>
                <a:lnTo>
                  <a:pt x="5322" y="6727"/>
                </a:lnTo>
                <a:lnTo>
                  <a:pt x="5191" y="6727"/>
                </a:lnTo>
                <a:cubicBezTo>
                  <a:pt x="5013" y="6501"/>
                  <a:pt x="4751" y="6346"/>
                  <a:pt x="4465" y="6346"/>
                </a:cubicBezTo>
                <a:cubicBezTo>
                  <a:pt x="3953" y="6346"/>
                  <a:pt x="3536" y="6763"/>
                  <a:pt x="3536" y="7275"/>
                </a:cubicBezTo>
                <a:cubicBezTo>
                  <a:pt x="3536" y="7775"/>
                  <a:pt x="3953" y="8192"/>
                  <a:pt x="4465" y="8192"/>
                </a:cubicBezTo>
                <a:cubicBezTo>
                  <a:pt x="4751" y="8192"/>
                  <a:pt x="5025" y="8061"/>
                  <a:pt x="5191" y="7823"/>
                </a:cubicBezTo>
                <a:lnTo>
                  <a:pt x="5322" y="7823"/>
                </a:lnTo>
                <a:lnTo>
                  <a:pt x="5322" y="8870"/>
                </a:lnTo>
                <a:lnTo>
                  <a:pt x="3120" y="8870"/>
                </a:lnTo>
                <a:cubicBezTo>
                  <a:pt x="3036" y="8870"/>
                  <a:pt x="2941" y="8942"/>
                  <a:pt x="2941" y="9049"/>
                </a:cubicBezTo>
                <a:cubicBezTo>
                  <a:pt x="2941" y="9144"/>
                  <a:pt x="3024" y="9228"/>
                  <a:pt x="3120" y="9228"/>
                </a:cubicBezTo>
                <a:lnTo>
                  <a:pt x="6727" y="9228"/>
                </a:lnTo>
                <a:lnTo>
                  <a:pt x="6727" y="9359"/>
                </a:lnTo>
                <a:cubicBezTo>
                  <a:pt x="6501" y="9537"/>
                  <a:pt x="6358" y="9799"/>
                  <a:pt x="6358" y="10085"/>
                </a:cubicBezTo>
                <a:cubicBezTo>
                  <a:pt x="6358" y="10597"/>
                  <a:pt x="6775" y="11014"/>
                  <a:pt x="7275" y="11014"/>
                </a:cubicBezTo>
                <a:cubicBezTo>
                  <a:pt x="7787" y="11014"/>
                  <a:pt x="8204" y="10597"/>
                  <a:pt x="8204" y="10085"/>
                </a:cubicBezTo>
                <a:cubicBezTo>
                  <a:pt x="8204" y="9799"/>
                  <a:pt x="8061" y="9525"/>
                  <a:pt x="7823" y="9359"/>
                </a:cubicBezTo>
                <a:lnTo>
                  <a:pt x="7823" y="9228"/>
                </a:lnTo>
                <a:lnTo>
                  <a:pt x="9049" y="9228"/>
                </a:lnTo>
                <a:cubicBezTo>
                  <a:pt x="9132" y="9228"/>
                  <a:pt x="9227" y="9144"/>
                  <a:pt x="9227" y="9049"/>
                </a:cubicBezTo>
                <a:lnTo>
                  <a:pt x="9227" y="7858"/>
                </a:lnTo>
                <a:lnTo>
                  <a:pt x="9227" y="7632"/>
                </a:lnTo>
                <a:lnTo>
                  <a:pt x="9227" y="5501"/>
                </a:lnTo>
                <a:lnTo>
                  <a:pt x="9227" y="4287"/>
                </a:lnTo>
                <a:lnTo>
                  <a:pt x="9358" y="4287"/>
                </a:lnTo>
                <a:cubicBezTo>
                  <a:pt x="9537" y="4501"/>
                  <a:pt x="9811" y="4656"/>
                  <a:pt x="10097" y="4656"/>
                </a:cubicBezTo>
                <a:cubicBezTo>
                  <a:pt x="10597" y="4656"/>
                  <a:pt x="11013" y="4239"/>
                  <a:pt x="11013" y="3727"/>
                </a:cubicBezTo>
                <a:cubicBezTo>
                  <a:pt x="11013" y="3227"/>
                  <a:pt x="10597" y="2810"/>
                  <a:pt x="10097" y="2810"/>
                </a:cubicBezTo>
                <a:cubicBezTo>
                  <a:pt x="9811" y="2810"/>
                  <a:pt x="9525" y="2941"/>
                  <a:pt x="9358" y="3179"/>
                </a:cubicBezTo>
                <a:lnTo>
                  <a:pt x="9227" y="3179"/>
                </a:lnTo>
                <a:lnTo>
                  <a:pt x="9227" y="1965"/>
                </a:lnTo>
                <a:cubicBezTo>
                  <a:pt x="9227" y="1870"/>
                  <a:pt x="9156" y="1786"/>
                  <a:pt x="9049" y="1786"/>
                </a:cubicBezTo>
                <a:lnTo>
                  <a:pt x="8465" y="1786"/>
                </a:lnTo>
                <a:cubicBezTo>
                  <a:pt x="8382" y="1786"/>
                  <a:pt x="8287" y="1858"/>
                  <a:pt x="8287" y="1965"/>
                </a:cubicBezTo>
                <a:cubicBezTo>
                  <a:pt x="8287" y="2048"/>
                  <a:pt x="8358" y="2143"/>
                  <a:pt x="8465" y="2143"/>
                </a:cubicBezTo>
                <a:lnTo>
                  <a:pt x="8870" y="2143"/>
                </a:lnTo>
                <a:lnTo>
                  <a:pt x="8870" y="3358"/>
                </a:lnTo>
                <a:cubicBezTo>
                  <a:pt x="8870" y="3453"/>
                  <a:pt x="8942" y="3536"/>
                  <a:pt x="9049" y="3536"/>
                </a:cubicBezTo>
                <a:lnTo>
                  <a:pt x="9454" y="3536"/>
                </a:lnTo>
                <a:cubicBezTo>
                  <a:pt x="9513" y="3536"/>
                  <a:pt x="9573" y="3513"/>
                  <a:pt x="9597" y="3453"/>
                </a:cubicBezTo>
                <a:cubicBezTo>
                  <a:pt x="9704" y="3275"/>
                  <a:pt x="9894" y="3167"/>
                  <a:pt x="10085" y="3167"/>
                </a:cubicBezTo>
                <a:cubicBezTo>
                  <a:pt x="10406" y="3167"/>
                  <a:pt x="10656" y="3417"/>
                  <a:pt x="10656" y="3727"/>
                </a:cubicBezTo>
                <a:cubicBezTo>
                  <a:pt x="10656" y="4048"/>
                  <a:pt x="10406" y="4298"/>
                  <a:pt x="10085" y="4298"/>
                </a:cubicBezTo>
                <a:cubicBezTo>
                  <a:pt x="9882" y="4298"/>
                  <a:pt x="9704" y="4191"/>
                  <a:pt x="9597" y="4013"/>
                </a:cubicBezTo>
                <a:cubicBezTo>
                  <a:pt x="9573" y="3953"/>
                  <a:pt x="9513" y="3929"/>
                  <a:pt x="9454" y="3929"/>
                </a:cubicBezTo>
                <a:lnTo>
                  <a:pt x="9049" y="3929"/>
                </a:lnTo>
                <a:cubicBezTo>
                  <a:pt x="8966" y="3929"/>
                  <a:pt x="8870" y="4001"/>
                  <a:pt x="8870" y="4108"/>
                </a:cubicBezTo>
                <a:lnTo>
                  <a:pt x="8870" y="5322"/>
                </a:lnTo>
                <a:lnTo>
                  <a:pt x="7644" y="5322"/>
                </a:lnTo>
                <a:cubicBezTo>
                  <a:pt x="7561" y="5322"/>
                  <a:pt x="7465" y="5394"/>
                  <a:pt x="7465" y="5501"/>
                </a:cubicBezTo>
                <a:lnTo>
                  <a:pt x="7465" y="5906"/>
                </a:lnTo>
                <a:cubicBezTo>
                  <a:pt x="7465" y="5965"/>
                  <a:pt x="7501" y="6025"/>
                  <a:pt x="7561" y="6049"/>
                </a:cubicBezTo>
                <a:cubicBezTo>
                  <a:pt x="7739" y="6156"/>
                  <a:pt x="7846" y="6346"/>
                  <a:pt x="7846" y="6549"/>
                </a:cubicBezTo>
                <a:cubicBezTo>
                  <a:pt x="7846" y="6858"/>
                  <a:pt x="7584" y="7108"/>
                  <a:pt x="7275" y="7108"/>
                </a:cubicBezTo>
                <a:cubicBezTo>
                  <a:pt x="6965" y="7108"/>
                  <a:pt x="6715" y="6858"/>
                  <a:pt x="6715" y="6549"/>
                </a:cubicBezTo>
                <a:cubicBezTo>
                  <a:pt x="6715" y="6334"/>
                  <a:pt x="6810" y="6156"/>
                  <a:pt x="7001" y="6049"/>
                </a:cubicBezTo>
                <a:cubicBezTo>
                  <a:pt x="7061" y="6025"/>
                  <a:pt x="7084" y="5965"/>
                  <a:pt x="7084" y="5906"/>
                </a:cubicBezTo>
                <a:lnTo>
                  <a:pt x="7084" y="5501"/>
                </a:lnTo>
                <a:cubicBezTo>
                  <a:pt x="7084" y="5418"/>
                  <a:pt x="7013" y="5322"/>
                  <a:pt x="6906" y="5322"/>
                </a:cubicBezTo>
                <a:lnTo>
                  <a:pt x="5679" y="5322"/>
                </a:lnTo>
                <a:lnTo>
                  <a:pt x="5679" y="4287"/>
                </a:lnTo>
                <a:lnTo>
                  <a:pt x="5822" y="4287"/>
                </a:lnTo>
                <a:cubicBezTo>
                  <a:pt x="6001" y="4501"/>
                  <a:pt x="6263" y="4656"/>
                  <a:pt x="6549" y="4656"/>
                </a:cubicBezTo>
                <a:cubicBezTo>
                  <a:pt x="7061" y="4656"/>
                  <a:pt x="7477" y="4239"/>
                  <a:pt x="7477" y="3727"/>
                </a:cubicBezTo>
                <a:cubicBezTo>
                  <a:pt x="7477" y="3227"/>
                  <a:pt x="7061" y="2810"/>
                  <a:pt x="6549" y="2810"/>
                </a:cubicBezTo>
                <a:cubicBezTo>
                  <a:pt x="6263" y="2810"/>
                  <a:pt x="5989" y="2941"/>
                  <a:pt x="5822" y="3179"/>
                </a:cubicBezTo>
                <a:lnTo>
                  <a:pt x="5679" y="3179"/>
                </a:lnTo>
                <a:lnTo>
                  <a:pt x="5679" y="2143"/>
                </a:lnTo>
                <a:lnTo>
                  <a:pt x="7882" y="2143"/>
                </a:lnTo>
                <a:cubicBezTo>
                  <a:pt x="7977" y="2143"/>
                  <a:pt x="8061" y="2060"/>
                  <a:pt x="8061" y="1965"/>
                </a:cubicBezTo>
                <a:cubicBezTo>
                  <a:pt x="8061" y="1870"/>
                  <a:pt x="7989" y="1786"/>
                  <a:pt x="7882" y="1786"/>
                </a:cubicBezTo>
                <a:lnTo>
                  <a:pt x="4286" y="1786"/>
                </a:lnTo>
                <a:lnTo>
                  <a:pt x="4286" y="1643"/>
                </a:lnTo>
                <a:cubicBezTo>
                  <a:pt x="4513" y="1465"/>
                  <a:pt x="4655" y="1203"/>
                  <a:pt x="4655" y="917"/>
                </a:cubicBezTo>
                <a:cubicBezTo>
                  <a:pt x="4655" y="417"/>
                  <a:pt x="4239" y="0"/>
                  <a:pt x="373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31" name="Google Shape;10450;p79">
            <a:extLst>
              <a:ext uri="{FF2B5EF4-FFF2-40B4-BE49-F238E27FC236}">
                <a16:creationId xmlns:a16="http://schemas.microsoft.com/office/drawing/2014/main" id="{7DD25E55-6847-4E47-B5B6-5255EA412A9D}"/>
              </a:ext>
            </a:extLst>
          </p:cNvPr>
          <p:cNvGrpSpPr/>
          <p:nvPr/>
        </p:nvGrpSpPr>
        <p:grpSpPr>
          <a:xfrm rot="20555775">
            <a:off x="1011261" y="769246"/>
            <a:ext cx="549336" cy="457283"/>
            <a:chOff x="5778676" y="3826972"/>
            <a:chExt cx="349052" cy="313055"/>
          </a:xfrm>
        </p:grpSpPr>
        <p:sp>
          <p:nvSpPr>
            <p:cNvPr id="32" name="Google Shape;10451;p79">
              <a:extLst>
                <a:ext uri="{FF2B5EF4-FFF2-40B4-BE49-F238E27FC236}">
                  <a16:creationId xmlns:a16="http://schemas.microsoft.com/office/drawing/2014/main" id="{767B24EF-982C-49C3-A7E2-03939291F809}"/>
                </a:ext>
              </a:extLst>
            </p:cNvPr>
            <p:cNvSpPr/>
            <p:nvPr/>
          </p:nvSpPr>
          <p:spPr>
            <a:xfrm>
              <a:off x="5923045" y="3890659"/>
              <a:ext cx="27690" cy="48155"/>
            </a:xfrm>
            <a:custGeom>
              <a:avLst/>
              <a:gdLst/>
              <a:ahLst/>
              <a:cxnLst/>
              <a:rect l="l" t="t" r="r" b="b"/>
              <a:pathLst>
                <a:path w="870" h="1513" extrusionOk="0">
                  <a:moveTo>
                    <a:pt x="406" y="286"/>
                  </a:moveTo>
                  <a:lnTo>
                    <a:pt x="406" y="560"/>
                  </a:lnTo>
                  <a:cubicBezTo>
                    <a:pt x="299" y="524"/>
                    <a:pt x="251" y="488"/>
                    <a:pt x="251" y="417"/>
                  </a:cubicBezTo>
                  <a:cubicBezTo>
                    <a:pt x="251" y="345"/>
                    <a:pt x="334" y="298"/>
                    <a:pt x="406" y="286"/>
                  </a:cubicBezTo>
                  <a:close/>
                  <a:moveTo>
                    <a:pt x="513" y="845"/>
                  </a:moveTo>
                  <a:cubicBezTo>
                    <a:pt x="632" y="893"/>
                    <a:pt x="644" y="953"/>
                    <a:pt x="644" y="1012"/>
                  </a:cubicBezTo>
                  <a:cubicBezTo>
                    <a:pt x="644" y="1119"/>
                    <a:pt x="584" y="1155"/>
                    <a:pt x="513" y="1179"/>
                  </a:cubicBezTo>
                  <a:lnTo>
                    <a:pt x="513" y="845"/>
                  </a:lnTo>
                  <a:close/>
                  <a:moveTo>
                    <a:pt x="465" y="0"/>
                  </a:moveTo>
                  <a:cubicBezTo>
                    <a:pt x="441" y="0"/>
                    <a:pt x="406" y="12"/>
                    <a:pt x="406" y="48"/>
                  </a:cubicBezTo>
                  <a:lnTo>
                    <a:pt x="406" y="83"/>
                  </a:lnTo>
                  <a:cubicBezTo>
                    <a:pt x="179" y="119"/>
                    <a:pt x="48" y="238"/>
                    <a:pt x="48" y="441"/>
                  </a:cubicBezTo>
                  <a:cubicBezTo>
                    <a:pt x="48" y="667"/>
                    <a:pt x="215" y="738"/>
                    <a:pt x="406" y="810"/>
                  </a:cubicBezTo>
                  <a:lnTo>
                    <a:pt x="406" y="1191"/>
                  </a:lnTo>
                  <a:cubicBezTo>
                    <a:pt x="299" y="1167"/>
                    <a:pt x="251" y="1143"/>
                    <a:pt x="168" y="1072"/>
                  </a:cubicBezTo>
                  <a:cubicBezTo>
                    <a:pt x="149" y="1058"/>
                    <a:pt x="132" y="1051"/>
                    <a:pt x="116" y="1051"/>
                  </a:cubicBezTo>
                  <a:cubicBezTo>
                    <a:pt x="92" y="1051"/>
                    <a:pt x="70" y="1067"/>
                    <a:pt x="48" y="1095"/>
                  </a:cubicBezTo>
                  <a:cubicBezTo>
                    <a:pt x="1" y="1155"/>
                    <a:pt x="1" y="1215"/>
                    <a:pt x="48" y="1262"/>
                  </a:cubicBezTo>
                  <a:cubicBezTo>
                    <a:pt x="120" y="1357"/>
                    <a:pt x="275" y="1417"/>
                    <a:pt x="406" y="1417"/>
                  </a:cubicBezTo>
                  <a:lnTo>
                    <a:pt x="406" y="1476"/>
                  </a:lnTo>
                  <a:cubicBezTo>
                    <a:pt x="406" y="1500"/>
                    <a:pt x="441" y="1512"/>
                    <a:pt x="465" y="1512"/>
                  </a:cubicBezTo>
                  <a:cubicBezTo>
                    <a:pt x="501" y="1512"/>
                    <a:pt x="525" y="1500"/>
                    <a:pt x="525" y="1476"/>
                  </a:cubicBezTo>
                  <a:lnTo>
                    <a:pt x="525" y="1417"/>
                  </a:lnTo>
                  <a:cubicBezTo>
                    <a:pt x="715" y="1381"/>
                    <a:pt x="870" y="1262"/>
                    <a:pt x="870" y="1024"/>
                  </a:cubicBezTo>
                  <a:cubicBezTo>
                    <a:pt x="870" y="774"/>
                    <a:pt x="739" y="679"/>
                    <a:pt x="525" y="607"/>
                  </a:cubicBezTo>
                  <a:lnTo>
                    <a:pt x="525" y="286"/>
                  </a:lnTo>
                  <a:cubicBezTo>
                    <a:pt x="572" y="286"/>
                    <a:pt x="596" y="298"/>
                    <a:pt x="656" y="322"/>
                  </a:cubicBezTo>
                  <a:cubicBezTo>
                    <a:pt x="682" y="335"/>
                    <a:pt x="713" y="352"/>
                    <a:pt x="745" y="352"/>
                  </a:cubicBezTo>
                  <a:cubicBezTo>
                    <a:pt x="770" y="352"/>
                    <a:pt x="796" y="341"/>
                    <a:pt x="822" y="310"/>
                  </a:cubicBezTo>
                  <a:cubicBezTo>
                    <a:pt x="858" y="262"/>
                    <a:pt x="870" y="202"/>
                    <a:pt x="810" y="155"/>
                  </a:cubicBezTo>
                  <a:cubicBezTo>
                    <a:pt x="739" y="107"/>
                    <a:pt x="620" y="83"/>
                    <a:pt x="525" y="83"/>
                  </a:cubicBezTo>
                  <a:lnTo>
                    <a:pt x="525" y="48"/>
                  </a:lnTo>
                  <a:cubicBezTo>
                    <a:pt x="525" y="12"/>
                    <a:pt x="501" y="0"/>
                    <a:pt x="46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0452;p79">
              <a:extLst>
                <a:ext uri="{FF2B5EF4-FFF2-40B4-BE49-F238E27FC236}">
                  <a16:creationId xmlns:a16="http://schemas.microsoft.com/office/drawing/2014/main" id="{38D76832-5639-4B32-B97E-FF3BCA7EBBE8}"/>
                </a:ext>
              </a:extLst>
            </p:cNvPr>
            <p:cNvSpPr/>
            <p:nvPr/>
          </p:nvSpPr>
          <p:spPr>
            <a:xfrm>
              <a:off x="5976866" y="3843268"/>
              <a:ext cx="80364" cy="80364"/>
            </a:xfrm>
            <a:custGeom>
              <a:avLst/>
              <a:gdLst/>
              <a:ahLst/>
              <a:cxnLst/>
              <a:rect l="l" t="t" r="r" b="b"/>
              <a:pathLst>
                <a:path w="2525" h="2525" extrusionOk="0">
                  <a:moveTo>
                    <a:pt x="1263" y="310"/>
                  </a:moveTo>
                  <a:cubicBezTo>
                    <a:pt x="1786" y="310"/>
                    <a:pt x="2215" y="739"/>
                    <a:pt x="2215" y="1263"/>
                  </a:cubicBezTo>
                  <a:cubicBezTo>
                    <a:pt x="2215" y="1787"/>
                    <a:pt x="1798" y="2215"/>
                    <a:pt x="1263" y="2215"/>
                  </a:cubicBezTo>
                  <a:cubicBezTo>
                    <a:pt x="739" y="2215"/>
                    <a:pt x="310" y="1787"/>
                    <a:pt x="310" y="1263"/>
                  </a:cubicBezTo>
                  <a:cubicBezTo>
                    <a:pt x="310" y="739"/>
                    <a:pt x="739" y="310"/>
                    <a:pt x="1263" y="310"/>
                  </a:cubicBezTo>
                  <a:close/>
                  <a:moveTo>
                    <a:pt x="1263" y="1"/>
                  </a:moveTo>
                  <a:cubicBezTo>
                    <a:pt x="560" y="1"/>
                    <a:pt x="1" y="560"/>
                    <a:pt x="1" y="1263"/>
                  </a:cubicBezTo>
                  <a:cubicBezTo>
                    <a:pt x="1" y="1965"/>
                    <a:pt x="560" y="2525"/>
                    <a:pt x="1263" y="2525"/>
                  </a:cubicBezTo>
                  <a:cubicBezTo>
                    <a:pt x="1965" y="2525"/>
                    <a:pt x="2525" y="1965"/>
                    <a:pt x="2525" y="1263"/>
                  </a:cubicBezTo>
                  <a:cubicBezTo>
                    <a:pt x="2525" y="560"/>
                    <a:pt x="1965" y="1"/>
                    <a:pt x="126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0453;p79">
              <a:extLst>
                <a:ext uri="{FF2B5EF4-FFF2-40B4-BE49-F238E27FC236}">
                  <a16:creationId xmlns:a16="http://schemas.microsoft.com/office/drawing/2014/main" id="{7AFF080F-4216-4F03-A306-ED5AED6018AA}"/>
                </a:ext>
              </a:extLst>
            </p:cNvPr>
            <p:cNvSpPr/>
            <p:nvPr/>
          </p:nvSpPr>
          <p:spPr>
            <a:xfrm>
              <a:off x="5879473" y="3826972"/>
              <a:ext cx="193288" cy="144051"/>
            </a:xfrm>
            <a:custGeom>
              <a:avLst/>
              <a:gdLst/>
              <a:ahLst/>
              <a:cxnLst/>
              <a:rect l="l" t="t" r="r" b="b"/>
              <a:pathLst>
                <a:path w="6073" h="4526" extrusionOk="0">
                  <a:moveTo>
                    <a:pt x="1798" y="1775"/>
                  </a:moveTo>
                  <a:cubicBezTo>
                    <a:pt x="2132" y="1775"/>
                    <a:pt x="2430" y="1942"/>
                    <a:pt x="2596" y="2192"/>
                  </a:cubicBezTo>
                  <a:cubicBezTo>
                    <a:pt x="2620" y="2346"/>
                    <a:pt x="2680" y="2477"/>
                    <a:pt x="2739" y="2608"/>
                  </a:cubicBezTo>
                  <a:cubicBezTo>
                    <a:pt x="2739" y="2656"/>
                    <a:pt x="2751" y="2704"/>
                    <a:pt x="2751" y="2727"/>
                  </a:cubicBezTo>
                  <a:cubicBezTo>
                    <a:pt x="2751" y="3251"/>
                    <a:pt x="2322" y="3680"/>
                    <a:pt x="1798" y="3680"/>
                  </a:cubicBezTo>
                  <a:cubicBezTo>
                    <a:pt x="1287" y="3680"/>
                    <a:pt x="846" y="3251"/>
                    <a:pt x="846" y="2727"/>
                  </a:cubicBezTo>
                  <a:cubicBezTo>
                    <a:pt x="846" y="2203"/>
                    <a:pt x="1287" y="1775"/>
                    <a:pt x="1798" y="1775"/>
                  </a:cubicBezTo>
                  <a:close/>
                  <a:moveTo>
                    <a:pt x="1810" y="1251"/>
                  </a:moveTo>
                  <a:cubicBezTo>
                    <a:pt x="2072" y="1251"/>
                    <a:pt x="2334" y="1334"/>
                    <a:pt x="2560" y="1465"/>
                  </a:cubicBezTo>
                  <a:cubicBezTo>
                    <a:pt x="2549" y="1537"/>
                    <a:pt x="2549" y="1632"/>
                    <a:pt x="2537" y="1692"/>
                  </a:cubicBezTo>
                  <a:cubicBezTo>
                    <a:pt x="2322" y="1537"/>
                    <a:pt x="2072" y="1453"/>
                    <a:pt x="1787" y="1453"/>
                  </a:cubicBezTo>
                  <a:cubicBezTo>
                    <a:pt x="1084" y="1453"/>
                    <a:pt x="525" y="2013"/>
                    <a:pt x="525" y="2715"/>
                  </a:cubicBezTo>
                  <a:cubicBezTo>
                    <a:pt x="525" y="3418"/>
                    <a:pt x="1084" y="3978"/>
                    <a:pt x="1787" y="3978"/>
                  </a:cubicBezTo>
                  <a:cubicBezTo>
                    <a:pt x="2382" y="3978"/>
                    <a:pt x="2894" y="3561"/>
                    <a:pt x="3025" y="3001"/>
                  </a:cubicBezTo>
                  <a:lnTo>
                    <a:pt x="3192" y="3156"/>
                  </a:lnTo>
                  <a:cubicBezTo>
                    <a:pt x="3025" y="3775"/>
                    <a:pt x="2465" y="4204"/>
                    <a:pt x="1810" y="4204"/>
                  </a:cubicBezTo>
                  <a:cubicBezTo>
                    <a:pt x="1001" y="4204"/>
                    <a:pt x="334" y="3549"/>
                    <a:pt x="334" y="2727"/>
                  </a:cubicBezTo>
                  <a:cubicBezTo>
                    <a:pt x="334" y="1906"/>
                    <a:pt x="989" y="1251"/>
                    <a:pt x="1810" y="1251"/>
                  </a:cubicBezTo>
                  <a:close/>
                  <a:moveTo>
                    <a:pt x="4299" y="1"/>
                  </a:moveTo>
                  <a:cubicBezTo>
                    <a:pt x="3549" y="1"/>
                    <a:pt x="2894" y="501"/>
                    <a:pt x="2632" y="1168"/>
                  </a:cubicBezTo>
                  <a:cubicBezTo>
                    <a:pt x="2382" y="1037"/>
                    <a:pt x="2084" y="953"/>
                    <a:pt x="1787" y="953"/>
                  </a:cubicBezTo>
                  <a:cubicBezTo>
                    <a:pt x="810" y="953"/>
                    <a:pt x="1" y="1763"/>
                    <a:pt x="1" y="2739"/>
                  </a:cubicBezTo>
                  <a:cubicBezTo>
                    <a:pt x="1" y="3727"/>
                    <a:pt x="810" y="4525"/>
                    <a:pt x="1787" y="4525"/>
                  </a:cubicBezTo>
                  <a:cubicBezTo>
                    <a:pt x="2549" y="4525"/>
                    <a:pt x="3203" y="4049"/>
                    <a:pt x="3453" y="3370"/>
                  </a:cubicBezTo>
                  <a:cubicBezTo>
                    <a:pt x="3703" y="3501"/>
                    <a:pt x="3989" y="3573"/>
                    <a:pt x="4299" y="3573"/>
                  </a:cubicBezTo>
                  <a:cubicBezTo>
                    <a:pt x="4704" y="3573"/>
                    <a:pt x="5108" y="3442"/>
                    <a:pt x="5418" y="3192"/>
                  </a:cubicBezTo>
                  <a:cubicBezTo>
                    <a:pt x="5728" y="2942"/>
                    <a:pt x="5954" y="2596"/>
                    <a:pt x="6049" y="2203"/>
                  </a:cubicBezTo>
                  <a:cubicBezTo>
                    <a:pt x="6073" y="2108"/>
                    <a:pt x="6037" y="2013"/>
                    <a:pt x="5942" y="2001"/>
                  </a:cubicBezTo>
                  <a:cubicBezTo>
                    <a:pt x="5932" y="2000"/>
                    <a:pt x="5921" y="1999"/>
                    <a:pt x="5911" y="1999"/>
                  </a:cubicBezTo>
                  <a:cubicBezTo>
                    <a:pt x="5839" y="1999"/>
                    <a:pt x="5772" y="2037"/>
                    <a:pt x="5751" y="2120"/>
                  </a:cubicBezTo>
                  <a:cubicBezTo>
                    <a:pt x="5597" y="2787"/>
                    <a:pt x="5001" y="3251"/>
                    <a:pt x="4323" y="3251"/>
                  </a:cubicBezTo>
                  <a:cubicBezTo>
                    <a:pt x="3787" y="3251"/>
                    <a:pt x="3311" y="2965"/>
                    <a:pt x="3037" y="2501"/>
                  </a:cubicBezTo>
                  <a:cubicBezTo>
                    <a:pt x="3013" y="2358"/>
                    <a:pt x="2953" y="2203"/>
                    <a:pt x="2882" y="2084"/>
                  </a:cubicBezTo>
                  <a:cubicBezTo>
                    <a:pt x="2680" y="1180"/>
                    <a:pt x="3382" y="322"/>
                    <a:pt x="4311" y="322"/>
                  </a:cubicBezTo>
                  <a:cubicBezTo>
                    <a:pt x="4989" y="322"/>
                    <a:pt x="5585" y="775"/>
                    <a:pt x="5739" y="1453"/>
                  </a:cubicBezTo>
                  <a:cubicBezTo>
                    <a:pt x="5750" y="1528"/>
                    <a:pt x="5818" y="1574"/>
                    <a:pt x="5901" y="1574"/>
                  </a:cubicBezTo>
                  <a:cubicBezTo>
                    <a:pt x="5911" y="1574"/>
                    <a:pt x="5920" y="1574"/>
                    <a:pt x="5930" y="1572"/>
                  </a:cubicBezTo>
                  <a:cubicBezTo>
                    <a:pt x="6013" y="1549"/>
                    <a:pt x="6061" y="1465"/>
                    <a:pt x="6049" y="1370"/>
                  </a:cubicBezTo>
                  <a:cubicBezTo>
                    <a:pt x="5954" y="989"/>
                    <a:pt x="5739" y="644"/>
                    <a:pt x="5418" y="394"/>
                  </a:cubicBezTo>
                  <a:cubicBezTo>
                    <a:pt x="5108" y="144"/>
                    <a:pt x="4704" y="1"/>
                    <a:pt x="429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0454;p79">
              <a:extLst>
                <a:ext uri="{FF2B5EF4-FFF2-40B4-BE49-F238E27FC236}">
                  <a16:creationId xmlns:a16="http://schemas.microsoft.com/office/drawing/2014/main" id="{E3DD3984-67EF-4221-A8EC-E776B965791C}"/>
                </a:ext>
              </a:extLst>
            </p:cNvPr>
            <p:cNvSpPr/>
            <p:nvPr/>
          </p:nvSpPr>
          <p:spPr>
            <a:xfrm>
              <a:off x="6003760" y="3859946"/>
              <a:ext cx="26958" cy="47773"/>
            </a:xfrm>
            <a:custGeom>
              <a:avLst/>
              <a:gdLst/>
              <a:ahLst/>
              <a:cxnLst/>
              <a:rect l="l" t="t" r="r" b="b"/>
              <a:pathLst>
                <a:path w="847" h="1501" extrusionOk="0">
                  <a:moveTo>
                    <a:pt x="382" y="298"/>
                  </a:moveTo>
                  <a:lnTo>
                    <a:pt x="382" y="572"/>
                  </a:lnTo>
                  <a:cubicBezTo>
                    <a:pt x="287" y="536"/>
                    <a:pt x="239" y="501"/>
                    <a:pt x="239" y="429"/>
                  </a:cubicBezTo>
                  <a:cubicBezTo>
                    <a:pt x="239" y="358"/>
                    <a:pt x="310" y="310"/>
                    <a:pt x="382" y="298"/>
                  </a:cubicBezTo>
                  <a:close/>
                  <a:moveTo>
                    <a:pt x="489" y="870"/>
                  </a:moveTo>
                  <a:cubicBezTo>
                    <a:pt x="608" y="917"/>
                    <a:pt x="620" y="977"/>
                    <a:pt x="620" y="1037"/>
                  </a:cubicBezTo>
                  <a:cubicBezTo>
                    <a:pt x="620" y="1132"/>
                    <a:pt x="560" y="1167"/>
                    <a:pt x="489" y="1203"/>
                  </a:cubicBezTo>
                  <a:lnTo>
                    <a:pt x="489" y="870"/>
                  </a:lnTo>
                  <a:close/>
                  <a:moveTo>
                    <a:pt x="441" y="1"/>
                  </a:moveTo>
                  <a:cubicBezTo>
                    <a:pt x="418" y="1"/>
                    <a:pt x="382" y="13"/>
                    <a:pt x="382" y="36"/>
                  </a:cubicBezTo>
                  <a:lnTo>
                    <a:pt x="382" y="84"/>
                  </a:lnTo>
                  <a:cubicBezTo>
                    <a:pt x="156" y="120"/>
                    <a:pt x="25" y="239"/>
                    <a:pt x="25" y="441"/>
                  </a:cubicBezTo>
                  <a:cubicBezTo>
                    <a:pt x="25" y="679"/>
                    <a:pt x="203" y="739"/>
                    <a:pt x="382" y="810"/>
                  </a:cubicBezTo>
                  <a:lnTo>
                    <a:pt x="382" y="1191"/>
                  </a:lnTo>
                  <a:cubicBezTo>
                    <a:pt x="275" y="1167"/>
                    <a:pt x="239" y="1132"/>
                    <a:pt x="144" y="1072"/>
                  </a:cubicBezTo>
                  <a:cubicBezTo>
                    <a:pt x="125" y="1059"/>
                    <a:pt x="108" y="1053"/>
                    <a:pt x="92" y="1053"/>
                  </a:cubicBezTo>
                  <a:cubicBezTo>
                    <a:pt x="37" y="1053"/>
                    <a:pt x="1" y="1121"/>
                    <a:pt x="1" y="1167"/>
                  </a:cubicBezTo>
                  <a:cubicBezTo>
                    <a:pt x="1" y="1203"/>
                    <a:pt x="13" y="1227"/>
                    <a:pt x="25" y="1251"/>
                  </a:cubicBezTo>
                  <a:cubicBezTo>
                    <a:pt x="96" y="1346"/>
                    <a:pt x="251" y="1394"/>
                    <a:pt x="382" y="1394"/>
                  </a:cubicBezTo>
                  <a:lnTo>
                    <a:pt x="382" y="1453"/>
                  </a:lnTo>
                  <a:cubicBezTo>
                    <a:pt x="382" y="1489"/>
                    <a:pt x="418" y="1501"/>
                    <a:pt x="441" y="1501"/>
                  </a:cubicBezTo>
                  <a:cubicBezTo>
                    <a:pt x="477" y="1501"/>
                    <a:pt x="501" y="1489"/>
                    <a:pt x="501" y="1453"/>
                  </a:cubicBezTo>
                  <a:lnTo>
                    <a:pt x="501" y="1394"/>
                  </a:lnTo>
                  <a:cubicBezTo>
                    <a:pt x="703" y="1370"/>
                    <a:pt x="846" y="1251"/>
                    <a:pt x="846" y="1013"/>
                  </a:cubicBezTo>
                  <a:cubicBezTo>
                    <a:pt x="846" y="786"/>
                    <a:pt x="691" y="691"/>
                    <a:pt x="501" y="620"/>
                  </a:cubicBezTo>
                  <a:lnTo>
                    <a:pt x="501" y="298"/>
                  </a:lnTo>
                  <a:cubicBezTo>
                    <a:pt x="584" y="298"/>
                    <a:pt x="608" y="310"/>
                    <a:pt x="680" y="358"/>
                  </a:cubicBezTo>
                  <a:cubicBezTo>
                    <a:pt x="694" y="362"/>
                    <a:pt x="709" y="364"/>
                    <a:pt x="723" y="364"/>
                  </a:cubicBezTo>
                  <a:cubicBezTo>
                    <a:pt x="754" y="364"/>
                    <a:pt x="782" y="351"/>
                    <a:pt x="799" y="310"/>
                  </a:cubicBezTo>
                  <a:cubicBezTo>
                    <a:pt x="834" y="263"/>
                    <a:pt x="846" y="203"/>
                    <a:pt x="787" y="155"/>
                  </a:cubicBezTo>
                  <a:cubicBezTo>
                    <a:pt x="715" y="96"/>
                    <a:pt x="596" y="84"/>
                    <a:pt x="501" y="84"/>
                  </a:cubicBezTo>
                  <a:lnTo>
                    <a:pt x="501" y="36"/>
                  </a:lnTo>
                  <a:cubicBezTo>
                    <a:pt x="501" y="13"/>
                    <a:pt x="477" y="1"/>
                    <a:pt x="44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0455;p79">
              <a:extLst>
                <a:ext uri="{FF2B5EF4-FFF2-40B4-BE49-F238E27FC236}">
                  <a16:creationId xmlns:a16="http://schemas.microsoft.com/office/drawing/2014/main" id="{B5D0CA86-F25E-4274-9C16-2A5C9CE31589}"/>
                </a:ext>
              </a:extLst>
            </p:cNvPr>
            <p:cNvSpPr/>
            <p:nvPr/>
          </p:nvSpPr>
          <p:spPr>
            <a:xfrm>
              <a:off x="5778676" y="3939865"/>
              <a:ext cx="349052" cy="200163"/>
            </a:xfrm>
            <a:custGeom>
              <a:avLst/>
              <a:gdLst/>
              <a:ahLst/>
              <a:cxnLst/>
              <a:rect l="l" t="t" r="r" b="b"/>
              <a:pathLst>
                <a:path w="10967" h="6289" extrusionOk="0">
                  <a:moveTo>
                    <a:pt x="3483" y="1855"/>
                  </a:moveTo>
                  <a:cubicBezTo>
                    <a:pt x="3500" y="1855"/>
                    <a:pt x="3513" y="1868"/>
                    <a:pt x="3513" y="1895"/>
                  </a:cubicBezTo>
                  <a:cubicBezTo>
                    <a:pt x="3584" y="2074"/>
                    <a:pt x="4573" y="4693"/>
                    <a:pt x="4620" y="4776"/>
                  </a:cubicBezTo>
                  <a:cubicBezTo>
                    <a:pt x="4632" y="4788"/>
                    <a:pt x="4620" y="4824"/>
                    <a:pt x="4584" y="4824"/>
                  </a:cubicBezTo>
                  <a:lnTo>
                    <a:pt x="3882" y="5086"/>
                  </a:lnTo>
                  <a:cubicBezTo>
                    <a:pt x="3846" y="4955"/>
                    <a:pt x="2846" y="2300"/>
                    <a:pt x="2775" y="2133"/>
                  </a:cubicBezTo>
                  <a:lnTo>
                    <a:pt x="3465" y="1859"/>
                  </a:lnTo>
                  <a:cubicBezTo>
                    <a:pt x="3471" y="1856"/>
                    <a:pt x="3477" y="1855"/>
                    <a:pt x="3483" y="1855"/>
                  </a:cubicBezTo>
                  <a:close/>
                  <a:moveTo>
                    <a:pt x="2477" y="2228"/>
                  </a:moveTo>
                  <a:lnTo>
                    <a:pt x="3584" y="5193"/>
                  </a:lnTo>
                  <a:cubicBezTo>
                    <a:pt x="3072" y="5407"/>
                    <a:pt x="1739" y="5907"/>
                    <a:pt x="1513" y="6003"/>
                  </a:cubicBezTo>
                  <a:cubicBezTo>
                    <a:pt x="1507" y="6005"/>
                    <a:pt x="1500" y="6007"/>
                    <a:pt x="1493" y="6007"/>
                  </a:cubicBezTo>
                  <a:cubicBezTo>
                    <a:pt x="1468" y="6007"/>
                    <a:pt x="1438" y="5991"/>
                    <a:pt x="1429" y="5955"/>
                  </a:cubicBezTo>
                  <a:lnTo>
                    <a:pt x="358" y="3109"/>
                  </a:lnTo>
                  <a:cubicBezTo>
                    <a:pt x="346" y="3086"/>
                    <a:pt x="358" y="3038"/>
                    <a:pt x="405" y="3026"/>
                  </a:cubicBezTo>
                  <a:cubicBezTo>
                    <a:pt x="1072" y="2764"/>
                    <a:pt x="2013" y="2407"/>
                    <a:pt x="2477" y="2228"/>
                  </a:cubicBezTo>
                  <a:close/>
                  <a:moveTo>
                    <a:pt x="10060" y="0"/>
                  </a:moveTo>
                  <a:cubicBezTo>
                    <a:pt x="9818" y="0"/>
                    <a:pt x="9583" y="125"/>
                    <a:pt x="9407" y="288"/>
                  </a:cubicBezTo>
                  <a:lnTo>
                    <a:pt x="7728" y="1681"/>
                  </a:lnTo>
                  <a:cubicBezTo>
                    <a:pt x="7632" y="1478"/>
                    <a:pt x="7430" y="1264"/>
                    <a:pt x="7061" y="1264"/>
                  </a:cubicBezTo>
                  <a:cubicBezTo>
                    <a:pt x="6668" y="1264"/>
                    <a:pt x="6361" y="1262"/>
                    <a:pt x="6115" y="1262"/>
                  </a:cubicBezTo>
                  <a:cubicBezTo>
                    <a:pt x="5377" y="1262"/>
                    <a:pt x="5192" y="1276"/>
                    <a:pt x="4906" y="1383"/>
                  </a:cubicBezTo>
                  <a:lnTo>
                    <a:pt x="3834" y="1835"/>
                  </a:lnTo>
                  <a:lnTo>
                    <a:pt x="3822" y="1788"/>
                  </a:lnTo>
                  <a:cubicBezTo>
                    <a:pt x="3766" y="1647"/>
                    <a:pt x="3637" y="1551"/>
                    <a:pt x="3491" y="1551"/>
                  </a:cubicBezTo>
                  <a:cubicBezTo>
                    <a:pt x="3451" y="1551"/>
                    <a:pt x="3411" y="1558"/>
                    <a:pt x="3370" y="1574"/>
                  </a:cubicBezTo>
                  <a:lnTo>
                    <a:pt x="2560" y="1871"/>
                  </a:lnTo>
                  <a:cubicBezTo>
                    <a:pt x="2203" y="2014"/>
                    <a:pt x="1084" y="2431"/>
                    <a:pt x="298" y="2728"/>
                  </a:cubicBezTo>
                  <a:cubicBezTo>
                    <a:pt x="108" y="2800"/>
                    <a:pt x="1" y="3026"/>
                    <a:pt x="72" y="3217"/>
                  </a:cubicBezTo>
                  <a:lnTo>
                    <a:pt x="1144" y="6038"/>
                  </a:lnTo>
                  <a:cubicBezTo>
                    <a:pt x="1199" y="6196"/>
                    <a:pt x="1348" y="6288"/>
                    <a:pt x="1501" y="6288"/>
                  </a:cubicBezTo>
                  <a:cubicBezTo>
                    <a:pt x="1545" y="6288"/>
                    <a:pt x="1589" y="6281"/>
                    <a:pt x="1632" y="6265"/>
                  </a:cubicBezTo>
                  <a:cubicBezTo>
                    <a:pt x="1870" y="6181"/>
                    <a:pt x="3501" y="5562"/>
                    <a:pt x="3858" y="5431"/>
                  </a:cubicBezTo>
                  <a:lnTo>
                    <a:pt x="4704" y="5122"/>
                  </a:lnTo>
                  <a:cubicBezTo>
                    <a:pt x="4882" y="5050"/>
                    <a:pt x="4989" y="4848"/>
                    <a:pt x="4918" y="4657"/>
                  </a:cubicBezTo>
                  <a:lnTo>
                    <a:pt x="4894" y="4622"/>
                  </a:lnTo>
                  <a:cubicBezTo>
                    <a:pt x="5454" y="4383"/>
                    <a:pt x="5466" y="4360"/>
                    <a:pt x="6049" y="4360"/>
                  </a:cubicBezTo>
                  <a:cubicBezTo>
                    <a:pt x="6132" y="4360"/>
                    <a:pt x="6204" y="4288"/>
                    <a:pt x="6204" y="4193"/>
                  </a:cubicBezTo>
                  <a:cubicBezTo>
                    <a:pt x="6204" y="4110"/>
                    <a:pt x="6132" y="4026"/>
                    <a:pt x="6049" y="4026"/>
                  </a:cubicBezTo>
                  <a:cubicBezTo>
                    <a:pt x="5418" y="4026"/>
                    <a:pt x="5358" y="4074"/>
                    <a:pt x="4799" y="4312"/>
                  </a:cubicBezTo>
                  <a:lnTo>
                    <a:pt x="3965" y="2097"/>
                  </a:lnTo>
                  <a:lnTo>
                    <a:pt x="5037" y="1645"/>
                  </a:lnTo>
                  <a:cubicBezTo>
                    <a:pt x="5251" y="1571"/>
                    <a:pt x="5403" y="1559"/>
                    <a:pt x="5989" y="1559"/>
                  </a:cubicBezTo>
                  <a:cubicBezTo>
                    <a:pt x="6250" y="1559"/>
                    <a:pt x="6597" y="1562"/>
                    <a:pt x="7073" y="1562"/>
                  </a:cubicBezTo>
                  <a:cubicBezTo>
                    <a:pt x="7240" y="1562"/>
                    <a:pt x="7359" y="1621"/>
                    <a:pt x="7430" y="1740"/>
                  </a:cubicBezTo>
                  <a:cubicBezTo>
                    <a:pt x="7478" y="1835"/>
                    <a:pt x="7490" y="1919"/>
                    <a:pt x="7502" y="1931"/>
                  </a:cubicBezTo>
                  <a:cubicBezTo>
                    <a:pt x="7502" y="1990"/>
                    <a:pt x="7454" y="2276"/>
                    <a:pt x="7180" y="2336"/>
                  </a:cubicBezTo>
                  <a:cubicBezTo>
                    <a:pt x="6740" y="2407"/>
                    <a:pt x="5823" y="2538"/>
                    <a:pt x="5811" y="2538"/>
                  </a:cubicBezTo>
                  <a:cubicBezTo>
                    <a:pt x="5716" y="2562"/>
                    <a:pt x="5656" y="2633"/>
                    <a:pt x="5668" y="2728"/>
                  </a:cubicBezTo>
                  <a:cubicBezTo>
                    <a:pt x="5692" y="2800"/>
                    <a:pt x="5751" y="2859"/>
                    <a:pt x="5823" y="2859"/>
                  </a:cubicBezTo>
                  <a:lnTo>
                    <a:pt x="5847" y="2859"/>
                  </a:lnTo>
                  <a:cubicBezTo>
                    <a:pt x="5870" y="2859"/>
                    <a:pt x="6787" y="2728"/>
                    <a:pt x="7240" y="2645"/>
                  </a:cubicBezTo>
                  <a:cubicBezTo>
                    <a:pt x="7632" y="2574"/>
                    <a:pt x="7787" y="2240"/>
                    <a:pt x="7811" y="2026"/>
                  </a:cubicBezTo>
                  <a:lnTo>
                    <a:pt x="9633" y="514"/>
                  </a:lnTo>
                  <a:cubicBezTo>
                    <a:pt x="9747" y="415"/>
                    <a:pt x="9895" y="311"/>
                    <a:pt x="10058" y="311"/>
                  </a:cubicBezTo>
                  <a:cubicBezTo>
                    <a:pt x="10151" y="311"/>
                    <a:pt x="10248" y="344"/>
                    <a:pt x="10347" y="431"/>
                  </a:cubicBezTo>
                  <a:cubicBezTo>
                    <a:pt x="10645" y="728"/>
                    <a:pt x="10371" y="1073"/>
                    <a:pt x="10299" y="1145"/>
                  </a:cubicBezTo>
                  <a:cubicBezTo>
                    <a:pt x="10228" y="1216"/>
                    <a:pt x="8013" y="3609"/>
                    <a:pt x="8013" y="3609"/>
                  </a:cubicBezTo>
                  <a:cubicBezTo>
                    <a:pt x="7680" y="3990"/>
                    <a:pt x="7251" y="4050"/>
                    <a:pt x="7073" y="4062"/>
                  </a:cubicBezTo>
                  <a:lnTo>
                    <a:pt x="6787" y="4062"/>
                  </a:lnTo>
                  <a:cubicBezTo>
                    <a:pt x="6704" y="4062"/>
                    <a:pt x="6620" y="4133"/>
                    <a:pt x="6620" y="4229"/>
                  </a:cubicBezTo>
                  <a:cubicBezTo>
                    <a:pt x="6620" y="4312"/>
                    <a:pt x="6704" y="4383"/>
                    <a:pt x="6787" y="4383"/>
                  </a:cubicBezTo>
                  <a:lnTo>
                    <a:pt x="7097" y="4383"/>
                  </a:lnTo>
                  <a:cubicBezTo>
                    <a:pt x="7311" y="4371"/>
                    <a:pt x="7859" y="4300"/>
                    <a:pt x="8264" y="3836"/>
                  </a:cubicBezTo>
                  <a:lnTo>
                    <a:pt x="10550" y="1371"/>
                  </a:lnTo>
                  <a:cubicBezTo>
                    <a:pt x="10728" y="1121"/>
                    <a:pt x="10966" y="621"/>
                    <a:pt x="10550" y="204"/>
                  </a:cubicBezTo>
                  <a:cubicBezTo>
                    <a:pt x="10395" y="59"/>
                    <a:pt x="10226" y="0"/>
                    <a:pt x="1006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6960537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3" name="Google Shape;291;p39">
            <a:extLst>
              <a:ext uri="{FF2B5EF4-FFF2-40B4-BE49-F238E27FC236}">
                <a16:creationId xmlns:a16="http://schemas.microsoft.com/office/drawing/2014/main" id="{2E6F3CA1-DB76-4D93-93C5-A776A7AD9E85}"/>
              </a:ext>
            </a:extLst>
          </p:cNvPr>
          <p:cNvSpPr txBox="1">
            <a:spLocks noGrp="1"/>
          </p:cNvSpPr>
          <p:nvPr>
            <p:ph type="ctrTitle"/>
          </p:nvPr>
        </p:nvSpPr>
        <p:spPr>
          <a:xfrm>
            <a:off x="603368" y="649587"/>
            <a:ext cx="7937264" cy="577800"/>
          </a:xfrm>
          <a:prstGeom prst="rect">
            <a:avLst/>
          </a:prstGeom>
        </p:spPr>
        <p:txBody>
          <a:bodyPr spcFirstLastPara="1" wrap="square" lIns="91425" tIns="91425" rIns="91425" bIns="91425" anchor="ctr" anchorCtr="0">
            <a:noAutofit/>
          </a:bodyPr>
          <a:lstStyle/>
          <a:p>
            <a:pPr algn="ctr"/>
            <a:r>
              <a:rPr lang="es-BO" sz="1800" i="0" u="none" strike="noStrike" baseline="0" dirty="0">
                <a:latin typeface="+mj-lt"/>
              </a:rPr>
              <a:t>Defina que es una TABLA y el uso de IDENTITY</a:t>
            </a:r>
            <a:endParaRPr sz="1400" dirty="0">
              <a:latin typeface="+mj-lt"/>
            </a:endParaRPr>
          </a:p>
        </p:txBody>
      </p:sp>
      <p:sp>
        <p:nvSpPr>
          <p:cNvPr id="24" name="Google Shape;312;p41">
            <a:extLst>
              <a:ext uri="{FF2B5EF4-FFF2-40B4-BE49-F238E27FC236}">
                <a16:creationId xmlns:a16="http://schemas.microsoft.com/office/drawing/2014/main" id="{1AAB1B40-7D08-4EC3-AF11-8584F11717F1}"/>
              </a:ext>
            </a:extLst>
          </p:cNvPr>
          <p:cNvSpPr/>
          <p:nvPr/>
        </p:nvSpPr>
        <p:spPr>
          <a:xfrm>
            <a:off x="393818" y="361394"/>
            <a:ext cx="977782" cy="338261"/>
          </a:xfrm>
          <a:prstGeom prst="roundRect">
            <a:avLst>
              <a:gd name="adj" fmla="val 10308"/>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342;p41">
            <a:extLst>
              <a:ext uri="{FF2B5EF4-FFF2-40B4-BE49-F238E27FC236}">
                <a16:creationId xmlns:a16="http://schemas.microsoft.com/office/drawing/2014/main" id="{0D2B0CE8-9CC3-4E19-86D5-2DAC6D9A531D}"/>
              </a:ext>
            </a:extLst>
          </p:cNvPr>
          <p:cNvSpPr txBox="1">
            <a:spLocks/>
          </p:cNvSpPr>
          <p:nvPr/>
        </p:nvSpPr>
        <p:spPr>
          <a:xfrm>
            <a:off x="393818" y="361394"/>
            <a:ext cx="977782" cy="338261"/>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2400" b="1" dirty="0">
                <a:solidFill>
                  <a:schemeClr val="bg1"/>
                </a:solidFill>
              </a:rPr>
              <a:t>2.4.1</a:t>
            </a:r>
            <a:endParaRPr lang="en" sz="1800" b="1" dirty="0">
              <a:solidFill>
                <a:schemeClr val="bg1"/>
              </a:solidFill>
            </a:endParaRPr>
          </a:p>
        </p:txBody>
      </p:sp>
      <p:sp>
        <p:nvSpPr>
          <p:cNvPr id="5" name="Google Shape;312;p41">
            <a:extLst>
              <a:ext uri="{FF2B5EF4-FFF2-40B4-BE49-F238E27FC236}">
                <a16:creationId xmlns:a16="http://schemas.microsoft.com/office/drawing/2014/main" id="{3A867B14-4AF4-4619-9475-D4A60ECE6AC8}"/>
              </a:ext>
            </a:extLst>
          </p:cNvPr>
          <p:cNvSpPr/>
          <p:nvPr/>
        </p:nvSpPr>
        <p:spPr>
          <a:xfrm>
            <a:off x="1650784" y="709471"/>
            <a:ext cx="5842427" cy="458031"/>
          </a:xfrm>
          <a:prstGeom prst="roundRect">
            <a:avLst>
              <a:gd name="adj" fmla="val 10308"/>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312;p41">
            <a:extLst>
              <a:ext uri="{FF2B5EF4-FFF2-40B4-BE49-F238E27FC236}">
                <a16:creationId xmlns:a16="http://schemas.microsoft.com/office/drawing/2014/main" id="{E2F4D332-74A7-42EC-8808-91897A626C0D}"/>
              </a:ext>
            </a:extLst>
          </p:cNvPr>
          <p:cNvSpPr/>
          <p:nvPr/>
        </p:nvSpPr>
        <p:spPr>
          <a:xfrm>
            <a:off x="603367" y="1382486"/>
            <a:ext cx="7937263" cy="3265714"/>
          </a:xfrm>
          <a:prstGeom prst="roundRect">
            <a:avLst>
              <a:gd name="adj" fmla="val 10308"/>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CuadroTexto 1">
            <a:extLst>
              <a:ext uri="{FF2B5EF4-FFF2-40B4-BE49-F238E27FC236}">
                <a16:creationId xmlns:a16="http://schemas.microsoft.com/office/drawing/2014/main" id="{F9420C94-7144-44BB-903E-80D98BD0C519}"/>
              </a:ext>
            </a:extLst>
          </p:cNvPr>
          <p:cNvSpPr txBox="1"/>
          <p:nvPr/>
        </p:nvSpPr>
        <p:spPr>
          <a:xfrm>
            <a:off x="4914286" y="1758043"/>
            <a:ext cx="3237447" cy="2514599"/>
          </a:xfrm>
          <a:prstGeom prst="rect">
            <a:avLst/>
          </a:prstGeom>
          <a:noFill/>
        </p:spPr>
        <p:txBody>
          <a:bodyPr wrap="square" rtlCol="0">
            <a:spAutoFit/>
          </a:bodyPr>
          <a:lstStyle/>
          <a:p>
            <a:pPr marL="285750" indent="-285750">
              <a:lnSpc>
                <a:spcPct val="200000"/>
              </a:lnSpc>
              <a:buFont typeface="Wingdings" panose="05000000000000000000" pitchFamily="2" charset="2"/>
              <a:buChar char="q"/>
            </a:pPr>
            <a:r>
              <a:rPr lang="es-BO" b="1" dirty="0">
                <a:solidFill>
                  <a:schemeClr val="bg1"/>
                </a:solidFill>
                <a:latin typeface="+mj-lt"/>
              </a:rPr>
              <a:t>Uso de “IDENTITY”</a:t>
            </a:r>
          </a:p>
          <a:p>
            <a:pPr>
              <a:lnSpc>
                <a:spcPct val="150000"/>
              </a:lnSpc>
            </a:pPr>
            <a:endParaRPr lang="es-BO" sz="400" dirty="0">
              <a:solidFill>
                <a:srgbClr val="BDC1C6"/>
              </a:solidFill>
              <a:latin typeface="arial" panose="020B0604020202020204" pitchFamily="34" charset="0"/>
            </a:endParaRPr>
          </a:p>
          <a:p>
            <a:pPr>
              <a:lnSpc>
                <a:spcPct val="150000"/>
              </a:lnSpc>
            </a:pPr>
            <a:r>
              <a:rPr lang="es-BO" dirty="0">
                <a:solidFill>
                  <a:srgbClr val="BDC1C6"/>
                </a:solidFill>
                <a:latin typeface="arial" panose="020B0604020202020204" pitchFamily="34" charset="0"/>
              </a:rPr>
              <a:t>S</a:t>
            </a:r>
            <a:r>
              <a:rPr lang="es-BO" i="0" dirty="0">
                <a:solidFill>
                  <a:srgbClr val="BDC1C6"/>
                </a:solidFill>
                <a:effectLst/>
                <a:latin typeface="arial" panose="020B0604020202020204" pitchFamily="34" charset="0"/>
              </a:rPr>
              <a:t>on objetos de base de datos que contienen todos sus datos. En las tablas, los datos se organizan con arreglo a un formato de filas y columnas, similar al de una hoja de cálculo.</a:t>
            </a:r>
            <a:endParaRPr lang="es-BO" sz="900" i="0" dirty="0">
              <a:solidFill>
                <a:srgbClr val="BDC1C6"/>
              </a:solidFill>
              <a:effectLst/>
              <a:latin typeface="arial" panose="020B0604020202020204" pitchFamily="34" charset="0"/>
            </a:endParaRPr>
          </a:p>
        </p:txBody>
      </p:sp>
      <p:pic>
        <p:nvPicPr>
          <p:cNvPr id="5122" name="Picture 2" descr="Crear una tabla de SQL Server mediante script">
            <a:extLst>
              <a:ext uri="{FF2B5EF4-FFF2-40B4-BE49-F238E27FC236}">
                <a16:creationId xmlns:a16="http://schemas.microsoft.com/office/drawing/2014/main" id="{1D431CC6-65A0-45D6-A39C-AAF19F458E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6828" y="1858735"/>
            <a:ext cx="3703998" cy="231321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1" name="Picture 2">
            <a:extLst>
              <a:ext uri="{FF2B5EF4-FFF2-40B4-BE49-F238E27FC236}">
                <a16:creationId xmlns:a16="http://schemas.microsoft.com/office/drawing/2014/main" id="{99417075-6C06-467D-B27A-8FB43C110B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45674" y="4176910"/>
            <a:ext cx="1933180" cy="1933180"/>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Google Shape;9927;p79">
            <a:extLst>
              <a:ext uri="{FF2B5EF4-FFF2-40B4-BE49-F238E27FC236}">
                <a16:creationId xmlns:a16="http://schemas.microsoft.com/office/drawing/2014/main" id="{D4447005-7699-4DCE-ADDF-38C47911A932}"/>
              </a:ext>
            </a:extLst>
          </p:cNvPr>
          <p:cNvGrpSpPr/>
          <p:nvPr/>
        </p:nvGrpSpPr>
        <p:grpSpPr>
          <a:xfrm>
            <a:off x="393818" y="829996"/>
            <a:ext cx="594066" cy="490431"/>
            <a:chOff x="854261" y="2908813"/>
            <a:chExt cx="377474" cy="335748"/>
          </a:xfrm>
        </p:grpSpPr>
        <p:sp>
          <p:nvSpPr>
            <p:cNvPr id="13" name="Google Shape;9928;p79">
              <a:extLst>
                <a:ext uri="{FF2B5EF4-FFF2-40B4-BE49-F238E27FC236}">
                  <a16:creationId xmlns:a16="http://schemas.microsoft.com/office/drawing/2014/main" id="{86592F1D-3C7E-4FF3-B7A3-33F24DB3FD74}"/>
                </a:ext>
              </a:extLst>
            </p:cNvPr>
            <p:cNvSpPr/>
            <p:nvPr/>
          </p:nvSpPr>
          <p:spPr>
            <a:xfrm>
              <a:off x="896337" y="3079695"/>
              <a:ext cx="47391" cy="17091"/>
            </a:xfrm>
            <a:custGeom>
              <a:avLst/>
              <a:gdLst/>
              <a:ahLst/>
              <a:cxnLst/>
              <a:rect l="l" t="t" r="r" b="b"/>
              <a:pathLst>
                <a:path w="1489" h="537" extrusionOk="0">
                  <a:moveTo>
                    <a:pt x="179" y="1"/>
                  </a:moveTo>
                  <a:cubicBezTo>
                    <a:pt x="96" y="1"/>
                    <a:pt x="0" y="72"/>
                    <a:pt x="0" y="179"/>
                  </a:cubicBezTo>
                  <a:cubicBezTo>
                    <a:pt x="0" y="263"/>
                    <a:pt x="84" y="358"/>
                    <a:pt x="179" y="358"/>
                  </a:cubicBezTo>
                  <a:cubicBezTo>
                    <a:pt x="381" y="358"/>
                    <a:pt x="941" y="382"/>
                    <a:pt x="1227" y="525"/>
                  </a:cubicBezTo>
                  <a:cubicBezTo>
                    <a:pt x="1251" y="537"/>
                    <a:pt x="1274" y="537"/>
                    <a:pt x="1298" y="537"/>
                  </a:cubicBezTo>
                  <a:cubicBezTo>
                    <a:pt x="1358" y="537"/>
                    <a:pt x="1417" y="501"/>
                    <a:pt x="1453" y="441"/>
                  </a:cubicBezTo>
                  <a:cubicBezTo>
                    <a:pt x="1489" y="358"/>
                    <a:pt x="1465" y="251"/>
                    <a:pt x="1370" y="203"/>
                  </a:cubicBezTo>
                  <a:cubicBezTo>
                    <a:pt x="977" y="1"/>
                    <a:pt x="215" y="1"/>
                    <a:pt x="1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9929;p79">
              <a:extLst>
                <a:ext uri="{FF2B5EF4-FFF2-40B4-BE49-F238E27FC236}">
                  <a16:creationId xmlns:a16="http://schemas.microsoft.com/office/drawing/2014/main" id="{CE3DE1D2-5361-450D-B087-BE6435495124}"/>
                </a:ext>
              </a:extLst>
            </p:cNvPr>
            <p:cNvSpPr/>
            <p:nvPr/>
          </p:nvSpPr>
          <p:spPr>
            <a:xfrm>
              <a:off x="878514" y="3191855"/>
              <a:ext cx="11426" cy="52706"/>
            </a:xfrm>
            <a:custGeom>
              <a:avLst/>
              <a:gdLst/>
              <a:ahLst/>
              <a:cxnLst/>
              <a:rect l="l" t="t" r="r" b="b"/>
              <a:pathLst>
                <a:path w="359" h="1656" extrusionOk="0">
                  <a:moveTo>
                    <a:pt x="179" y="1"/>
                  </a:moveTo>
                  <a:cubicBezTo>
                    <a:pt x="84" y="1"/>
                    <a:pt x="1" y="72"/>
                    <a:pt x="1" y="180"/>
                  </a:cubicBezTo>
                  <a:lnTo>
                    <a:pt x="1" y="1477"/>
                  </a:lnTo>
                  <a:cubicBezTo>
                    <a:pt x="1" y="1561"/>
                    <a:pt x="72" y="1656"/>
                    <a:pt x="179" y="1656"/>
                  </a:cubicBezTo>
                  <a:cubicBezTo>
                    <a:pt x="287" y="1656"/>
                    <a:pt x="358" y="1585"/>
                    <a:pt x="358" y="1477"/>
                  </a:cubicBezTo>
                  <a:lnTo>
                    <a:pt x="358" y="180"/>
                  </a:lnTo>
                  <a:cubicBezTo>
                    <a:pt x="358" y="72"/>
                    <a:pt x="287" y="1"/>
                    <a:pt x="1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9930;p79">
              <a:extLst>
                <a:ext uri="{FF2B5EF4-FFF2-40B4-BE49-F238E27FC236}">
                  <a16:creationId xmlns:a16="http://schemas.microsoft.com/office/drawing/2014/main" id="{22D1B54E-0145-4B14-841E-CC7AFE10A09A}"/>
                </a:ext>
              </a:extLst>
            </p:cNvPr>
            <p:cNvSpPr/>
            <p:nvPr/>
          </p:nvSpPr>
          <p:spPr>
            <a:xfrm>
              <a:off x="854261" y="3050159"/>
              <a:ext cx="219451" cy="194052"/>
            </a:xfrm>
            <a:custGeom>
              <a:avLst/>
              <a:gdLst/>
              <a:ahLst/>
              <a:cxnLst/>
              <a:rect l="l" t="t" r="r" b="b"/>
              <a:pathLst>
                <a:path w="6895" h="6097" extrusionOk="0">
                  <a:moveTo>
                    <a:pt x="6406" y="679"/>
                  </a:moveTo>
                  <a:lnTo>
                    <a:pt x="6466" y="929"/>
                  </a:lnTo>
                  <a:cubicBezTo>
                    <a:pt x="6490" y="1000"/>
                    <a:pt x="6478" y="1072"/>
                    <a:pt x="6418" y="1119"/>
                  </a:cubicBezTo>
                  <a:lnTo>
                    <a:pt x="6311" y="1226"/>
                  </a:lnTo>
                  <a:lnTo>
                    <a:pt x="6073" y="988"/>
                  </a:lnTo>
                  <a:lnTo>
                    <a:pt x="6406" y="679"/>
                  </a:lnTo>
                  <a:close/>
                  <a:moveTo>
                    <a:pt x="3192" y="345"/>
                  </a:moveTo>
                  <a:lnTo>
                    <a:pt x="3192" y="1060"/>
                  </a:lnTo>
                  <a:cubicBezTo>
                    <a:pt x="3192" y="1179"/>
                    <a:pt x="3156" y="1298"/>
                    <a:pt x="3108" y="1405"/>
                  </a:cubicBezTo>
                  <a:lnTo>
                    <a:pt x="3025" y="1584"/>
                  </a:lnTo>
                  <a:cubicBezTo>
                    <a:pt x="3013" y="1607"/>
                    <a:pt x="3013" y="1619"/>
                    <a:pt x="3013" y="1655"/>
                  </a:cubicBezTo>
                  <a:lnTo>
                    <a:pt x="3013" y="2024"/>
                  </a:lnTo>
                  <a:cubicBezTo>
                    <a:pt x="2989" y="2286"/>
                    <a:pt x="2894" y="2524"/>
                    <a:pt x="2715" y="2703"/>
                  </a:cubicBezTo>
                  <a:cubicBezTo>
                    <a:pt x="2537" y="2881"/>
                    <a:pt x="2275" y="2965"/>
                    <a:pt x="2025" y="2965"/>
                  </a:cubicBezTo>
                  <a:cubicBezTo>
                    <a:pt x="1525" y="2953"/>
                    <a:pt x="1120" y="2500"/>
                    <a:pt x="1120" y="1988"/>
                  </a:cubicBezTo>
                  <a:lnTo>
                    <a:pt x="1120" y="1655"/>
                  </a:lnTo>
                  <a:cubicBezTo>
                    <a:pt x="1120" y="1619"/>
                    <a:pt x="1120" y="1596"/>
                    <a:pt x="1108" y="1584"/>
                  </a:cubicBezTo>
                  <a:lnTo>
                    <a:pt x="1001" y="1369"/>
                  </a:lnTo>
                  <a:cubicBezTo>
                    <a:pt x="953" y="1298"/>
                    <a:pt x="941" y="1203"/>
                    <a:pt x="941" y="1119"/>
                  </a:cubicBezTo>
                  <a:lnTo>
                    <a:pt x="941" y="1107"/>
                  </a:lnTo>
                  <a:cubicBezTo>
                    <a:pt x="941" y="691"/>
                    <a:pt x="1287" y="345"/>
                    <a:pt x="1703" y="345"/>
                  </a:cubicBezTo>
                  <a:close/>
                  <a:moveTo>
                    <a:pt x="2442" y="3227"/>
                  </a:moveTo>
                  <a:cubicBezTo>
                    <a:pt x="2454" y="3298"/>
                    <a:pt x="2477" y="3334"/>
                    <a:pt x="2489" y="3381"/>
                  </a:cubicBezTo>
                  <a:lnTo>
                    <a:pt x="2323" y="3548"/>
                  </a:lnTo>
                  <a:cubicBezTo>
                    <a:pt x="2251" y="3620"/>
                    <a:pt x="2156" y="3655"/>
                    <a:pt x="2059" y="3655"/>
                  </a:cubicBezTo>
                  <a:cubicBezTo>
                    <a:pt x="1962" y="3655"/>
                    <a:pt x="1864" y="3620"/>
                    <a:pt x="1787" y="3548"/>
                  </a:cubicBezTo>
                  <a:lnTo>
                    <a:pt x="1644" y="3393"/>
                  </a:lnTo>
                  <a:cubicBezTo>
                    <a:pt x="1656" y="3358"/>
                    <a:pt x="1668" y="3286"/>
                    <a:pt x="1668" y="3227"/>
                  </a:cubicBezTo>
                  <a:cubicBezTo>
                    <a:pt x="1775" y="3262"/>
                    <a:pt x="1894" y="3286"/>
                    <a:pt x="2013" y="3286"/>
                  </a:cubicBezTo>
                  <a:lnTo>
                    <a:pt x="2061" y="3286"/>
                  </a:lnTo>
                  <a:cubicBezTo>
                    <a:pt x="2192" y="3286"/>
                    <a:pt x="2323" y="3274"/>
                    <a:pt x="2442" y="3227"/>
                  </a:cubicBezTo>
                  <a:close/>
                  <a:moveTo>
                    <a:pt x="1680" y="0"/>
                  </a:moveTo>
                  <a:cubicBezTo>
                    <a:pt x="1072" y="0"/>
                    <a:pt x="584" y="500"/>
                    <a:pt x="584" y="1107"/>
                  </a:cubicBezTo>
                  <a:lnTo>
                    <a:pt x="584" y="1119"/>
                  </a:lnTo>
                  <a:cubicBezTo>
                    <a:pt x="584" y="1250"/>
                    <a:pt x="608" y="1405"/>
                    <a:pt x="668" y="1524"/>
                  </a:cubicBezTo>
                  <a:lnTo>
                    <a:pt x="763" y="1703"/>
                  </a:lnTo>
                  <a:lnTo>
                    <a:pt x="763" y="1988"/>
                  </a:lnTo>
                  <a:cubicBezTo>
                    <a:pt x="763" y="2429"/>
                    <a:pt x="977" y="2834"/>
                    <a:pt x="1311" y="3072"/>
                  </a:cubicBezTo>
                  <a:lnTo>
                    <a:pt x="1311" y="3215"/>
                  </a:lnTo>
                  <a:cubicBezTo>
                    <a:pt x="1311" y="3310"/>
                    <a:pt x="1251" y="3381"/>
                    <a:pt x="1156" y="3417"/>
                  </a:cubicBezTo>
                  <a:lnTo>
                    <a:pt x="537" y="3596"/>
                  </a:lnTo>
                  <a:cubicBezTo>
                    <a:pt x="227" y="3679"/>
                    <a:pt x="1" y="3965"/>
                    <a:pt x="1" y="4286"/>
                  </a:cubicBezTo>
                  <a:lnTo>
                    <a:pt x="1" y="5917"/>
                  </a:lnTo>
                  <a:cubicBezTo>
                    <a:pt x="1" y="6001"/>
                    <a:pt x="72" y="6096"/>
                    <a:pt x="179" y="6096"/>
                  </a:cubicBezTo>
                  <a:cubicBezTo>
                    <a:pt x="287" y="6096"/>
                    <a:pt x="358" y="6013"/>
                    <a:pt x="358" y="5917"/>
                  </a:cubicBezTo>
                  <a:lnTo>
                    <a:pt x="358" y="4310"/>
                  </a:lnTo>
                  <a:cubicBezTo>
                    <a:pt x="358" y="4143"/>
                    <a:pt x="477" y="3977"/>
                    <a:pt x="644" y="3929"/>
                  </a:cubicBezTo>
                  <a:lnTo>
                    <a:pt x="1263" y="3751"/>
                  </a:lnTo>
                  <a:cubicBezTo>
                    <a:pt x="1322" y="3739"/>
                    <a:pt x="1370" y="3715"/>
                    <a:pt x="1418" y="3679"/>
                  </a:cubicBezTo>
                  <a:lnTo>
                    <a:pt x="1513" y="3786"/>
                  </a:lnTo>
                  <a:cubicBezTo>
                    <a:pt x="1668" y="3929"/>
                    <a:pt x="1846" y="3989"/>
                    <a:pt x="2037" y="3989"/>
                  </a:cubicBezTo>
                  <a:cubicBezTo>
                    <a:pt x="2227" y="3989"/>
                    <a:pt x="2406" y="3917"/>
                    <a:pt x="2561" y="3786"/>
                  </a:cubicBezTo>
                  <a:lnTo>
                    <a:pt x="2727" y="3620"/>
                  </a:lnTo>
                  <a:cubicBezTo>
                    <a:pt x="2799" y="3655"/>
                    <a:pt x="2870" y="3679"/>
                    <a:pt x="2966" y="3679"/>
                  </a:cubicBezTo>
                  <a:lnTo>
                    <a:pt x="3001" y="3679"/>
                  </a:lnTo>
                  <a:cubicBezTo>
                    <a:pt x="3144" y="3679"/>
                    <a:pt x="3275" y="3620"/>
                    <a:pt x="3382" y="3524"/>
                  </a:cubicBezTo>
                  <a:lnTo>
                    <a:pt x="5823" y="1226"/>
                  </a:lnTo>
                  <a:lnTo>
                    <a:pt x="6061" y="1465"/>
                  </a:lnTo>
                  <a:lnTo>
                    <a:pt x="3239" y="4274"/>
                  </a:lnTo>
                  <a:cubicBezTo>
                    <a:pt x="3061" y="4453"/>
                    <a:pt x="2977" y="4679"/>
                    <a:pt x="2977" y="4917"/>
                  </a:cubicBezTo>
                  <a:lnTo>
                    <a:pt x="2977" y="5906"/>
                  </a:lnTo>
                  <a:cubicBezTo>
                    <a:pt x="2977" y="6001"/>
                    <a:pt x="3049" y="6096"/>
                    <a:pt x="3156" y="6096"/>
                  </a:cubicBezTo>
                  <a:cubicBezTo>
                    <a:pt x="3239" y="6096"/>
                    <a:pt x="3335" y="6013"/>
                    <a:pt x="3335" y="5906"/>
                  </a:cubicBezTo>
                  <a:lnTo>
                    <a:pt x="3335" y="4917"/>
                  </a:lnTo>
                  <a:cubicBezTo>
                    <a:pt x="3335" y="4763"/>
                    <a:pt x="3394" y="4620"/>
                    <a:pt x="3501" y="4513"/>
                  </a:cubicBezTo>
                  <a:lnTo>
                    <a:pt x="6656" y="1357"/>
                  </a:lnTo>
                  <a:cubicBezTo>
                    <a:pt x="6787" y="1226"/>
                    <a:pt x="6847" y="1024"/>
                    <a:pt x="6799" y="834"/>
                  </a:cubicBezTo>
                  <a:lnTo>
                    <a:pt x="6704" y="405"/>
                  </a:lnTo>
                  <a:lnTo>
                    <a:pt x="6823" y="298"/>
                  </a:lnTo>
                  <a:cubicBezTo>
                    <a:pt x="6895" y="238"/>
                    <a:pt x="6895" y="119"/>
                    <a:pt x="6823" y="60"/>
                  </a:cubicBezTo>
                  <a:cubicBezTo>
                    <a:pt x="6793" y="24"/>
                    <a:pt x="6749" y="6"/>
                    <a:pt x="6704" y="6"/>
                  </a:cubicBezTo>
                  <a:cubicBezTo>
                    <a:pt x="6659" y="6"/>
                    <a:pt x="6615" y="24"/>
                    <a:pt x="6585" y="60"/>
                  </a:cubicBezTo>
                  <a:lnTo>
                    <a:pt x="3156" y="3274"/>
                  </a:lnTo>
                  <a:cubicBezTo>
                    <a:pt x="3132" y="3310"/>
                    <a:pt x="3073" y="3334"/>
                    <a:pt x="3025" y="3334"/>
                  </a:cubicBezTo>
                  <a:lnTo>
                    <a:pt x="2977" y="3334"/>
                  </a:lnTo>
                  <a:cubicBezTo>
                    <a:pt x="2870" y="3334"/>
                    <a:pt x="2787" y="3250"/>
                    <a:pt x="2787" y="3143"/>
                  </a:cubicBezTo>
                  <a:lnTo>
                    <a:pt x="2787" y="3084"/>
                  </a:lnTo>
                  <a:cubicBezTo>
                    <a:pt x="2846" y="3036"/>
                    <a:pt x="2906" y="3000"/>
                    <a:pt x="2942" y="2953"/>
                  </a:cubicBezTo>
                  <a:cubicBezTo>
                    <a:pt x="3204" y="2715"/>
                    <a:pt x="3335" y="2381"/>
                    <a:pt x="3335" y="2024"/>
                  </a:cubicBezTo>
                  <a:lnTo>
                    <a:pt x="3335" y="1703"/>
                  </a:lnTo>
                  <a:lnTo>
                    <a:pt x="3406" y="1572"/>
                  </a:lnTo>
                  <a:cubicBezTo>
                    <a:pt x="3477" y="1417"/>
                    <a:pt x="3525" y="1238"/>
                    <a:pt x="3525" y="1072"/>
                  </a:cubicBezTo>
                  <a:lnTo>
                    <a:pt x="3525" y="179"/>
                  </a:lnTo>
                  <a:cubicBezTo>
                    <a:pt x="3525" y="95"/>
                    <a:pt x="3454" y="0"/>
                    <a:pt x="334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9931;p79">
              <a:extLst>
                <a:ext uri="{FF2B5EF4-FFF2-40B4-BE49-F238E27FC236}">
                  <a16:creationId xmlns:a16="http://schemas.microsoft.com/office/drawing/2014/main" id="{51AF11A6-0F93-4AFD-9EE6-B0B88E92BB54}"/>
                </a:ext>
              </a:extLst>
            </p:cNvPr>
            <p:cNvSpPr/>
            <p:nvPr/>
          </p:nvSpPr>
          <p:spPr>
            <a:xfrm>
              <a:off x="1008115" y="2908813"/>
              <a:ext cx="223620" cy="188355"/>
            </a:xfrm>
            <a:custGeom>
              <a:avLst/>
              <a:gdLst/>
              <a:ahLst/>
              <a:cxnLst/>
              <a:rect l="l" t="t" r="r" b="b"/>
              <a:pathLst>
                <a:path w="7026" h="5918" extrusionOk="0">
                  <a:moveTo>
                    <a:pt x="560" y="0"/>
                  </a:moveTo>
                  <a:cubicBezTo>
                    <a:pt x="263" y="0"/>
                    <a:pt x="1" y="238"/>
                    <a:pt x="1" y="548"/>
                  </a:cubicBezTo>
                  <a:lnTo>
                    <a:pt x="1" y="5251"/>
                  </a:lnTo>
                  <a:cubicBezTo>
                    <a:pt x="1" y="5334"/>
                    <a:pt x="84" y="5429"/>
                    <a:pt x="179" y="5429"/>
                  </a:cubicBezTo>
                  <a:cubicBezTo>
                    <a:pt x="287" y="5429"/>
                    <a:pt x="358" y="5358"/>
                    <a:pt x="358" y="5251"/>
                  </a:cubicBezTo>
                  <a:lnTo>
                    <a:pt x="358" y="548"/>
                  </a:lnTo>
                  <a:cubicBezTo>
                    <a:pt x="358" y="441"/>
                    <a:pt x="453" y="357"/>
                    <a:pt x="560" y="357"/>
                  </a:cubicBezTo>
                  <a:lnTo>
                    <a:pt x="6478" y="357"/>
                  </a:lnTo>
                  <a:cubicBezTo>
                    <a:pt x="6585" y="357"/>
                    <a:pt x="6668" y="441"/>
                    <a:pt x="6668" y="548"/>
                  </a:cubicBezTo>
                  <a:lnTo>
                    <a:pt x="6668" y="5370"/>
                  </a:lnTo>
                  <a:cubicBezTo>
                    <a:pt x="6668" y="5477"/>
                    <a:pt x="6585" y="5560"/>
                    <a:pt x="6478" y="5560"/>
                  </a:cubicBezTo>
                  <a:lnTo>
                    <a:pt x="2525" y="5560"/>
                  </a:lnTo>
                  <a:cubicBezTo>
                    <a:pt x="2430" y="5560"/>
                    <a:pt x="2346" y="5632"/>
                    <a:pt x="2346" y="5739"/>
                  </a:cubicBezTo>
                  <a:cubicBezTo>
                    <a:pt x="2346" y="5846"/>
                    <a:pt x="2418" y="5917"/>
                    <a:pt x="2525" y="5917"/>
                  </a:cubicBezTo>
                  <a:lnTo>
                    <a:pt x="6478" y="5917"/>
                  </a:lnTo>
                  <a:cubicBezTo>
                    <a:pt x="6775" y="5917"/>
                    <a:pt x="7025" y="5679"/>
                    <a:pt x="7025" y="5370"/>
                  </a:cubicBezTo>
                  <a:lnTo>
                    <a:pt x="7025" y="548"/>
                  </a:lnTo>
                  <a:cubicBezTo>
                    <a:pt x="7025" y="226"/>
                    <a:pt x="6787" y="0"/>
                    <a:pt x="649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9932;p79">
              <a:extLst>
                <a:ext uri="{FF2B5EF4-FFF2-40B4-BE49-F238E27FC236}">
                  <a16:creationId xmlns:a16="http://schemas.microsoft.com/office/drawing/2014/main" id="{887776D0-4AA0-455D-8A87-36BAC102AECB}"/>
                </a:ext>
              </a:extLst>
            </p:cNvPr>
            <p:cNvSpPr/>
            <p:nvPr/>
          </p:nvSpPr>
          <p:spPr>
            <a:xfrm>
              <a:off x="1037301" y="2944046"/>
              <a:ext cx="165248" cy="105763"/>
            </a:xfrm>
            <a:custGeom>
              <a:avLst/>
              <a:gdLst/>
              <a:ahLst/>
              <a:cxnLst/>
              <a:rect l="l" t="t" r="r" b="b"/>
              <a:pathLst>
                <a:path w="5192" h="3323" extrusionOk="0">
                  <a:moveTo>
                    <a:pt x="4084" y="0"/>
                  </a:moveTo>
                  <a:cubicBezTo>
                    <a:pt x="4001" y="0"/>
                    <a:pt x="3906" y="84"/>
                    <a:pt x="3906" y="179"/>
                  </a:cubicBezTo>
                  <a:cubicBezTo>
                    <a:pt x="3906" y="286"/>
                    <a:pt x="3989" y="358"/>
                    <a:pt x="4084" y="358"/>
                  </a:cubicBezTo>
                  <a:lnTo>
                    <a:pt x="4596" y="358"/>
                  </a:lnTo>
                  <a:lnTo>
                    <a:pt x="2691" y="2263"/>
                  </a:lnTo>
                  <a:lnTo>
                    <a:pt x="1882" y="1465"/>
                  </a:lnTo>
                  <a:cubicBezTo>
                    <a:pt x="1846" y="1429"/>
                    <a:pt x="1801" y="1411"/>
                    <a:pt x="1758" y="1411"/>
                  </a:cubicBezTo>
                  <a:cubicBezTo>
                    <a:pt x="1715" y="1411"/>
                    <a:pt x="1673" y="1429"/>
                    <a:pt x="1644" y="1465"/>
                  </a:cubicBezTo>
                  <a:lnTo>
                    <a:pt x="72" y="3036"/>
                  </a:lnTo>
                  <a:cubicBezTo>
                    <a:pt x="1" y="3120"/>
                    <a:pt x="1" y="3215"/>
                    <a:pt x="72" y="3275"/>
                  </a:cubicBezTo>
                  <a:cubicBezTo>
                    <a:pt x="96" y="3310"/>
                    <a:pt x="143" y="3322"/>
                    <a:pt x="191" y="3322"/>
                  </a:cubicBezTo>
                  <a:cubicBezTo>
                    <a:pt x="239" y="3322"/>
                    <a:pt x="274" y="3310"/>
                    <a:pt x="310" y="3275"/>
                  </a:cubicBezTo>
                  <a:lnTo>
                    <a:pt x="1763" y="1822"/>
                  </a:lnTo>
                  <a:lnTo>
                    <a:pt x="2572" y="2620"/>
                  </a:lnTo>
                  <a:cubicBezTo>
                    <a:pt x="2608" y="2661"/>
                    <a:pt x="2653" y="2682"/>
                    <a:pt x="2696" y="2682"/>
                  </a:cubicBezTo>
                  <a:cubicBezTo>
                    <a:pt x="2739" y="2682"/>
                    <a:pt x="2781" y="2661"/>
                    <a:pt x="2810" y="2620"/>
                  </a:cubicBezTo>
                  <a:lnTo>
                    <a:pt x="4835" y="596"/>
                  </a:lnTo>
                  <a:lnTo>
                    <a:pt x="4835" y="1108"/>
                  </a:lnTo>
                  <a:cubicBezTo>
                    <a:pt x="4835" y="1191"/>
                    <a:pt x="4906" y="1286"/>
                    <a:pt x="5013" y="1286"/>
                  </a:cubicBezTo>
                  <a:cubicBezTo>
                    <a:pt x="5120" y="1286"/>
                    <a:pt x="5192" y="1215"/>
                    <a:pt x="5192" y="1108"/>
                  </a:cubicBezTo>
                  <a:lnTo>
                    <a:pt x="5192" y="179"/>
                  </a:lnTo>
                  <a:cubicBezTo>
                    <a:pt x="5192" y="84"/>
                    <a:pt x="5120" y="0"/>
                    <a:pt x="501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10161;p79">
            <a:extLst>
              <a:ext uri="{FF2B5EF4-FFF2-40B4-BE49-F238E27FC236}">
                <a16:creationId xmlns:a16="http://schemas.microsoft.com/office/drawing/2014/main" id="{9D0ECE4C-1441-47A1-B3E3-51304F849B3F}"/>
              </a:ext>
            </a:extLst>
          </p:cNvPr>
          <p:cNvGrpSpPr/>
          <p:nvPr/>
        </p:nvGrpSpPr>
        <p:grpSpPr>
          <a:xfrm>
            <a:off x="7610081" y="389061"/>
            <a:ext cx="620436" cy="640819"/>
            <a:chOff x="4891198" y="2925108"/>
            <a:chExt cx="334634" cy="334634"/>
          </a:xfrm>
        </p:grpSpPr>
        <p:sp>
          <p:nvSpPr>
            <p:cNvPr id="19" name="Google Shape;10162;p79">
              <a:extLst>
                <a:ext uri="{FF2B5EF4-FFF2-40B4-BE49-F238E27FC236}">
                  <a16:creationId xmlns:a16="http://schemas.microsoft.com/office/drawing/2014/main" id="{86550D79-C22E-4023-AF6E-61759DF7928B}"/>
                </a:ext>
              </a:extLst>
            </p:cNvPr>
            <p:cNvSpPr/>
            <p:nvPr/>
          </p:nvSpPr>
          <p:spPr>
            <a:xfrm>
              <a:off x="5001830" y="2925108"/>
              <a:ext cx="113338" cy="150831"/>
            </a:xfrm>
            <a:custGeom>
              <a:avLst/>
              <a:gdLst/>
              <a:ahLst/>
              <a:cxnLst/>
              <a:rect l="l" t="t" r="r" b="b"/>
              <a:pathLst>
                <a:path w="3561" h="4739" extrusionOk="0">
                  <a:moveTo>
                    <a:pt x="1822" y="333"/>
                  </a:moveTo>
                  <a:cubicBezTo>
                    <a:pt x="2251" y="333"/>
                    <a:pt x="2596" y="691"/>
                    <a:pt x="2596" y="1107"/>
                  </a:cubicBezTo>
                  <a:lnTo>
                    <a:pt x="2596" y="1214"/>
                  </a:lnTo>
                  <a:lnTo>
                    <a:pt x="2573" y="1214"/>
                  </a:lnTo>
                  <a:cubicBezTo>
                    <a:pt x="2358" y="1155"/>
                    <a:pt x="2275" y="857"/>
                    <a:pt x="2263" y="857"/>
                  </a:cubicBezTo>
                  <a:cubicBezTo>
                    <a:pt x="2251" y="798"/>
                    <a:pt x="2203" y="738"/>
                    <a:pt x="2132" y="738"/>
                  </a:cubicBezTo>
                  <a:cubicBezTo>
                    <a:pt x="2119" y="733"/>
                    <a:pt x="2105" y="731"/>
                    <a:pt x="2092" y="731"/>
                  </a:cubicBezTo>
                  <a:cubicBezTo>
                    <a:pt x="2043" y="731"/>
                    <a:pt x="1993" y="761"/>
                    <a:pt x="1965" y="798"/>
                  </a:cubicBezTo>
                  <a:cubicBezTo>
                    <a:pt x="1668" y="1214"/>
                    <a:pt x="1001" y="1214"/>
                    <a:pt x="1001" y="1214"/>
                  </a:cubicBezTo>
                  <a:lnTo>
                    <a:pt x="953" y="1214"/>
                  </a:lnTo>
                  <a:lnTo>
                    <a:pt x="965" y="1107"/>
                  </a:lnTo>
                  <a:cubicBezTo>
                    <a:pt x="965" y="679"/>
                    <a:pt x="1322" y="333"/>
                    <a:pt x="1739" y="333"/>
                  </a:cubicBezTo>
                  <a:close/>
                  <a:moveTo>
                    <a:pt x="2739" y="1655"/>
                  </a:moveTo>
                  <a:cubicBezTo>
                    <a:pt x="2775" y="1691"/>
                    <a:pt x="2775" y="1715"/>
                    <a:pt x="2775" y="1750"/>
                  </a:cubicBezTo>
                  <a:cubicBezTo>
                    <a:pt x="2775" y="1786"/>
                    <a:pt x="2751" y="1834"/>
                    <a:pt x="2703" y="1845"/>
                  </a:cubicBezTo>
                  <a:lnTo>
                    <a:pt x="2703" y="1655"/>
                  </a:lnTo>
                  <a:close/>
                  <a:moveTo>
                    <a:pt x="846" y="1667"/>
                  </a:moveTo>
                  <a:lnTo>
                    <a:pt x="846" y="1881"/>
                  </a:lnTo>
                  <a:cubicBezTo>
                    <a:pt x="822" y="1845"/>
                    <a:pt x="787" y="1822"/>
                    <a:pt x="787" y="1762"/>
                  </a:cubicBezTo>
                  <a:cubicBezTo>
                    <a:pt x="787" y="1715"/>
                    <a:pt x="810" y="1691"/>
                    <a:pt x="822" y="1667"/>
                  </a:cubicBezTo>
                  <a:close/>
                  <a:moveTo>
                    <a:pt x="2084" y="1179"/>
                  </a:moveTo>
                  <a:cubicBezTo>
                    <a:pt x="2144" y="1298"/>
                    <a:pt x="2251" y="1417"/>
                    <a:pt x="2394" y="1476"/>
                  </a:cubicBezTo>
                  <a:lnTo>
                    <a:pt x="2382" y="1953"/>
                  </a:lnTo>
                  <a:cubicBezTo>
                    <a:pt x="2382" y="2250"/>
                    <a:pt x="2144" y="2477"/>
                    <a:pt x="1858" y="2477"/>
                  </a:cubicBezTo>
                  <a:lnTo>
                    <a:pt x="1715" y="2477"/>
                  </a:lnTo>
                  <a:cubicBezTo>
                    <a:pt x="1418" y="2477"/>
                    <a:pt x="1191" y="2238"/>
                    <a:pt x="1191" y="1953"/>
                  </a:cubicBezTo>
                  <a:lnTo>
                    <a:pt x="1191" y="1524"/>
                  </a:lnTo>
                  <a:cubicBezTo>
                    <a:pt x="1406" y="1488"/>
                    <a:pt x="1787" y="1417"/>
                    <a:pt x="2084" y="1179"/>
                  </a:cubicBezTo>
                  <a:close/>
                  <a:moveTo>
                    <a:pt x="1965" y="2798"/>
                  </a:moveTo>
                  <a:lnTo>
                    <a:pt x="1965" y="2893"/>
                  </a:lnTo>
                  <a:lnTo>
                    <a:pt x="1787" y="3084"/>
                  </a:lnTo>
                  <a:lnTo>
                    <a:pt x="1608" y="2917"/>
                  </a:lnTo>
                  <a:lnTo>
                    <a:pt x="1608" y="2798"/>
                  </a:lnTo>
                  <a:close/>
                  <a:moveTo>
                    <a:pt x="1751" y="0"/>
                  </a:moveTo>
                  <a:cubicBezTo>
                    <a:pt x="1144" y="0"/>
                    <a:pt x="644" y="512"/>
                    <a:pt x="644" y="1119"/>
                  </a:cubicBezTo>
                  <a:lnTo>
                    <a:pt x="644" y="1417"/>
                  </a:lnTo>
                  <a:cubicBezTo>
                    <a:pt x="537" y="1512"/>
                    <a:pt x="465" y="1643"/>
                    <a:pt x="465" y="1774"/>
                  </a:cubicBezTo>
                  <a:cubicBezTo>
                    <a:pt x="465" y="2000"/>
                    <a:pt x="656" y="2203"/>
                    <a:pt x="894" y="2226"/>
                  </a:cubicBezTo>
                  <a:cubicBezTo>
                    <a:pt x="953" y="2429"/>
                    <a:pt x="1108" y="2596"/>
                    <a:pt x="1287" y="2703"/>
                  </a:cubicBezTo>
                  <a:lnTo>
                    <a:pt x="1287" y="2786"/>
                  </a:lnTo>
                  <a:lnTo>
                    <a:pt x="596" y="3060"/>
                  </a:lnTo>
                  <a:cubicBezTo>
                    <a:pt x="537" y="3084"/>
                    <a:pt x="1" y="3298"/>
                    <a:pt x="1" y="3965"/>
                  </a:cubicBezTo>
                  <a:lnTo>
                    <a:pt x="1" y="4560"/>
                  </a:lnTo>
                  <a:cubicBezTo>
                    <a:pt x="1" y="4643"/>
                    <a:pt x="72" y="4727"/>
                    <a:pt x="167" y="4727"/>
                  </a:cubicBezTo>
                  <a:lnTo>
                    <a:pt x="584" y="4727"/>
                  </a:lnTo>
                  <a:cubicBezTo>
                    <a:pt x="668" y="4727"/>
                    <a:pt x="739" y="4643"/>
                    <a:pt x="739" y="4560"/>
                  </a:cubicBezTo>
                  <a:cubicBezTo>
                    <a:pt x="739" y="4465"/>
                    <a:pt x="668" y="4393"/>
                    <a:pt x="584" y="4393"/>
                  </a:cubicBezTo>
                  <a:lnTo>
                    <a:pt x="322" y="4393"/>
                  </a:lnTo>
                  <a:lnTo>
                    <a:pt x="322" y="3965"/>
                  </a:lnTo>
                  <a:cubicBezTo>
                    <a:pt x="322" y="3500"/>
                    <a:pt x="691" y="3369"/>
                    <a:pt x="703" y="3369"/>
                  </a:cubicBezTo>
                  <a:lnTo>
                    <a:pt x="715" y="3369"/>
                  </a:lnTo>
                  <a:lnTo>
                    <a:pt x="1334" y="3131"/>
                  </a:lnTo>
                  <a:lnTo>
                    <a:pt x="1668" y="3453"/>
                  </a:lnTo>
                  <a:cubicBezTo>
                    <a:pt x="1703" y="3489"/>
                    <a:pt x="1739" y="3500"/>
                    <a:pt x="1787" y="3500"/>
                  </a:cubicBezTo>
                  <a:cubicBezTo>
                    <a:pt x="1834" y="3500"/>
                    <a:pt x="1870" y="3489"/>
                    <a:pt x="1906" y="3453"/>
                  </a:cubicBezTo>
                  <a:lnTo>
                    <a:pt x="2215" y="3131"/>
                  </a:lnTo>
                  <a:lnTo>
                    <a:pt x="2846" y="3381"/>
                  </a:lnTo>
                  <a:lnTo>
                    <a:pt x="2858" y="3381"/>
                  </a:lnTo>
                  <a:cubicBezTo>
                    <a:pt x="2858" y="3381"/>
                    <a:pt x="3227" y="3512"/>
                    <a:pt x="3227" y="3977"/>
                  </a:cubicBezTo>
                  <a:lnTo>
                    <a:pt x="3227" y="4405"/>
                  </a:lnTo>
                  <a:lnTo>
                    <a:pt x="1120" y="4405"/>
                  </a:lnTo>
                  <a:cubicBezTo>
                    <a:pt x="1025" y="4405"/>
                    <a:pt x="953" y="4489"/>
                    <a:pt x="953" y="4572"/>
                  </a:cubicBezTo>
                  <a:cubicBezTo>
                    <a:pt x="953" y="4667"/>
                    <a:pt x="1025" y="4739"/>
                    <a:pt x="1120" y="4739"/>
                  </a:cubicBezTo>
                  <a:lnTo>
                    <a:pt x="3394" y="4739"/>
                  </a:lnTo>
                  <a:cubicBezTo>
                    <a:pt x="3477" y="4739"/>
                    <a:pt x="3561" y="4667"/>
                    <a:pt x="3561" y="4572"/>
                  </a:cubicBezTo>
                  <a:lnTo>
                    <a:pt x="3561" y="3977"/>
                  </a:lnTo>
                  <a:cubicBezTo>
                    <a:pt x="3561" y="3310"/>
                    <a:pt x="3037" y="3084"/>
                    <a:pt x="2965" y="3072"/>
                  </a:cubicBezTo>
                  <a:lnTo>
                    <a:pt x="2311" y="2798"/>
                  </a:lnTo>
                  <a:lnTo>
                    <a:pt x="2311" y="2715"/>
                  </a:lnTo>
                  <a:cubicBezTo>
                    <a:pt x="2489" y="2607"/>
                    <a:pt x="2620" y="2441"/>
                    <a:pt x="2692" y="2238"/>
                  </a:cubicBezTo>
                  <a:cubicBezTo>
                    <a:pt x="2930" y="2226"/>
                    <a:pt x="3120" y="2012"/>
                    <a:pt x="3120" y="1774"/>
                  </a:cubicBezTo>
                  <a:cubicBezTo>
                    <a:pt x="3120" y="1631"/>
                    <a:pt x="3049" y="1488"/>
                    <a:pt x="2942" y="1417"/>
                  </a:cubicBezTo>
                  <a:lnTo>
                    <a:pt x="2942" y="1119"/>
                  </a:lnTo>
                  <a:cubicBezTo>
                    <a:pt x="2942" y="512"/>
                    <a:pt x="2442" y="0"/>
                    <a:pt x="183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0163;p79">
              <a:extLst>
                <a:ext uri="{FF2B5EF4-FFF2-40B4-BE49-F238E27FC236}">
                  <a16:creationId xmlns:a16="http://schemas.microsoft.com/office/drawing/2014/main" id="{063B5B2B-3E29-4C2E-9061-C1154014A78D}"/>
                </a:ext>
              </a:extLst>
            </p:cNvPr>
            <p:cNvSpPr/>
            <p:nvPr/>
          </p:nvSpPr>
          <p:spPr>
            <a:xfrm>
              <a:off x="5102628" y="2933033"/>
              <a:ext cx="98188" cy="76991"/>
            </a:xfrm>
            <a:custGeom>
              <a:avLst/>
              <a:gdLst/>
              <a:ahLst/>
              <a:cxnLst/>
              <a:rect l="l" t="t" r="r" b="b"/>
              <a:pathLst>
                <a:path w="3085" h="2419" extrusionOk="0">
                  <a:moveTo>
                    <a:pt x="181" y="1"/>
                  </a:moveTo>
                  <a:cubicBezTo>
                    <a:pt x="116" y="1"/>
                    <a:pt x="55" y="44"/>
                    <a:pt x="37" y="108"/>
                  </a:cubicBezTo>
                  <a:cubicBezTo>
                    <a:pt x="1" y="192"/>
                    <a:pt x="48" y="287"/>
                    <a:pt x="132" y="323"/>
                  </a:cubicBezTo>
                  <a:cubicBezTo>
                    <a:pt x="1215" y="680"/>
                    <a:pt x="2132" y="1394"/>
                    <a:pt x="2751" y="2347"/>
                  </a:cubicBezTo>
                  <a:cubicBezTo>
                    <a:pt x="2787" y="2394"/>
                    <a:pt x="2846" y="2418"/>
                    <a:pt x="2894" y="2418"/>
                  </a:cubicBezTo>
                  <a:cubicBezTo>
                    <a:pt x="2918" y="2418"/>
                    <a:pt x="2954" y="2406"/>
                    <a:pt x="2977" y="2394"/>
                  </a:cubicBezTo>
                  <a:cubicBezTo>
                    <a:pt x="3049" y="2347"/>
                    <a:pt x="3085" y="2239"/>
                    <a:pt x="3025" y="2168"/>
                  </a:cubicBezTo>
                  <a:cubicBezTo>
                    <a:pt x="2370" y="1156"/>
                    <a:pt x="1382" y="382"/>
                    <a:pt x="239" y="13"/>
                  </a:cubicBezTo>
                  <a:cubicBezTo>
                    <a:pt x="220" y="5"/>
                    <a:pt x="200" y="1"/>
                    <a:pt x="18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0164;p79">
              <a:extLst>
                <a:ext uri="{FF2B5EF4-FFF2-40B4-BE49-F238E27FC236}">
                  <a16:creationId xmlns:a16="http://schemas.microsoft.com/office/drawing/2014/main" id="{2DE0D8B7-9562-4869-B91F-EADA6834E5FD}"/>
                </a:ext>
              </a:extLst>
            </p:cNvPr>
            <p:cNvSpPr/>
            <p:nvPr/>
          </p:nvSpPr>
          <p:spPr>
            <a:xfrm>
              <a:off x="4915832" y="2932492"/>
              <a:ext cx="98920" cy="77532"/>
            </a:xfrm>
            <a:custGeom>
              <a:avLst/>
              <a:gdLst/>
              <a:ahLst/>
              <a:cxnLst/>
              <a:rect l="l" t="t" r="r" b="b"/>
              <a:pathLst>
                <a:path w="3108" h="2436" extrusionOk="0">
                  <a:moveTo>
                    <a:pt x="2914" y="0"/>
                  </a:moveTo>
                  <a:cubicBezTo>
                    <a:pt x="2899" y="0"/>
                    <a:pt x="2884" y="2"/>
                    <a:pt x="2869" y="6"/>
                  </a:cubicBezTo>
                  <a:cubicBezTo>
                    <a:pt x="1703" y="375"/>
                    <a:pt x="714" y="1161"/>
                    <a:pt x="36" y="2185"/>
                  </a:cubicBezTo>
                  <a:cubicBezTo>
                    <a:pt x="0" y="2256"/>
                    <a:pt x="24" y="2364"/>
                    <a:pt x="95" y="2411"/>
                  </a:cubicBezTo>
                  <a:cubicBezTo>
                    <a:pt x="131" y="2423"/>
                    <a:pt x="155" y="2435"/>
                    <a:pt x="191" y="2435"/>
                  </a:cubicBezTo>
                  <a:cubicBezTo>
                    <a:pt x="250" y="2435"/>
                    <a:pt x="298" y="2411"/>
                    <a:pt x="322" y="2364"/>
                  </a:cubicBezTo>
                  <a:cubicBezTo>
                    <a:pt x="953" y="1399"/>
                    <a:pt x="1881" y="685"/>
                    <a:pt x="2977" y="328"/>
                  </a:cubicBezTo>
                  <a:cubicBezTo>
                    <a:pt x="3060" y="292"/>
                    <a:pt x="3108" y="209"/>
                    <a:pt x="3072" y="113"/>
                  </a:cubicBezTo>
                  <a:cubicBezTo>
                    <a:pt x="3052" y="44"/>
                    <a:pt x="2984" y="0"/>
                    <a:pt x="291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0165;p79">
              <a:extLst>
                <a:ext uri="{FF2B5EF4-FFF2-40B4-BE49-F238E27FC236}">
                  <a16:creationId xmlns:a16="http://schemas.microsoft.com/office/drawing/2014/main" id="{779E5FE7-969A-4E11-ADF9-64EAF37A6690}"/>
                </a:ext>
              </a:extLst>
            </p:cNvPr>
            <p:cNvSpPr/>
            <p:nvPr/>
          </p:nvSpPr>
          <p:spPr>
            <a:xfrm>
              <a:off x="4915832" y="3174254"/>
              <a:ext cx="80746" cy="70689"/>
            </a:xfrm>
            <a:custGeom>
              <a:avLst/>
              <a:gdLst/>
              <a:ahLst/>
              <a:cxnLst/>
              <a:rect l="l" t="t" r="r" b="b"/>
              <a:pathLst>
                <a:path w="2537" h="2221" extrusionOk="0">
                  <a:moveTo>
                    <a:pt x="185" y="0"/>
                  </a:moveTo>
                  <a:cubicBezTo>
                    <a:pt x="155" y="0"/>
                    <a:pt x="125" y="9"/>
                    <a:pt x="95" y="30"/>
                  </a:cubicBezTo>
                  <a:cubicBezTo>
                    <a:pt x="24" y="78"/>
                    <a:pt x="0" y="185"/>
                    <a:pt x="60" y="256"/>
                  </a:cubicBezTo>
                  <a:cubicBezTo>
                    <a:pt x="607" y="1102"/>
                    <a:pt x="1381" y="1780"/>
                    <a:pt x="2286" y="2209"/>
                  </a:cubicBezTo>
                  <a:cubicBezTo>
                    <a:pt x="2322" y="2221"/>
                    <a:pt x="2334" y="2221"/>
                    <a:pt x="2357" y="2221"/>
                  </a:cubicBezTo>
                  <a:cubicBezTo>
                    <a:pt x="2417" y="2221"/>
                    <a:pt x="2477" y="2197"/>
                    <a:pt x="2512" y="2138"/>
                  </a:cubicBezTo>
                  <a:cubicBezTo>
                    <a:pt x="2536" y="2030"/>
                    <a:pt x="2512" y="1923"/>
                    <a:pt x="2417" y="1899"/>
                  </a:cubicBezTo>
                  <a:cubicBezTo>
                    <a:pt x="1560" y="1495"/>
                    <a:pt x="845" y="864"/>
                    <a:pt x="322" y="78"/>
                  </a:cubicBezTo>
                  <a:cubicBezTo>
                    <a:pt x="291" y="31"/>
                    <a:pt x="240" y="0"/>
                    <a:pt x="18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0166;p79">
              <a:extLst>
                <a:ext uri="{FF2B5EF4-FFF2-40B4-BE49-F238E27FC236}">
                  <a16:creationId xmlns:a16="http://schemas.microsoft.com/office/drawing/2014/main" id="{B7E76E31-144F-45EC-9496-845C82C7E686}"/>
                </a:ext>
              </a:extLst>
            </p:cNvPr>
            <p:cNvSpPr/>
            <p:nvPr/>
          </p:nvSpPr>
          <p:spPr>
            <a:xfrm>
              <a:off x="5121213" y="3173936"/>
              <a:ext cx="79601" cy="69511"/>
            </a:xfrm>
            <a:custGeom>
              <a:avLst/>
              <a:gdLst/>
              <a:ahLst/>
              <a:cxnLst/>
              <a:rect l="l" t="t" r="r" b="b"/>
              <a:pathLst>
                <a:path w="2501" h="2184" extrusionOk="0">
                  <a:moveTo>
                    <a:pt x="2301" y="0"/>
                  </a:moveTo>
                  <a:cubicBezTo>
                    <a:pt x="2250" y="0"/>
                    <a:pt x="2201" y="25"/>
                    <a:pt x="2179" y="76"/>
                  </a:cubicBezTo>
                  <a:cubicBezTo>
                    <a:pt x="1667" y="862"/>
                    <a:pt x="953" y="1481"/>
                    <a:pt x="119" y="1874"/>
                  </a:cubicBezTo>
                  <a:cubicBezTo>
                    <a:pt x="36" y="1921"/>
                    <a:pt x="0" y="2005"/>
                    <a:pt x="48" y="2100"/>
                  </a:cubicBezTo>
                  <a:cubicBezTo>
                    <a:pt x="72" y="2159"/>
                    <a:pt x="131" y="2183"/>
                    <a:pt x="191" y="2183"/>
                  </a:cubicBezTo>
                  <a:cubicBezTo>
                    <a:pt x="226" y="2183"/>
                    <a:pt x="238" y="2183"/>
                    <a:pt x="274" y="2171"/>
                  </a:cubicBezTo>
                  <a:cubicBezTo>
                    <a:pt x="1167" y="1755"/>
                    <a:pt x="1941" y="1088"/>
                    <a:pt x="2477" y="231"/>
                  </a:cubicBezTo>
                  <a:cubicBezTo>
                    <a:pt x="2501" y="183"/>
                    <a:pt x="2489" y="76"/>
                    <a:pt x="2393" y="28"/>
                  </a:cubicBezTo>
                  <a:cubicBezTo>
                    <a:pt x="2366" y="10"/>
                    <a:pt x="2333" y="0"/>
                    <a:pt x="230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0167;p79">
              <a:extLst>
                <a:ext uri="{FF2B5EF4-FFF2-40B4-BE49-F238E27FC236}">
                  <a16:creationId xmlns:a16="http://schemas.microsoft.com/office/drawing/2014/main" id="{8FF3A9E4-E8A2-4452-8ACE-53CD63C87DF4}"/>
                </a:ext>
              </a:extLst>
            </p:cNvPr>
            <p:cNvSpPr/>
            <p:nvPr/>
          </p:nvSpPr>
          <p:spPr>
            <a:xfrm>
              <a:off x="4891198" y="3016803"/>
              <a:ext cx="112956" cy="150831"/>
            </a:xfrm>
            <a:custGeom>
              <a:avLst/>
              <a:gdLst/>
              <a:ahLst/>
              <a:cxnLst/>
              <a:rect l="l" t="t" r="r" b="b"/>
              <a:pathLst>
                <a:path w="3549" h="4739" extrusionOk="0">
                  <a:moveTo>
                    <a:pt x="1822" y="322"/>
                  </a:moveTo>
                  <a:cubicBezTo>
                    <a:pt x="2262" y="322"/>
                    <a:pt x="2596" y="679"/>
                    <a:pt x="2596" y="1096"/>
                  </a:cubicBezTo>
                  <a:lnTo>
                    <a:pt x="2596" y="1203"/>
                  </a:lnTo>
                  <a:lnTo>
                    <a:pt x="2584" y="1203"/>
                  </a:lnTo>
                  <a:cubicBezTo>
                    <a:pt x="2358" y="1143"/>
                    <a:pt x="2286" y="846"/>
                    <a:pt x="2274" y="846"/>
                  </a:cubicBezTo>
                  <a:cubicBezTo>
                    <a:pt x="2262" y="786"/>
                    <a:pt x="2215" y="727"/>
                    <a:pt x="2143" y="727"/>
                  </a:cubicBezTo>
                  <a:cubicBezTo>
                    <a:pt x="2133" y="725"/>
                    <a:pt x="2122" y="724"/>
                    <a:pt x="2111" y="724"/>
                  </a:cubicBezTo>
                  <a:cubicBezTo>
                    <a:pt x="2057" y="724"/>
                    <a:pt x="1996" y="747"/>
                    <a:pt x="1977" y="786"/>
                  </a:cubicBezTo>
                  <a:cubicBezTo>
                    <a:pt x="1691" y="1203"/>
                    <a:pt x="1024" y="1203"/>
                    <a:pt x="1024" y="1203"/>
                  </a:cubicBezTo>
                  <a:lnTo>
                    <a:pt x="976" y="1203"/>
                  </a:lnTo>
                  <a:lnTo>
                    <a:pt x="976" y="1096"/>
                  </a:lnTo>
                  <a:cubicBezTo>
                    <a:pt x="976" y="667"/>
                    <a:pt x="1334" y="322"/>
                    <a:pt x="1750" y="322"/>
                  </a:cubicBezTo>
                  <a:close/>
                  <a:moveTo>
                    <a:pt x="2727" y="1667"/>
                  </a:moveTo>
                  <a:cubicBezTo>
                    <a:pt x="2762" y="1691"/>
                    <a:pt x="2762" y="1727"/>
                    <a:pt x="2762" y="1751"/>
                  </a:cubicBezTo>
                  <a:cubicBezTo>
                    <a:pt x="2762" y="1798"/>
                    <a:pt x="2750" y="1846"/>
                    <a:pt x="2703" y="1858"/>
                  </a:cubicBezTo>
                  <a:lnTo>
                    <a:pt x="2703" y="1667"/>
                  </a:lnTo>
                  <a:close/>
                  <a:moveTo>
                    <a:pt x="845" y="1667"/>
                  </a:moveTo>
                  <a:lnTo>
                    <a:pt x="845" y="1870"/>
                  </a:lnTo>
                  <a:cubicBezTo>
                    <a:pt x="810" y="1846"/>
                    <a:pt x="786" y="1810"/>
                    <a:pt x="786" y="1751"/>
                  </a:cubicBezTo>
                  <a:cubicBezTo>
                    <a:pt x="786" y="1727"/>
                    <a:pt x="798" y="1691"/>
                    <a:pt x="810" y="1667"/>
                  </a:cubicBezTo>
                  <a:close/>
                  <a:moveTo>
                    <a:pt x="2084" y="1203"/>
                  </a:moveTo>
                  <a:cubicBezTo>
                    <a:pt x="2143" y="1322"/>
                    <a:pt x="2239" y="1441"/>
                    <a:pt x="2393" y="1501"/>
                  </a:cubicBezTo>
                  <a:lnTo>
                    <a:pt x="2393" y="1977"/>
                  </a:lnTo>
                  <a:cubicBezTo>
                    <a:pt x="2393" y="2263"/>
                    <a:pt x="2155" y="2489"/>
                    <a:pt x="1858" y="2489"/>
                  </a:cubicBezTo>
                  <a:lnTo>
                    <a:pt x="1703" y="2489"/>
                  </a:lnTo>
                  <a:cubicBezTo>
                    <a:pt x="1405" y="2489"/>
                    <a:pt x="1191" y="2251"/>
                    <a:pt x="1191" y="1977"/>
                  </a:cubicBezTo>
                  <a:lnTo>
                    <a:pt x="1191" y="1548"/>
                  </a:lnTo>
                  <a:cubicBezTo>
                    <a:pt x="1393" y="1512"/>
                    <a:pt x="1786" y="1441"/>
                    <a:pt x="2084" y="1203"/>
                  </a:cubicBezTo>
                  <a:close/>
                  <a:moveTo>
                    <a:pt x="1965" y="2822"/>
                  </a:moveTo>
                  <a:lnTo>
                    <a:pt x="1965" y="2917"/>
                  </a:lnTo>
                  <a:lnTo>
                    <a:pt x="1786" y="3108"/>
                  </a:lnTo>
                  <a:lnTo>
                    <a:pt x="1607" y="2941"/>
                  </a:lnTo>
                  <a:lnTo>
                    <a:pt x="1607" y="2822"/>
                  </a:lnTo>
                  <a:close/>
                  <a:moveTo>
                    <a:pt x="1750" y="0"/>
                  </a:moveTo>
                  <a:cubicBezTo>
                    <a:pt x="1143" y="0"/>
                    <a:pt x="631" y="500"/>
                    <a:pt x="631" y="1108"/>
                  </a:cubicBezTo>
                  <a:lnTo>
                    <a:pt x="631" y="1405"/>
                  </a:lnTo>
                  <a:cubicBezTo>
                    <a:pt x="524" y="1501"/>
                    <a:pt x="453" y="1631"/>
                    <a:pt x="453" y="1762"/>
                  </a:cubicBezTo>
                  <a:cubicBezTo>
                    <a:pt x="453" y="2024"/>
                    <a:pt x="643" y="2215"/>
                    <a:pt x="893" y="2227"/>
                  </a:cubicBezTo>
                  <a:cubicBezTo>
                    <a:pt x="953" y="2441"/>
                    <a:pt x="1096" y="2596"/>
                    <a:pt x="1274" y="2703"/>
                  </a:cubicBezTo>
                  <a:lnTo>
                    <a:pt x="1274" y="2798"/>
                  </a:lnTo>
                  <a:lnTo>
                    <a:pt x="595" y="3060"/>
                  </a:lnTo>
                  <a:cubicBezTo>
                    <a:pt x="524" y="3096"/>
                    <a:pt x="0" y="3298"/>
                    <a:pt x="0" y="3965"/>
                  </a:cubicBezTo>
                  <a:lnTo>
                    <a:pt x="0" y="4560"/>
                  </a:lnTo>
                  <a:cubicBezTo>
                    <a:pt x="0" y="4656"/>
                    <a:pt x="72" y="4727"/>
                    <a:pt x="155" y="4727"/>
                  </a:cubicBezTo>
                  <a:lnTo>
                    <a:pt x="572" y="4727"/>
                  </a:lnTo>
                  <a:cubicBezTo>
                    <a:pt x="667" y="4727"/>
                    <a:pt x="738" y="4656"/>
                    <a:pt x="738" y="4560"/>
                  </a:cubicBezTo>
                  <a:cubicBezTo>
                    <a:pt x="738" y="4477"/>
                    <a:pt x="667" y="4406"/>
                    <a:pt x="572" y="4406"/>
                  </a:cubicBezTo>
                  <a:lnTo>
                    <a:pt x="322" y="4406"/>
                  </a:lnTo>
                  <a:lnTo>
                    <a:pt x="322" y="3965"/>
                  </a:lnTo>
                  <a:cubicBezTo>
                    <a:pt x="322" y="3513"/>
                    <a:pt x="679" y="3370"/>
                    <a:pt x="691" y="3370"/>
                  </a:cubicBezTo>
                  <a:lnTo>
                    <a:pt x="703" y="3370"/>
                  </a:lnTo>
                  <a:lnTo>
                    <a:pt x="1334" y="3132"/>
                  </a:lnTo>
                  <a:lnTo>
                    <a:pt x="1655" y="3465"/>
                  </a:lnTo>
                  <a:cubicBezTo>
                    <a:pt x="1691" y="3489"/>
                    <a:pt x="1738" y="3513"/>
                    <a:pt x="1774" y="3513"/>
                  </a:cubicBezTo>
                  <a:cubicBezTo>
                    <a:pt x="1822" y="3513"/>
                    <a:pt x="1869" y="3489"/>
                    <a:pt x="1893" y="3465"/>
                  </a:cubicBezTo>
                  <a:lnTo>
                    <a:pt x="2215" y="3132"/>
                  </a:lnTo>
                  <a:lnTo>
                    <a:pt x="2834" y="3394"/>
                  </a:lnTo>
                  <a:lnTo>
                    <a:pt x="2846" y="3394"/>
                  </a:lnTo>
                  <a:cubicBezTo>
                    <a:pt x="2870" y="3394"/>
                    <a:pt x="3227" y="3525"/>
                    <a:pt x="3227" y="3989"/>
                  </a:cubicBezTo>
                  <a:lnTo>
                    <a:pt x="3227" y="4418"/>
                  </a:lnTo>
                  <a:lnTo>
                    <a:pt x="1107" y="4418"/>
                  </a:lnTo>
                  <a:cubicBezTo>
                    <a:pt x="1024" y="4418"/>
                    <a:pt x="941" y="4489"/>
                    <a:pt x="941" y="4584"/>
                  </a:cubicBezTo>
                  <a:cubicBezTo>
                    <a:pt x="941" y="4668"/>
                    <a:pt x="1024" y="4739"/>
                    <a:pt x="1107" y="4739"/>
                  </a:cubicBezTo>
                  <a:lnTo>
                    <a:pt x="3382" y="4739"/>
                  </a:lnTo>
                  <a:cubicBezTo>
                    <a:pt x="3477" y="4727"/>
                    <a:pt x="3548" y="4656"/>
                    <a:pt x="3548" y="4560"/>
                  </a:cubicBezTo>
                  <a:lnTo>
                    <a:pt x="3548" y="3965"/>
                  </a:lnTo>
                  <a:cubicBezTo>
                    <a:pt x="3548" y="3298"/>
                    <a:pt x="3036" y="3072"/>
                    <a:pt x="2953" y="3060"/>
                  </a:cubicBezTo>
                  <a:lnTo>
                    <a:pt x="2298" y="2798"/>
                  </a:lnTo>
                  <a:lnTo>
                    <a:pt x="2298" y="2703"/>
                  </a:lnTo>
                  <a:cubicBezTo>
                    <a:pt x="2477" y="2596"/>
                    <a:pt x="2608" y="2441"/>
                    <a:pt x="2691" y="2227"/>
                  </a:cubicBezTo>
                  <a:cubicBezTo>
                    <a:pt x="2929" y="2215"/>
                    <a:pt x="3120" y="2001"/>
                    <a:pt x="3120" y="1762"/>
                  </a:cubicBezTo>
                  <a:cubicBezTo>
                    <a:pt x="3120" y="1620"/>
                    <a:pt x="3048" y="1489"/>
                    <a:pt x="2941" y="1405"/>
                  </a:cubicBezTo>
                  <a:lnTo>
                    <a:pt x="2941" y="1108"/>
                  </a:lnTo>
                  <a:cubicBezTo>
                    <a:pt x="2941" y="500"/>
                    <a:pt x="2429" y="0"/>
                    <a:pt x="182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0168;p79">
              <a:extLst>
                <a:ext uri="{FF2B5EF4-FFF2-40B4-BE49-F238E27FC236}">
                  <a16:creationId xmlns:a16="http://schemas.microsoft.com/office/drawing/2014/main" id="{D8967092-2828-4468-87C0-9D7903C59D8A}"/>
                </a:ext>
              </a:extLst>
            </p:cNvPr>
            <p:cNvSpPr/>
            <p:nvPr/>
          </p:nvSpPr>
          <p:spPr>
            <a:xfrm>
              <a:off x="5112876" y="3016803"/>
              <a:ext cx="112956" cy="150831"/>
            </a:xfrm>
            <a:custGeom>
              <a:avLst/>
              <a:gdLst/>
              <a:ahLst/>
              <a:cxnLst/>
              <a:rect l="l" t="t" r="r" b="b"/>
              <a:pathLst>
                <a:path w="3549" h="4739" extrusionOk="0">
                  <a:moveTo>
                    <a:pt x="1822" y="322"/>
                  </a:moveTo>
                  <a:cubicBezTo>
                    <a:pt x="2262" y="322"/>
                    <a:pt x="2596" y="679"/>
                    <a:pt x="2596" y="1096"/>
                  </a:cubicBezTo>
                  <a:lnTo>
                    <a:pt x="2596" y="1203"/>
                  </a:lnTo>
                  <a:lnTo>
                    <a:pt x="2584" y="1203"/>
                  </a:lnTo>
                  <a:cubicBezTo>
                    <a:pt x="2358" y="1143"/>
                    <a:pt x="2286" y="846"/>
                    <a:pt x="2274" y="846"/>
                  </a:cubicBezTo>
                  <a:cubicBezTo>
                    <a:pt x="2262" y="786"/>
                    <a:pt x="2215" y="727"/>
                    <a:pt x="2143" y="727"/>
                  </a:cubicBezTo>
                  <a:cubicBezTo>
                    <a:pt x="2133" y="725"/>
                    <a:pt x="2122" y="724"/>
                    <a:pt x="2111" y="724"/>
                  </a:cubicBezTo>
                  <a:cubicBezTo>
                    <a:pt x="2057" y="724"/>
                    <a:pt x="1996" y="747"/>
                    <a:pt x="1977" y="786"/>
                  </a:cubicBezTo>
                  <a:cubicBezTo>
                    <a:pt x="1691" y="1203"/>
                    <a:pt x="1024" y="1203"/>
                    <a:pt x="1024" y="1203"/>
                  </a:cubicBezTo>
                  <a:lnTo>
                    <a:pt x="977" y="1203"/>
                  </a:lnTo>
                  <a:lnTo>
                    <a:pt x="977" y="1096"/>
                  </a:lnTo>
                  <a:cubicBezTo>
                    <a:pt x="977" y="667"/>
                    <a:pt x="1334" y="322"/>
                    <a:pt x="1751" y="322"/>
                  </a:cubicBezTo>
                  <a:close/>
                  <a:moveTo>
                    <a:pt x="2727" y="1667"/>
                  </a:moveTo>
                  <a:cubicBezTo>
                    <a:pt x="2763" y="1691"/>
                    <a:pt x="2763" y="1727"/>
                    <a:pt x="2763" y="1751"/>
                  </a:cubicBezTo>
                  <a:cubicBezTo>
                    <a:pt x="2763" y="1798"/>
                    <a:pt x="2751" y="1846"/>
                    <a:pt x="2703" y="1858"/>
                  </a:cubicBezTo>
                  <a:lnTo>
                    <a:pt x="2703" y="1667"/>
                  </a:lnTo>
                  <a:close/>
                  <a:moveTo>
                    <a:pt x="858" y="1667"/>
                  </a:moveTo>
                  <a:lnTo>
                    <a:pt x="858" y="1870"/>
                  </a:lnTo>
                  <a:cubicBezTo>
                    <a:pt x="822" y="1846"/>
                    <a:pt x="798" y="1810"/>
                    <a:pt x="798" y="1751"/>
                  </a:cubicBezTo>
                  <a:cubicBezTo>
                    <a:pt x="798" y="1727"/>
                    <a:pt x="810" y="1691"/>
                    <a:pt x="822" y="1667"/>
                  </a:cubicBezTo>
                  <a:close/>
                  <a:moveTo>
                    <a:pt x="2084" y="1203"/>
                  </a:moveTo>
                  <a:cubicBezTo>
                    <a:pt x="2143" y="1322"/>
                    <a:pt x="2239" y="1441"/>
                    <a:pt x="2393" y="1501"/>
                  </a:cubicBezTo>
                  <a:lnTo>
                    <a:pt x="2393" y="1977"/>
                  </a:lnTo>
                  <a:cubicBezTo>
                    <a:pt x="2393" y="2263"/>
                    <a:pt x="2155" y="2489"/>
                    <a:pt x="1858" y="2489"/>
                  </a:cubicBezTo>
                  <a:lnTo>
                    <a:pt x="1703" y="2489"/>
                  </a:lnTo>
                  <a:cubicBezTo>
                    <a:pt x="1405" y="2489"/>
                    <a:pt x="1191" y="2251"/>
                    <a:pt x="1191" y="1977"/>
                  </a:cubicBezTo>
                  <a:lnTo>
                    <a:pt x="1191" y="1548"/>
                  </a:lnTo>
                  <a:cubicBezTo>
                    <a:pt x="1393" y="1512"/>
                    <a:pt x="1786" y="1441"/>
                    <a:pt x="2084" y="1203"/>
                  </a:cubicBezTo>
                  <a:close/>
                  <a:moveTo>
                    <a:pt x="1965" y="2822"/>
                  </a:moveTo>
                  <a:lnTo>
                    <a:pt x="1965" y="2917"/>
                  </a:lnTo>
                  <a:lnTo>
                    <a:pt x="1786" y="3108"/>
                  </a:lnTo>
                  <a:lnTo>
                    <a:pt x="1596" y="2941"/>
                  </a:lnTo>
                  <a:lnTo>
                    <a:pt x="1596" y="2822"/>
                  </a:lnTo>
                  <a:close/>
                  <a:moveTo>
                    <a:pt x="1751" y="0"/>
                  </a:moveTo>
                  <a:cubicBezTo>
                    <a:pt x="1143" y="0"/>
                    <a:pt x="631" y="500"/>
                    <a:pt x="631" y="1108"/>
                  </a:cubicBezTo>
                  <a:lnTo>
                    <a:pt x="631" y="1405"/>
                  </a:lnTo>
                  <a:cubicBezTo>
                    <a:pt x="524" y="1501"/>
                    <a:pt x="453" y="1631"/>
                    <a:pt x="453" y="1762"/>
                  </a:cubicBezTo>
                  <a:cubicBezTo>
                    <a:pt x="453" y="2024"/>
                    <a:pt x="643" y="2215"/>
                    <a:pt x="893" y="2227"/>
                  </a:cubicBezTo>
                  <a:cubicBezTo>
                    <a:pt x="953" y="2441"/>
                    <a:pt x="1096" y="2596"/>
                    <a:pt x="1274" y="2703"/>
                  </a:cubicBezTo>
                  <a:lnTo>
                    <a:pt x="1274" y="2798"/>
                  </a:lnTo>
                  <a:lnTo>
                    <a:pt x="596" y="3060"/>
                  </a:lnTo>
                  <a:cubicBezTo>
                    <a:pt x="524" y="3096"/>
                    <a:pt x="0" y="3298"/>
                    <a:pt x="0" y="3965"/>
                  </a:cubicBezTo>
                  <a:lnTo>
                    <a:pt x="0" y="4560"/>
                  </a:lnTo>
                  <a:cubicBezTo>
                    <a:pt x="0" y="4656"/>
                    <a:pt x="72" y="4727"/>
                    <a:pt x="155" y="4727"/>
                  </a:cubicBezTo>
                  <a:lnTo>
                    <a:pt x="572" y="4727"/>
                  </a:lnTo>
                  <a:cubicBezTo>
                    <a:pt x="667" y="4727"/>
                    <a:pt x="738" y="4656"/>
                    <a:pt x="738" y="4560"/>
                  </a:cubicBezTo>
                  <a:cubicBezTo>
                    <a:pt x="738" y="4477"/>
                    <a:pt x="667" y="4406"/>
                    <a:pt x="572" y="4406"/>
                  </a:cubicBezTo>
                  <a:lnTo>
                    <a:pt x="322" y="4406"/>
                  </a:lnTo>
                  <a:lnTo>
                    <a:pt x="322" y="3965"/>
                  </a:lnTo>
                  <a:cubicBezTo>
                    <a:pt x="322" y="3513"/>
                    <a:pt x="679" y="3370"/>
                    <a:pt x="691" y="3370"/>
                  </a:cubicBezTo>
                  <a:lnTo>
                    <a:pt x="703" y="3370"/>
                  </a:lnTo>
                  <a:lnTo>
                    <a:pt x="1334" y="3132"/>
                  </a:lnTo>
                  <a:lnTo>
                    <a:pt x="1655" y="3465"/>
                  </a:lnTo>
                  <a:cubicBezTo>
                    <a:pt x="1691" y="3489"/>
                    <a:pt x="1739" y="3513"/>
                    <a:pt x="1774" y="3513"/>
                  </a:cubicBezTo>
                  <a:cubicBezTo>
                    <a:pt x="1822" y="3513"/>
                    <a:pt x="1870" y="3489"/>
                    <a:pt x="1893" y="3465"/>
                  </a:cubicBezTo>
                  <a:lnTo>
                    <a:pt x="2215" y="3132"/>
                  </a:lnTo>
                  <a:lnTo>
                    <a:pt x="2834" y="3394"/>
                  </a:lnTo>
                  <a:lnTo>
                    <a:pt x="2846" y="3394"/>
                  </a:lnTo>
                  <a:cubicBezTo>
                    <a:pt x="2870" y="3394"/>
                    <a:pt x="3227" y="3525"/>
                    <a:pt x="3227" y="3989"/>
                  </a:cubicBezTo>
                  <a:lnTo>
                    <a:pt x="3227" y="4418"/>
                  </a:lnTo>
                  <a:lnTo>
                    <a:pt x="1108" y="4418"/>
                  </a:lnTo>
                  <a:cubicBezTo>
                    <a:pt x="1024" y="4418"/>
                    <a:pt x="941" y="4489"/>
                    <a:pt x="941" y="4584"/>
                  </a:cubicBezTo>
                  <a:cubicBezTo>
                    <a:pt x="941" y="4668"/>
                    <a:pt x="1024" y="4739"/>
                    <a:pt x="1108" y="4739"/>
                  </a:cubicBezTo>
                  <a:lnTo>
                    <a:pt x="3382" y="4739"/>
                  </a:lnTo>
                  <a:cubicBezTo>
                    <a:pt x="3477" y="4739"/>
                    <a:pt x="3548" y="4668"/>
                    <a:pt x="3548" y="4584"/>
                  </a:cubicBezTo>
                  <a:lnTo>
                    <a:pt x="3548" y="3989"/>
                  </a:lnTo>
                  <a:cubicBezTo>
                    <a:pt x="3548" y="3298"/>
                    <a:pt x="3013" y="3084"/>
                    <a:pt x="2953" y="3060"/>
                  </a:cubicBezTo>
                  <a:lnTo>
                    <a:pt x="2298" y="2798"/>
                  </a:lnTo>
                  <a:lnTo>
                    <a:pt x="2298" y="2703"/>
                  </a:lnTo>
                  <a:cubicBezTo>
                    <a:pt x="2477" y="2596"/>
                    <a:pt x="2608" y="2441"/>
                    <a:pt x="2691" y="2227"/>
                  </a:cubicBezTo>
                  <a:cubicBezTo>
                    <a:pt x="2929" y="2215"/>
                    <a:pt x="3120" y="2001"/>
                    <a:pt x="3120" y="1762"/>
                  </a:cubicBezTo>
                  <a:cubicBezTo>
                    <a:pt x="3120" y="1620"/>
                    <a:pt x="3048" y="1489"/>
                    <a:pt x="2941" y="1405"/>
                  </a:cubicBezTo>
                  <a:lnTo>
                    <a:pt x="2941" y="1108"/>
                  </a:lnTo>
                  <a:cubicBezTo>
                    <a:pt x="2941" y="500"/>
                    <a:pt x="2429" y="0"/>
                    <a:pt x="182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0169;p79">
              <a:extLst>
                <a:ext uri="{FF2B5EF4-FFF2-40B4-BE49-F238E27FC236}">
                  <a16:creationId xmlns:a16="http://schemas.microsoft.com/office/drawing/2014/main" id="{DA0E5EBA-2182-4879-8DCF-A93E24BA68C0}"/>
                </a:ext>
              </a:extLst>
            </p:cNvPr>
            <p:cNvSpPr/>
            <p:nvPr/>
          </p:nvSpPr>
          <p:spPr>
            <a:xfrm>
              <a:off x="5001448" y="3108498"/>
              <a:ext cx="113338" cy="151244"/>
            </a:xfrm>
            <a:custGeom>
              <a:avLst/>
              <a:gdLst/>
              <a:ahLst/>
              <a:cxnLst/>
              <a:rect l="l" t="t" r="r" b="b"/>
              <a:pathLst>
                <a:path w="3561" h="4752" extrusionOk="0">
                  <a:moveTo>
                    <a:pt x="1811" y="322"/>
                  </a:moveTo>
                  <a:cubicBezTo>
                    <a:pt x="2251" y="322"/>
                    <a:pt x="2585" y="679"/>
                    <a:pt x="2585" y="1096"/>
                  </a:cubicBezTo>
                  <a:lnTo>
                    <a:pt x="2585" y="1203"/>
                  </a:lnTo>
                  <a:lnTo>
                    <a:pt x="2573" y="1203"/>
                  </a:lnTo>
                  <a:cubicBezTo>
                    <a:pt x="2346" y="1144"/>
                    <a:pt x="2275" y="846"/>
                    <a:pt x="2263" y="846"/>
                  </a:cubicBezTo>
                  <a:cubicBezTo>
                    <a:pt x="2251" y="786"/>
                    <a:pt x="2204" y="727"/>
                    <a:pt x="2132" y="727"/>
                  </a:cubicBezTo>
                  <a:cubicBezTo>
                    <a:pt x="2124" y="725"/>
                    <a:pt x="2116" y="725"/>
                    <a:pt x="2107" y="725"/>
                  </a:cubicBezTo>
                  <a:cubicBezTo>
                    <a:pt x="2051" y="725"/>
                    <a:pt x="1986" y="756"/>
                    <a:pt x="1965" y="786"/>
                  </a:cubicBezTo>
                  <a:cubicBezTo>
                    <a:pt x="1692" y="1203"/>
                    <a:pt x="1037" y="1203"/>
                    <a:pt x="1025" y="1203"/>
                  </a:cubicBezTo>
                  <a:lnTo>
                    <a:pt x="965" y="1203"/>
                  </a:lnTo>
                  <a:lnTo>
                    <a:pt x="965" y="1096"/>
                  </a:lnTo>
                  <a:cubicBezTo>
                    <a:pt x="965" y="667"/>
                    <a:pt x="1322" y="322"/>
                    <a:pt x="1739" y="322"/>
                  </a:cubicBezTo>
                  <a:close/>
                  <a:moveTo>
                    <a:pt x="2751" y="1668"/>
                  </a:moveTo>
                  <a:cubicBezTo>
                    <a:pt x="2787" y="1703"/>
                    <a:pt x="2787" y="1727"/>
                    <a:pt x="2787" y="1763"/>
                  </a:cubicBezTo>
                  <a:cubicBezTo>
                    <a:pt x="2787" y="1798"/>
                    <a:pt x="2763" y="1846"/>
                    <a:pt x="2715" y="1858"/>
                  </a:cubicBezTo>
                  <a:lnTo>
                    <a:pt x="2715" y="1668"/>
                  </a:lnTo>
                  <a:close/>
                  <a:moveTo>
                    <a:pt x="858" y="1679"/>
                  </a:moveTo>
                  <a:lnTo>
                    <a:pt x="858" y="1894"/>
                  </a:lnTo>
                  <a:cubicBezTo>
                    <a:pt x="834" y="1858"/>
                    <a:pt x="799" y="1834"/>
                    <a:pt x="799" y="1775"/>
                  </a:cubicBezTo>
                  <a:cubicBezTo>
                    <a:pt x="799" y="1739"/>
                    <a:pt x="810" y="1715"/>
                    <a:pt x="834" y="1679"/>
                  </a:cubicBezTo>
                  <a:close/>
                  <a:moveTo>
                    <a:pt x="2096" y="1203"/>
                  </a:moveTo>
                  <a:cubicBezTo>
                    <a:pt x="2156" y="1322"/>
                    <a:pt x="2263" y="1441"/>
                    <a:pt x="2406" y="1501"/>
                  </a:cubicBezTo>
                  <a:lnTo>
                    <a:pt x="2406" y="1977"/>
                  </a:lnTo>
                  <a:cubicBezTo>
                    <a:pt x="2394" y="2263"/>
                    <a:pt x="2156" y="2501"/>
                    <a:pt x="1870" y="2501"/>
                  </a:cubicBezTo>
                  <a:lnTo>
                    <a:pt x="1727" y="2501"/>
                  </a:lnTo>
                  <a:cubicBezTo>
                    <a:pt x="1430" y="2501"/>
                    <a:pt x="1203" y="2263"/>
                    <a:pt x="1203" y="1977"/>
                  </a:cubicBezTo>
                  <a:lnTo>
                    <a:pt x="1203" y="1548"/>
                  </a:lnTo>
                  <a:cubicBezTo>
                    <a:pt x="1418" y="1525"/>
                    <a:pt x="1799" y="1441"/>
                    <a:pt x="2096" y="1203"/>
                  </a:cubicBezTo>
                  <a:close/>
                  <a:moveTo>
                    <a:pt x="1977" y="2834"/>
                  </a:moveTo>
                  <a:lnTo>
                    <a:pt x="1977" y="2918"/>
                  </a:lnTo>
                  <a:lnTo>
                    <a:pt x="1799" y="3108"/>
                  </a:lnTo>
                  <a:lnTo>
                    <a:pt x="1620" y="2941"/>
                  </a:lnTo>
                  <a:lnTo>
                    <a:pt x="1620" y="2834"/>
                  </a:lnTo>
                  <a:close/>
                  <a:moveTo>
                    <a:pt x="1751" y="1"/>
                  </a:moveTo>
                  <a:cubicBezTo>
                    <a:pt x="1144" y="1"/>
                    <a:pt x="632" y="501"/>
                    <a:pt x="632" y="1120"/>
                  </a:cubicBezTo>
                  <a:lnTo>
                    <a:pt x="632" y="1417"/>
                  </a:lnTo>
                  <a:cubicBezTo>
                    <a:pt x="537" y="1501"/>
                    <a:pt x="453" y="1644"/>
                    <a:pt x="453" y="1775"/>
                  </a:cubicBezTo>
                  <a:cubicBezTo>
                    <a:pt x="453" y="2025"/>
                    <a:pt x="656" y="2215"/>
                    <a:pt x="894" y="2239"/>
                  </a:cubicBezTo>
                  <a:cubicBezTo>
                    <a:pt x="953" y="2441"/>
                    <a:pt x="1096" y="2608"/>
                    <a:pt x="1275" y="2715"/>
                  </a:cubicBezTo>
                  <a:lnTo>
                    <a:pt x="1275" y="2799"/>
                  </a:lnTo>
                  <a:lnTo>
                    <a:pt x="596" y="3072"/>
                  </a:lnTo>
                  <a:cubicBezTo>
                    <a:pt x="537" y="3096"/>
                    <a:pt x="1" y="3311"/>
                    <a:pt x="1" y="3977"/>
                  </a:cubicBezTo>
                  <a:lnTo>
                    <a:pt x="1" y="4573"/>
                  </a:lnTo>
                  <a:cubicBezTo>
                    <a:pt x="1" y="4656"/>
                    <a:pt x="72" y="4739"/>
                    <a:pt x="156" y="4739"/>
                  </a:cubicBezTo>
                  <a:lnTo>
                    <a:pt x="572" y="4739"/>
                  </a:lnTo>
                  <a:cubicBezTo>
                    <a:pt x="668" y="4739"/>
                    <a:pt x="739" y="4656"/>
                    <a:pt x="739" y="4573"/>
                  </a:cubicBezTo>
                  <a:cubicBezTo>
                    <a:pt x="739" y="4477"/>
                    <a:pt x="668" y="4406"/>
                    <a:pt x="572" y="4406"/>
                  </a:cubicBezTo>
                  <a:lnTo>
                    <a:pt x="322" y="4406"/>
                  </a:lnTo>
                  <a:lnTo>
                    <a:pt x="322" y="3977"/>
                  </a:lnTo>
                  <a:cubicBezTo>
                    <a:pt x="322" y="3513"/>
                    <a:pt x="680" y="3382"/>
                    <a:pt x="691" y="3382"/>
                  </a:cubicBezTo>
                  <a:lnTo>
                    <a:pt x="715" y="3382"/>
                  </a:lnTo>
                  <a:lnTo>
                    <a:pt x="1334" y="3144"/>
                  </a:lnTo>
                  <a:lnTo>
                    <a:pt x="1668" y="3465"/>
                  </a:lnTo>
                  <a:cubicBezTo>
                    <a:pt x="1692" y="3501"/>
                    <a:pt x="1739" y="3513"/>
                    <a:pt x="1787" y="3513"/>
                  </a:cubicBezTo>
                  <a:cubicBezTo>
                    <a:pt x="1823" y="3513"/>
                    <a:pt x="1870" y="3501"/>
                    <a:pt x="1906" y="3465"/>
                  </a:cubicBezTo>
                  <a:lnTo>
                    <a:pt x="2215" y="3144"/>
                  </a:lnTo>
                  <a:lnTo>
                    <a:pt x="2835" y="3394"/>
                  </a:lnTo>
                  <a:lnTo>
                    <a:pt x="2858" y="3394"/>
                  </a:lnTo>
                  <a:cubicBezTo>
                    <a:pt x="2870" y="3394"/>
                    <a:pt x="3227" y="3525"/>
                    <a:pt x="3227" y="3989"/>
                  </a:cubicBezTo>
                  <a:lnTo>
                    <a:pt x="3227" y="4418"/>
                  </a:lnTo>
                  <a:lnTo>
                    <a:pt x="1108" y="4418"/>
                  </a:lnTo>
                  <a:cubicBezTo>
                    <a:pt x="1025" y="4418"/>
                    <a:pt x="953" y="4501"/>
                    <a:pt x="953" y="4585"/>
                  </a:cubicBezTo>
                  <a:cubicBezTo>
                    <a:pt x="953" y="4680"/>
                    <a:pt x="1025" y="4751"/>
                    <a:pt x="1108" y="4751"/>
                  </a:cubicBezTo>
                  <a:lnTo>
                    <a:pt x="3394" y="4751"/>
                  </a:lnTo>
                  <a:cubicBezTo>
                    <a:pt x="3477" y="4751"/>
                    <a:pt x="3549" y="4680"/>
                    <a:pt x="3549" y="4585"/>
                  </a:cubicBezTo>
                  <a:lnTo>
                    <a:pt x="3549" y="3989"/>
                  </a:lnTo>
                  <a:cubicBezTo>
                    <a:pt x="3561" y="3311"/>
                    <a:pt x="3037" y="3096"/>
                    <a:pt x="2966" y="3072"/>
                  </a:cubicBezTo>
                  <a:lnTo>
                    <a:pt x="2311" y="2799"/>
                  </a:lnTo>
                  <a:lnTo>
                    <a:pt x="2311" y="2715"/>
                  </a:lnTo>
                  <a:cubicBezTo>
                    <a:pt x="2489" y="2608"/>
                    <a:pt x="2620" y="2441"/>
                    <a:pt x="2692" y="2239"/>
                  </a:cubicBezTo>
                  <a:cubicBezTo>
                    <a:pt x="2930" y="2215"/>
                    <a:pt x="3120" y="2013"/>
                    <a:pt x="3120" y="1775"/>
                  </a:cubicBezTo>
                  <a:cubicBezTo>
                    <a:pt x="3120" y="1620"/>
                    <a:pt x="3049" y="1489"/>
                    <a:pt x="2942" y="1417"/>
                  </a:cubicBezTo>
                  <a:lnTo>
                    <a:pt x="2942" y="1120"/>
                  </a:lnTo>
                  <a:cubicBezTo>
                    <a:pt x="2942" y="501"/>
                    <a:pt x="2442" y="1"/>
                    <a:pt x="182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30" name="Google Shape;10441;p79">
            <a:extLst>
              <a:ext uri="{FF2B5EF4-FFF2-40B4-BE49-F238E27FC236}">
                <a16:creationId xmlns:a16="http://schemas.microsoft.com/office/drawing/2014/main" id="{865B75CF-804D-426D-BBBE-FB4D013D895E}"/>
              </a:ext>
            </a:extLst>
          </p:cNvPr>
          <p:cNvSpPr/>
          <p:nvPr/>
        </p:nvSpPr>
        <p:spPr>
          <a:xfrm>
            <a:off x="8198491" y="759178"/>
            <a:ext cx="607721" cy="623307"/>
          </a:xfrm>
          <a:custGeom>
            <a:avLst/>
            <a:gdLst/>
            <a:ahLst/>
            <a:cxnLst/>
            <a:rect l="l" t="t" r="r" b="b"/>
            <a:pathLst>
              <a:path w="11014" h="11014" extrusionOk="0">
                <a:moveTo>
                  <a:pt x="3739" y="358"/>
                </a:moveTo>
                <a:cubicBezTo>
                  <a:pt x="4048" y="358"/>
                  <a:pt x="4298" y="608"/>
                  <a:pt x="4298" y="917"/>
                </a:cubicBezTo>
                <a:cubicBezTo>
                  <a:pt x="4298" y="1131"/>
                  <a:pt x="4203" y="1310"/>
                  <a:pt x="4024" y="1405"/>
                </a:cubicBezTo>
                <a:cubicBezTo>
                  <a:pt x="3953" y="1441"/>
                  <a:pt x="3929" y="1501"/>
                  <a:pt x="3929" y="1560"/>
                </a:cubicBezTo>
                <a:lnTo>
                  <a:pt x="3929" y="1965"/>
                </a:lnTo>
                <a:cubicBezTo>
                  <a:pt x="3929" y="2048"/>
                  <a:pt x="4001" y="2143"/>
                  <a:pt x="4108" y="2143"/>
                </a:cubicBezTo>
                <a:lnTo>
                  <a:pt x="5334" y="2143"/>
                </a:lnTo>
                <a:lnTo>
                  <a:pt x="5334" y="3358"/>
                </a:lnTo>
                <a:cubicBezTo>
                  <a:pt x="5334" y="3453"/>
                  <a:pt x="5406" y="3536"/>
                  <a:pt x="5513" y="3536"/>
                </a:cubicBezTo>
                <a:lnTo>
                  <a:pt x="5906" y="3536"/>
                </a:lnTo>
                <a:cubicBezTo>
                  <a:pt x="5965" y="3536"/>
                  <a:pt x="6025" y="3513"/>
                  <a:pt x="6060" y="3453"/>
                </a:cubicBezTo>
                <a:cubicBezTo>
                  <a:pt x="6168" y="3275"/>
                  <a:pt x="6358" y="3167"/>
                  <a:pt x="6549" y="3167"/>
                </a:cubicBezTo>
                <a:cubicBezTo>
                  <a:pt x="6858" y="3167"/>
                  <a:pt x="7120" y="3417"/>
                  <a:pt x="7120" y="3727"/>
                </a:cubicBezTo>
                <a:cubicBezTo>
                  <a:pt x="7120" y="4048"/>
                  <a:pt x="6858" y="4298"/>
                  <a:pt x="6549" y="4298"/>
                </a:cubicBezTo>
                <a:cubicBezTo>
                  <a:pt x="6346" y="4298"/>
                  <a:pt x="6168" y="4191"/>
                  <a:pt x="6060" y="4013"/>
                </a:cubicBezTo>
                <a:cubicBezTo>
                  <a:pt x="6025" y="3953"/>
                  <a:pt x="5965" y="3929"/>
                  <a:pt x="5906" y="3929"/>
                </a:cubicBezTo>
                <a:lnTo>
                  <a:pt x="5513" y="3929"/>
                </a:lnTo>
                <a:cubicBezTo>
                  <a:pt x="5417" y="3929"/>
                  <a:pt x="5334" y="4001"/>
                  <a:pt x="5334" y="4108"/>
                </a:cubicBezTo>
                <a:lnTo>
                  <a:pt x="5334" y="5322"/>
                </a:lnTo>
                <a:lnTo>
                  <a:pt x="4286" y="5322"/>
                </a:lnTo>
                <a:lnTo>
                  <a:pt x="4286" y="5191"/>
                </a:lnTo>
                <a:cubicBezTo>
                  <a:pt x="4513" y="5013"/>
                  <a:pt x="4655" y="4739"/>
                  <a:pt x="4655" y="4465"/>
                </a:cubicBezTo>
                <a:cubicBezTo>
                  <a:pt x="4655" y="3953"/>
                  <a:pt x="4239" y="3536"/>
                  <a:pt x="3739" y="3536"/>
                </a:cubicBezTo>
                <a:cubicBezTo>
                  <a:pt x="3227" y="3536"/>
                  <a:pt x="2810" y="3953"/>
                  <a:pt x="2810" y="4465"/>
                </a:cubicBezTo>
                <a:cubicBezTo>
                  <a:pt x="2810" y="4739"/>
                  <a:pt x="2953" y="5025"/>
                  <a:pt x="3191" y="5191"/>
                </a:cubicBezTo>
                <a:lnTo>
                  <a:pt x="3191" y="5322"/>
                </a:lnTo>
                <a:lnTo>
                  <a:pt x="2143" y="5322"/>
                </a:lnTo>
                <a:lnTo>
                  <a:pt x="2143" y="2143"/>
                </a:lnTo>
                <a:lnTo>
                  <a:pt x="3370" y="2143"/>
                </a:lnTo>
                <a:cubicBezTo>
                  <a:pt x="3453" y="2143"/>
                  <a:pt x="3548" y="2060"/>
                  <a:pt x="3548" y="1965"/>
                </a:cubicBezTo>
                <a:lnTo>
                  <a:pt x="3548" y="1560"/>
                </a:lnTo>
                <a:cubicBezTo>
                  <a:pt x="3548" y="1501"/>
                  <a:pt x="3512" y="1441"/>
                  <a:pt x="3453" y="1405"/>
                </a:cubicBezTo>
                <a:cubicBezTo>
                  <a:pt x="3274" y="1298"/>
                  <a:pt x="3167" y="1108"/>
                  <a:pt x="3167" y="917"/>
                </a:cubicBezTo>
                <a:cubicBezTo>
                  <a:pt x="3167" y="608"/>
                  <a:pt x="3429" y="358"/>
                  <a:pt x="3739" y="358"/>
                </a:cubicBezTo>
                <a:close/>
                <a:moveTo>
                  <a:pt x="8870" y="5644"/>
                </a:moveTo>
                <a:lnTo>
                  <a:pt x="8870" y="7632"/>
                </a:lnTo>
                <a:lnTo>
                  <a:pt x="8870" y="7858"/>
                </a:lnTo>
                <a:lnTo>
                  <a:pt x="8870" y="8870"/>
                </a:lnTo>
                <a:lnTo>
                  <a:pt x="7656" y="8870"/>
                </a:lnTo>
                <a:cubicBezTo>
                  <a:pt x="7561" y="8870"/>
                  <a:pt x="7477" y="8942"/>
                  <a:pt x="7477" y="9049"/>
                </a:cubicBezTo>
                <a:lnTo>
                  <a:pt x="7477" y="9442"/>
                </a:lnTo>
                <a:cubicBezTo>
                  <a:pt x="7477" y="9502"/>
                  <a:pt x="7501" y="9561"/>
                  <a:pt x="7561" y="9597"/>
                </a:cubicBezTo>
                <a:cubicBezTo>
                  <a:pt x="7739" y="9704"/>
                  <a:pt x="7846" y="9894"/>
                  <a:pt x="7846" y="10085"/>
                </a:cubicBezTo>
                <a:cubicBezTo>
                  <a:pt x="7846" y="10394"/>
                  <a:pt x="7596" y="10656"/>
                  <a:pt x="7275" y="10656"/>
                </a:cubicBezTo>
                <a:cubicBezTo>
                  <a:pt x="6965" y="10656"/>
                  <a:pt x="6715" y="10394"/>
                  <a:pt x="6715" y="10085"/>
                </a:cubicBezTo>
                <a:cubicBezTo>
                  <a:pt x="6715" y="9883"/>
                  <a:pt x="6822" y="9704"/>
                  <a:pt x="7001" y="9597"/>
                </a:cubicBezTo>
                <a:cubicBezTo>
                  <a:pt x="7061" y="9561"/>
                  <a:pt x="7084" y="9502"/>
                  <a:pt x="7084" y="9442"/>
                </a:cubicBezTo>
                <a:lnTo>
                  <a:pt x="7084" y="9049"/>
                </a:lnTo>
                <a:cubicBezTo>
                  <a:pt x="7084" y="8954"/>
                  <a:pt x="7013" y="8870"/>
                  <a:pt x="6906" y="8870"/>
                </a:cubicBezTo>
                <a:lnTo>
                  <a:pt x="5691" y="8870"/>
                </a:lnTo>
                <a:lnTo>
                  <a:pt x="5691" y="7644"/>
                </a:lnTo>
                <a:cubicBezTo>
                  <a:pt x="5691" y="7549"/>
                  <a:pt x="5608" y="7466"/>
                  <a:pt x="5513" y="7466"/>
                </a:cubicBezTo>
                <a:lnTo>
                  <a:pt x="5108" y="7466"/>
                </a:lnTo>
                <a:cubicBezTo>
                  <a:pt x="5048" y="7466"/>
                  <a:pt x="4989" y="7489"/>
                  <a:pt x="4953" y="7549"/>
                </a:cubicBezTo>
                <a:cubicBezTo>
                  <a:pt x="4846" y="7739"/>
                  <a:pt x="4655" y="7835"/>
                  <a:pt x="4465" y="7835"/>
                </a:cubicBezTo>
                <a:cubicBezTo>
                  <a:pt x="4155" y="7835"/>
                  <a:pt x="3905" y="7585"/>
                  <a:pt x="3905" y="7251"/>
                </a:cubicBezTo>
                <a:cubicBezTo>
                  <a:pt x="3905" y="6942"/>
                  <a:pt x="4155" y="6680"/>
                  <a:pt x="4465" y="6680"/>
                </a:cubicBezTo>
                <a:cubicBezTo>
                  <a:pt x="4679" y="6680"/>
                  <a:pt x="4846" y="6787"/>
                  <a:pt x="4953" y="6954"/>
                </a:cubicBezTo>
                <a:cubicBezTo>
                  <a:pt x="4989" y="7013"/>
                  <a:pt x="5048" y="7049"/>
                  <a:pt x="5108" y="7049"/>
                </a:cubicBezTo>
                <a:lnTo>
                  <a:pt x="5513" y="7049"/>
                </a:lnTo>
                <a:cubicBezTo>
                  <a:pt x="5596" y="7049"/>
                  <a:pt x="5691" y="6977"/>
                  <a:pt x="5691" y="6870"/>
                </a:cubicBezTo>
                <a:lnTo>
                  <a:pt x="5691" y="5644"/>
                </a:lnTo>
                <a:lnTo>
                  <a:pt x="6727" y="5644"/>
                </a:lnTo>
                <a:lnTo>
                  <a:pt x="6727" y="5787"/>
                </a:lnTo>
                <a:cubicBezTo>
                  <a:pt x="6501" y="5965"/>
                  <a:pt x="6358" y="6227"/>
                  <a:pt x="6358" y="6513"/>
                </a:cubicBezTo>
                <a:cubicBezTo>
                  <a:pt x="6358" y="7013"/>
                  <a:pt x="6775" y="7430"/>
                  <a:pt x="7275" y="7430"/>
                </a:cubicBezTo>
                <a:cubicBezTo>
                  <a:pt x="7787" y="7430"/>
                  <a:pt x="8204" y="7013"/>
                  <a:pt x="8204" y="6513"/>
                </a:cubicBezTo>
                <a:cubicBezTo>
                  <a:pt x="8204" y="6227"/>
                  <a:pt x="8073" y="5942"/>
                  <a:pt x="7834" y="5787"/>
                </a:cubicBezTo>
                <a:lnTo>
                  <a:pt x="7834" y="5644"/>
                </a:lnTo>
                <a:close/>
                <a:moveTo>
                  <a:pt x="3739" y="0"/>
                </a:moveTo>
                <a:cubicBezTo>
                  <a:pt x="3227" y="0"/>
                  <a:pt x="2810" y="405"/>
                  <a:pt x="2810" y="917"/>
                </a:cubicBezTo>
                <a:cubicBezTo>
                  <a:pt x="2810" y="1203"/>
                  <a:pt x="2941" y="1489"/>
                  <a:pt x="3179" y="1643"/>
                </a:cubicBezTo>
                <a:lnTo>
                  <a:pt x="3179" y="1786"/>
                </a:lnTo>
                <a:lnTo>
                  <a:pt x="1965" y="1786"/>
                </a:lnTo>
                <a:cubicBezTo>
                  <a:pt x="1869" y="1786"/>
                  <a:pt x="1786" y="1858"/>
                  <a:pt x="1786" y="1965"/>
                </a:cubicBezTo>
                <a:lnTo>
                  <a:pt x="1786" y="5501"/>
                </a:lnTo>
                <a:lnTo>
                  <a:pt x="1786" y="6727"/>
                </a:lnTo>
                <a:lnTo>
                  <a:pt x="1655" y="6727"/>
                </a:lnTo>
                <a:cubicBezTo>
                  <a:pt x="1476" y="6501"/>
                  <a:pt x="1203" y="6346"/>
                  <a:pt x="917" y="6346"/>
                </a:cubicBezTo>
                <a:cubicBezTo>
                  <a:pt x="417" y="6346"/>
                  <a:pt x="0" y="6763"/>
                  <a:pt x="0" y="7275"/>
                </a:cubicBezTo>
                <a:cubicBezTo>
                  <a:pt x="0" y="7775"/>
                  <a:pt x="417" y="8192"/>
                  <a:pt x="917" y="8192"/>
                </a:cubicBezTo>
                <a:cubicBezTo>
                  <a:pt x="1203" y="8192"/>
                  <a:pt x="1488" y="8061"/>
                  <a:pt x="1655" y="7823"/>
                </a:cubicBezTo>
                <a:lnTo>
                  <a:pt x="1786" y="7823"/>
                </a:lnTo>
                <a:lnTo>
                  <a:pt x="1786" y="9049"/>
                </a:lnTo>
                <a:cubicBezTo>
                  <a:pt x="1786" y="9132"/>
                  <a:pt x="1857" y="9228"/>
                  <a:pt x="1965" y="9228"/>
                </a:cubicBezTo>
                <a:lnTo>
                  <a:pt x="2584" y="9228"/>
                </a:lnTo>
                <a:cubicBezTo>
                  <a:pt x="2679" y="9228"/>
                  <a:pt x="2762" y="9144"/>
                  <a:pt x="2762" y="9049"/>
                </a:cubicBezTo>
                <a:cubicBezTo>
                  <a:pt x="2762" y="8942"/>
                  <a:pt x="2691" y="8870"/>
                  <a:pt x="2584" y="8870"/>
                </a:cubicBezTo>
                <a:lnTo>
                  <a:pt x="2143" y="8870"/>
                </a:lnTo>
                <a:lnTo>
                  <a:pt x="2143" y="7644"/>
                </a:lnTo>
                <a:cubicBezTo>
                  <a:pt x="2143" y="7561"/>
                  <a:pt x="2072" y="7466"/>
                  <a:pt x="1965" y="7466"/>
                </a:cubicBezTo>
                <a:lnTo>
                  <a:pt x="1560" y="7466"/>
                </a:lnTo>
                <a:cubicBezTo>
                  <a:pt x="1500" y="7466"/>
                  <a:pt x="1441" y="7501"/>
                  <a:pt x="1417" y="7561"/>
                </a:cubicBezTo>
                <a:cubicBezTo>
                  <a:pt x="1310" y="7739"/>
                  <a:pt x="1119" y="7835"/>
                  <a:pt x="917" y="7835"/>
                </a:cubicBezTo>
                <a:cubicBezTo>
                  <a:pt x="607" y="7835"/>
                  <a:pt x="357" y="7585"/>
                  <a:pt x="357" y="7275"/>
                </a:cubicBezTo>
                <a:cubicBezTo>
                  <a:pt x="357" y="6965"/>
                  <a:pt x="607" y="6704"/>
                  <a:pt x="917" y="6704"/>
                </a:cubicBezTo>
                <a:cubicBezTo>
                  <a:pt x="1131" y="6704"/>
                  <a:pt x="1310" y="6811"/>
                  <a:pt x="1417" y="6989"/>
                </a:cubicBezTo>
                <a:cubicBezTo>
                  <a:pt x="1441" y="7049"/>
                  <a:pt x="1500" y="7085"/>
                  <a:pt x="1560" y="7085"/>
                </a:cubicBezTo>
                <a:lnTo>
                  <a:pt x="1965" y="7085"/>
                </a:lnTo>
                <a:cubicBezTo>
                  <a:pt x="2048" y="7085"/>
                  <a:pt x="2143" y="7001"/>
                  <a:pt x="2143" y="6906"/>
                </a:cubicBezTo>
                <a:lnTo>
                  <a:pt x="2143" y="5680"/>
                </a:lnTo>
                <a:lnTo>
                  <a:pt x="3358" y="5680"/>
                </a:lnTo>
                <a:cubicBezTo>
                  <a:pt x="3453" y="5680"/>
                  <a:pt x="3536" y="5608"/>
                  <a:pt x="3536" y="5501"/>
                </a:cubicBezTo>
                <a:lnTo>
                  <a:pt x="3536" y="5096"/>
                </a:lnTo>
                <a:cubicBezTo>
                  <a:pt x="3536" y="5037"/>
                  <a:pt x="3512" y="4977"/>
                  <a:pt x="3453" y="4953"/>
                </a:cubicBezTo>
                <a:cubicBezTo>
                  <a:pt x="3274" y="4846"/>
                  <a:pt x="3167" y="4656"/>
                  <a:pt x="3167" y="4465"/>
                </a:cubicBezTo>
                <a:cubicBezTo>
                  <a:pt x="3167" y="4144"/>
                  <a:pt x="3417" y="3894"/>
                  <a:pt x="3739" y="3894"/>
                </a:cubicBezTo>
                <a:cubicBezTo>
                  <a:pt x="4048" y="3894"/>
                  <a:pt x="4298" y="4144"/>
                  <a:pt x="4298" y="4465"/>
                </a:cubicBezTo>
                <a:cubicBezTo>
                  <a:pt x="4298" y="4668"/>
                  <a:pt x="4191" y="4846"/>
                  <a:pt x="4013" y="4953"/>
                </a:cubicBezTo>
                <a:cubicBezTo>
                  <a:pt x="3953" y="4977"/>
                  <a:pt x="3929" y="5037"/>
                  <a:pt x="3929" y="5096"/>
                </a:cubicBezTo>
                <a:lnTo>
                  <a:pt x="3929" y="5501"/>
                </a:lnTo>
                <a:cubicBezTo>
                  <a:pt x="3929" y="5596"/>
                  <a:pt x="4001" y="5680"/>
                  <a:pt x="4108" y="5680"/>
                </a:cubicBezTo>
                <a:lnTo>
                  <a:pt x="5322" y="5680"/>
                </a:lnTo>
                <a:lnTo>
                  <a:pt x="5322" y="6727"/>
                </a:lnTo>
                <a:lnTo>
                  <a:pt x="5191" y="6727"/>
                </a:lnTo>
                <a:cubicBezTo>
                  <a:pt x="5013" y="6501"/>
                  <a:pt x="4751" y="6346"/>
                  <a:pt x="4465" y="6346"/>
                </a:cubicBezTo>
                <a:cubicBezTo>
                  <a:pt x="3953" y="6346"/>
                  <a:pt x="3536" y="6763"/>
                  <a:pt x="3536" y="7275"/>
                </a:cubicBezTo>
                <a:cubicBezTo>
                  <a:pt x="3536" y="7775"/>
                  <a:pt x="3953" y="8192"/>
                  <a:pt x="4465" y="8192"/>
                </a:cubicBezTo>
                <a:cubicBezTo>
                  <a:pt x="4751" y="8192"/>
                  <a:pt x="5025" y="8061"/>
                  <a:pt x="5191" y="7823"/>
                </a:cubicBezTo>
                <a:lnTo>
                  <a:pt x="5322" y="7823"/>
                </a:lnTo>
                <a:lnTo>
                  <a:pt x="5322" y="8870"/>
                </a:lnTo>
                <a:lnTo>
                  <a:pt x="3120" y="8870"/>
                </a:lnTo>
                <a:cubicBezTo>
                  <a:pt x="3036" y="8870"/>
                  <a:pt x="2941" y="8942"/>
                  <a:pt x="2941" y="9049"/>
                </a:cubicBezTo>
                <a:cubicBezTo>
                  <a:pt x="2941" y="9144"/>
                  <a:pt x="3024" y="9228"/>
                  <a:pt x="3120" y="9228"/>
                </a:cubicBezTo>
                <a:lnTo>
                  <a:pt x="6727" y="9228"/>
                </a:lnTo>
                <a:lnTo>
                  <a:pt x="6727" y="9359"/>
                </a:lnTo>
                <a:cubicBezTo>
                  <a:pt x="6501" y="9537"/>
                  <a:pt x="6358" y="9799"/>
                  <a:pt x="6358" y="10085"/>
                </a:cubicBezTo>
                <a:cubicBezTo>
                  <a:pt x="6358" y="10597"/>
                  <a:pt x="6775" y="11014"/>
                  <a:pt x="7275" y="11014"/>
                </a:cubicBezTo>
                <a:cubicBezTo>
                  <a:pt x="7787" y="11014"/>
                  <a:pt x="8204" y="10597"/>
                  <a:pt x="8204" y="10085"/>
                </a:cubicBezTo>
                <a:cubicBezTo>
                  <a:pt x="8204" y="9799"/>
                  <a:pt x="8061" y="9525"/>
                  <a:pt x="7823" y="9359"/>
                </a:cubicBezTo>
                <a:lnTo>
                  <a:pt x="7823" y="9228"/>
                </a:lnTo>
                <a:lnTo>
                  <a:pt x="9049" y="9228"/>
                </a:lnTo>
                <a:cubicBezTo>
                  <a:pt x="9132" y="9228"/>
                  <a:pt x="9227" y="9144"/>
                  <a:pt x="9227" y="9049"/>
                </a:cubicBezTo>
                <a:lnTo>
                  <a:pt x="9227" y="7858"/>
                </a:lnTo>
                <a:lnTo>
                  <a:pt x="9227" y="7632"/>
                </a:lnTo>
                <a:lnTo>
                  <a:pt x="9227" y="5501"/>
                </a:lnTo>
                <a:lnTo>
                  <a:pt x="9227" y="4287"/>
                </a:lnTo>
                <a:lnTo>
                  <a:pt x="9358" y="4287"/>
                </a:lnTo>
                <a:cubicBezTo>
                  <a:pt x="9537" y="4501"/>
                  <a:pt x="9811" y="4656"/>
                  <a:pt x="10097" y="4656"/>
                </a:cubicBezTo>
                <a:cubicBezTo>
                  <a:pt x="10597" y="4656"/>
                  <a:pt x="11013" y="4239"/>
                  <a:pt x="11013" y="3727"/>
                </a:cubicBezTo>
                <a:cubicBezTo>
                  <a:pt x="11013" y="3227"/>
                  <a:pt x="10597" y="2810"/>
                  <a:pt x="10097" y="2810"/>
                </a:cubicBezTo>
                <a:cubicBezTo>
                  <a:pt x="9811" y="2810"/>
                  <a:pt x="9525" y="2941"/>
                  <a:pt x="9358" y="3179"/>
                </a:cubicBezTo>
                <a:lnTo>
                  <a:pt x="9227" y="3179"/>
                </a:lnTo>
                <a:lnTo>
                  <a:pt x="9227" y="1965"/>
                </a:lnTo>
                <a:cubicBezTo>
                  <a:pt x="9227" y="1870"/>
                  <a:pt x="9156" y="1786"/>
                  <a:pt x="9049" y="1786"/>
                </a:cubicBezTo>
                <a:lnTo>
                  <a:pt x="8465" y="1786"/>
                </a:lnTo>
                <a:cubicBezTo>
                  <a:pt x="8382" y="1786"/>
                  <a:pt x="8287" y="1858"/>
                  <a:pt x="8287" y="1965"/>
                </a:cubicBezTo>
                <a:cubicBezTo>
                  <a:pt x="8287" y="2048"/>
                  <a:pt x="8358" y="2143"/>
                  <a:pt x="8465" y="2143"/>
                </a:cubicBezTo>
                <a:lnTo>
                  <a:pt x="8870" y="2143"/>
                </a:lnTo>
                <a:lnTo>
                  <a:pt x="8870" y="3358"/>
                </a:lnTo>
                <a:cubicBezTo>
                  <a:pt x="8870" y="3453"/>
                  <a:pt x="8942" y="3536"/>
                  <a:pt x="9049" y="3536"/>
                </a:cubicBezTo>
                <a:lnTo>
                  <a:pt x="9454" y="3536"/>
                </a:lnTo>
                <a:cubicBezTo>
                  <a:pt x="9513" y="3536"/>
                  <a:pt x="9573" y="3513"/>
                  <a:pt x="9597" y="3453"/>
                </a:cubicBezTo>
                <a:cubicBezTo>
                  <a:pt x="9704" y="3275"/>
                  <a:pt x="9894" y="3167"/>
                  <a:pt x="10085" y="3167"/>
                </a:cubicBezTo>
                <a:cubicBezTo>
                  <a:pt x="10406" y="3167"/>
                  <a:pt x="10656" y="3417"/>
                  <a:pt x="10656" y="3727"/>
                </a:cubicBezTo>
                <a:cubicBezTo>
                  <a:pt x="10656" y="4048"/>
                  <a:pt x="10406" y="4298"/>
                  <a:pt x="10085" y="4298"/>
                </a:cubicBezTo>
                <a:cubicBezTo>
                  <a:pt x="9882" y="4298"/>
                  <a:pt x="9704" y="4191"/>
                  <a:pt x="9597" y="4013"/>
                </a:cubicBezTo>
                <a:cubicBezTo>
                  <a:pt x="9573" y="3953"/>
                  <a:pt x="9513" y="3929"/>
                  <a:pt x="9454" y="3929"/>
                </a:cubicBezTo>
                <a:lnTo>
                  <a:pt x="9049" y="3929"/>
                </a:lnTo>
                <a:cubicBezTo>
                  <a:pt x="8966" y="3929"/>
                  <a:pt x="8870" y="4001"/>
                  <a:pt x="8870" y="4108"/>
                </a:cubicBezTo>
                <a:lnTo>
                  <a:pt x="8870" y="5322"/>
                </a:lnTo>
                <a:lnTo>
                  <a:pt x="7644" y="5322"/>
                </a:lnTo>
                <a:cubicBezTo>
                  <a:pt x="7561" y="5322"/>
                  <a:pt x="7465" y="5394"/>
                  <a:pt x="7465" y="5501"/>
                </a:cubicBezTo>
                <a:lnTo>
                  <a:pt x="7465" y="5906"/>
                </a:lnTo>
                <a:cubicBezTo>
                  <a:pt x="7465" y="5965"/>
                  <a:pt x="7501" y="6025"/>
                  <a:pt x="7561" y="6049"/>
                </a:cubicBezTo>
                <a:cubicBezTo>
                  <a:pt x="7739" y="6156"/>
                  <a:pt x="7846" y="6346"/>
                  <a:pt x="7846" y="6549"/>
                </a:cubicBezTo>
                <a:cubicBezTo>
                  <a:pt x="7846" y="6858"/>
                  <a:pt x="7584" y="7108"/>
                  <a:pt x="7275" y="7108"/>
                </a:cubicBezTo>
                <a:cubicBezTo>
                  <a:pt x="6965" y="7108"/>
                  <a:pt x="6715" y="6858"/>
                  <a:pt x="6715" y="6549"/>
                </a:cubicBezTo>
                <a:cubicBezTo>
                  <a:pt x="6715" y="6334"/>
                  <a:pt x="6810" y="6156"/>
                  <a:pt x="7001" y="6049"/>
                </a:cubicBezTo>
                <a:cubicBezTo>
                  <a:pt x="7061" y="6025"/>
                  <a:pt x="7084" y="5965"/>
                  <a:pt x="7084" y="5906"/>
                </a:cubicBezTo>
                <a:lnTo>
                  <a:pt x="7084" y="5501"/>
                </a:lnTo>
                <a:cubicBezTo>
                  <a:pt x="7084" y="5418"/>
                  <a:pt x="7013" y="5322"/>
                  <a:pt x="6906" y="5322"/>
                </a:cubicBezTo>
                <a:lnTo>
                  <a:pt x="5679" y="5322"/>
                </a:lnTo>
                <a:lnTo>
                  <a:pt x="5679" y="4287"/>
                </a:lnTo>
                <a:lnTo>
                  <a:pt x="5822" y="4287"/>
                </a:lnTo>
                <a:cubicBezTo>
                  <a:pt x="6001" y="4501"/>
                  <a:pt x="6263" y="4656"/>
                  <a:pt x="6549" y="4656"/>
                </a:cubicBezTo>
                <a:cubicBezTo>
                  <a:pt x="7061" y="4656"/>
                  <a:pt x="7477" y="4239"/>
                  <a:pt x="7477" y="3727"/>
                </a:cubicBezTo>
                <a:cubicBezTo>
                  <a:pt x="7477" y="3227"/>
                  <a:pt x="7061" y="2810"/>
                  <a:pt x="6549" y="2810"/>
                </a:cubicBezTo>
                <a:cubicBezTo>
                  <a:pt x="6263" y="2810"/>
                  <a:pt x="5989" y="2941"/>
                  <a:pt x="5822" y="3179"/>
                </a:cubicBezTo>
                <a:lnTo>
                  <a:pt x="5679" y="3179"/>
                </a:lnTo>
                <a:lnTo>
                  <a:pt x="5679" y="2143"/>
                </a:lnTo>
                <a:lnTo>
                  <a:pt x="7882" y="2143"/>
                </a:lnTo>
                <a:cubicBezTo>
                  <a:pt x="7977" y="2143"/>
                  <a:pt x="8061" y="2060"/>
                  <a:pt x="8061" y="1965"/>
                </a:cubicBezTo>
                <a:cubicBezTo>
                  <a:pt x="8061" y="1870"/>
                  <a:pt x="7989" y="1786"/>
                  <a:pt x="7882" y="1786"/>
                </a:cubicBezTo>
                <a:lnTo>
                  <a:pt x="4286" y="1786"/>
                </a:lnTo>
                <a:lnTo>
                  <a:pt x="4286" y="1643"/>
                </a:lnTo>
                <a:cubicBezTo>
                  <a:pt x="4513" y="1465"/>
                  <a:pt x="4655" y="1203"/>
                  <a:pt x="4655" y="917"/>
                </a:cubicBezTo>
                <a:cubicBezTo>
                  <a:pt x="4655" y="417"/>
                  <a:pt x="4239" y="0"/>
                  <a:pt x="373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31" name="Google Shape;10450;p79">
            <a:extLst>
              <a:ext uri="{FF2B5EF4-FFF2-40B4-BE49-F238E27FC236}">
                <a16:creationId xmlns:a16="http://schemas.microsoft.com/office/drawing/2014/main" id="{7DD25E55-6847-4E47-B5B6-5255EA412A9D}"/>
              </a:ext>
            </a:extLst>
          </p:cNvPr>
          <p:cNvGrpSpPr/>
          <p:nvPr/>
        </p:nvGrpSpPr>
        <p:grpSpPr>
          <a:xfrm rot="20555775">
            <a:off x="1011261" y="769246"/>
            <a:ext cx="549336" cy="457283"/>
            <a:chOff x="5778676" y="3826972"/>
            <a:chExt cx="349052" cy="313055"/>
          </a:xfrm>
        </p:grpSpPr>
        <p:sp>
          <p:nvSpPr>
            <p:cNvPr id="32" name="Google Shape;10451;p79">
              <a:extLst>
                <a:ext uri="{FF2B5EF4-FFF2-40B4-BE49-F238E27FC236}">
                  <a16:creationId xmlns:a16="http://schemas.microsoft.com/office/drawing/2014/main" id="{767B24EF-982C-49C3-A7E2-03939291F809}"/>
                </a:ext>
              </a:extLst>
            </p:cNvPr>
            <p:cNvSpPr/>
            <p:nvPr/>
          </p:nvSpPr>
          <p:spPr>
            <a:xfrm>
              <a:off x="5923045" y="3890659"/>
              <a:ext cx="27690" cy="48155"/>
            </a:xfrm>
            <a:custGeom>
              <a:avLst/>
              <a:gdLst/>
              <a:ahLst/>
              <a:cxnLst/>
              <a:rect l="l" t="t" r="r" b="b"/>
              <a:pathLst>
                <a:path w="870" h="1513" extrusionOk="0">
                  <a:moveTo>
                    <a:pt x="406" y="286"/>
                  </a:moveTo>
                  <a:lnTo>
                    <a:pt x="406" y="560"/>
                  </a:lnTo>
                  <a:cubicBezTo>
                    <a:pt x="299" y="524"/>
                    <a:pt x="251" y="488"/>
                    <a:pt x="251" y="417"/>
                  </a:cubicBezTo>
                  <a:cubicBezTo>
                    <a:pt x="251" y="345"/>
                    <a:pt x="334" y="298"/>
                    <a:pt x="406" y="286"/>
                  </a:cubicBezTo>
                  <a:close/>
                  <a:moveTo>
                    <a:pt x="513" y="845"/>
                  </a:moveTo>
                  <a:cubicBezTo>
                    <a:pt x="632" y="893"/>
                    <a:pt x="644" y="953"/>
                    <a:pt x="644" y="1012"/>
                  </a:cubicBezTo>
                  <a:cubicBezTo>
                    <a:pt x="644" y="1119"/>
                    <a:pt x="584" y="1155"/>
                    <a:pt x="513" y="1179"/>
                  </a:cubicBezTo>
                  <a:lnTo>
                    <a:pt x="513" y="845"/>
                  </a:lnTo>
                  <a:close/>
                  <a:moveTo>
                    <a:pt x="465" y="0"/>
                  </a:moveTo>
                  <a:cubicBezTo>
                    <a:pt x="441" y="0"/>
                    <a:pt x="406" y="12"/>
                    <a:pt x="406" y="48"/>
                  </a:cubicBezTo>
                  <a:lnTo>
                    <a:pt x="406" y="83"/>
                  </a:lnTo>
                  <a:cubicBezTo>
                    <a:pt x="179" y="119"/>
                    <a:pt x="48" y="238"/>
                    <a:pt x="48" y="441"/>
                  </a:cubicBezTo>
                  <a:cubicBezTo>
                    <a:pt x="48" y="667"/>
                    <a:pt x="215" y="738"/>
                    <a:pt x="406" y="810"/>
                  </a:cubicBezTo>
                  <a:lnTo>
                    <a:pt x="406" y="1191"/>
                  </a:lnTo>
                  <a:cubicBezTo>
                    <a:pt x="299" y="1167"/>
                    <a:pt x="251" y="1143"/>
                    <a:pt x="168" y="1072"/>
                  </a:cubicBezTo>
                  <a:cubicBezTo>
                    <a:pt x="149" y="1058"/>
                    <a:pt x="132" y="1051"/>
                    <a:pt x="116" y="1051"/>
                  </a:cubicBezTo>
                  <a:cubicBezTo>
                    <a:pt x="92" y="1051"/>
                    <a:pt x="70" y="1067"/>
                    <a:pt x="48" y="1095"/>
                  </a:cubicBezTo>
                  <a:cubicBezTo>
                    <a:pt x="1" y="1155"/>
                    <a:pt x="1" y="1215"/>
                    <a:pt x="48" y="1262"/>
                  </a:cubicBezTo>
                  <a:cubicBezTo>
                    <a:pt x="120" y="1357"/>
                    <a:pt x="275" y="1417"/>
                    <a:pt x="406" y="1417"/>
                  </a:cubicBezTo>
                  <a:lnTo>
                    <a:pt x="406" y="1476"/>
                  </a:lnTo>
                  <a:cubicBezTo>
                    <a:pt x="406" y="1500"/>
                    <a:pt x="441" y="1512"/>
                    <a:pt x="465" y="1512"/>
                  </a:cubicBezTo>
                  <a:cubicBezTo>
                    <a:pt x="501" y="1512"/>
                    <a:pt x="525" y="1500"/>
                    <a:pt x="525" y="1476"/>
                  </a:cubicBezTo>
                  <a:lnTo>
                    <a:pt x="525" y="1417"/>
                  </a:lnTo>
                  <a:cubicBezTo>
                    <a:pt x="715" y="1381"/>
                    <a:pt x="870" y="1262"/>
                    <a:pt x="870" y="1024"/>
                  </a:cubicBezTo>
                  <a:cubicBezTo>
                    <a:pt x="870" y="774"/>
                    <a:pt x="739" y="679"/>
                    <a:pt x="525" y="607"/>
                  </a:cubicBezTo>
                  <a:lnTo>
                    <a:pt x="525" y="286"/>
                  </a:lnTo>
                  <a:cubicBezTo>
                    <a:pt x="572" y="286"/>
                    <a:pt x="596" y="298"/>
                    <a:pt x="656" y="322"/>
                  </a:cubicBezTo>
                  <a:cubicBezTo>
                    <a:pt x="682" y="335"/>
                    <a:pt x="713" y="352"/>
                    <a:pt x="745" y="352"/>
                  </a:cubicBezTo>
                  <a:cubicBezTo>
                    <a:pt x="770" y="352"/>
                    <a:pt x="796" y="341"/>
                    <a:pt x="822" y="310"/>
                  </a:cubicBezTo>
                  <a:cubicBezTo>
                    <a:pt x="858" y="262"/>
                    <a:pt x="870" y="202"/>
                    <a:pt x="810" y="155"/>
                  </a:cubicBezTo>
                  <a:cubicBezTo>
                    <a:pt x="739" y="107"/>
                    <a:pt x="620" y="83"/>
                    <a:pt x="525" y="83"/>
                  </a:cubicBezTo>
                  <a:lnTo>
                    <a:pt x="525" y="48"/>
                  </a:lnTo>
                  <a:cubicBezTo>
                    <a:pt x="525" y="12"/>
                    <a:pt x="501" y="0"/>
                    <a:pt x="46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0452;p79">
              <a:extLst>
                <a:ext uri="{FF2B5EF4-FFF2-40B4-BE49-F238E27FC236}">
                  <a16:creationId xmlns:a16="http://schemas.microsoft.com/office/drawing/2014/main" id="{38D76832-5639-4B32-B97E-FF3BCA7EBBE8}"/>
                </a:ext>
              </a:extLst>
            </p:cNvPr>
            <p:cNvSpPr/>
            <p:nvPr/>
          </p:nvSpPr>
          <p:spPr>
            <a:xfrm>
              <a:off x="5976866" y="3843268"/>
              <a:ext cx="80364" cy="80364"/>
            </a:xfrm>
            <a:custGeom>
              <a:avLst/>
              <a:gdLst/>
              <a:ahLst/>
              <a:cxnLst/>
              <a:rect l="l" t="t" r="r" b="b"/>
              <a:pathLst>
                <a:path w="2525" h="2525" extrusionOk="0">
                  <a:moveTo>
                    <a:pt x="1263" y="310"/>
                  </a:moveTo>
                  <a:cubicBezTo>
                    <a:pt x="1786" y="310"/>
                    <a:pt x="2215" y="739"/>
                    <a:pt x="2215" y="1263"/>
                  </a:cubicBezTo>
                  <a:cubicBezTo>
                    <a:pt x="2215" y="1787"/>
                    <a:pt x="1798" y="2215"/>
                    <a:pt x="1263" y="2215"/>
                  </a:cubicBezTo>
                  <a:cubicBezTo>
                    <a:pt x="739" y="2215"/>
                    <a:pt x="310" y="1787"/>
                    <a:pt x="310" y="1263"/>
                  </a:cubicBezTo>
                  <a:cubicBezTo>
                    <a:pt x="310" y="739"/>
                    <a:pt x="739" y="310"/>
                    <a:pt x="1263" y="310"/>
                  </a:cubicBezTo>
                  <a:close/>
                  <a:moveTo>
                    <a:pt x="1263" y="1"/>
                  </a:moveTo>
                  <a:cubicBezTo>
                    <a:pt x="560" y="1"/>
                    <a:pt x="1" y="560"/>
                    <a:pt x="1" y="1263"/>
                  </a:cubicBezTo>
                  <a:cubicBezTo>
                    <a:pt x="1" y="1965"/>
                    <a:pt x="560" y="2525"/>
                    <a:pt x="1263" y="2525"/>
                  </a:cubicBezTo>
                  <a:cubicBezTo>
                    <a:pt x="1965" y="2525"/>
                    <a:pt x="2525" y="1965"/>
                    <a:pt x="2525" y="1263"/>
                  </a:cubicBezTo>
                  <a:cubicBezTo>
                    <a:pt x="2525" y="560"/>
                    <a:pt x="1965" y="1"/>
                    <a:pt x="126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0453;p79">
              <a:extLst>
                <a:ext uri="{FF2B5EF4-FFF2-40B4-BE49-F238E27FC236}">
                  <a16:creationId xmlns:a16="http://schemas.microsoft.com/office/drawing/2014/main" id="{7AFF080F-4216-4F03-A306-ED5AED6018AA}"/>
                </a:ext>
              </a:extLst>
            </p:cNvPr>
            <p:cNvSpPr/>
            <p:nvPr/>
          </p:nvSpPr>
          <p:spPr>
            <a:xfrm>
              <a:off x="5879473" y="3826972"/>
              <a:ext cx="193288" cy="144051"/>
            </a:xfrm>
            <a:custGeom>
              <a:avLst/>
              <a:gdLst/>
              <a:ahLst/>
              <a:cxnLst/>
              <a:rect l="l" t="t" r="r" b="b"/>
              <a:pathLst>
                <a:path w="6073" h="4526" extrusionOk="0">
                  <a:moveTo>
                    <a:pt x="1798" y="1775"/>
                  </a:moveTo>
                  <a:cubicBezTo>
                    <a:pt x="2132" y="1775"/>
                    <a:pt x="2430" y="1942"/>
                    <a:pt x="2596" y="2192"/>
                  </a:cubicBezTo>
                  <a:cubicBezTo>
                    <a:pt x="2620" y="2346"/>
                    <a:pt x="2680" y="2477"/>
                    <a:pt x="2739" y="2608"/>
                  </a:cubicBezTo>
                  <a:cubicBezTo>
                    <a:pt x="2739" y="2656"/>
                    <a:pt x="2751" y="2704"/>
                    <a:pt x="2751" y="2727"/>
                  </a:cubicBezTo>
                  <a:cubicBezTo>
                    <a:pt x="2751" y="3251"/>
                    <a:pt x="2322" y="3680"/>
                    <a:pt x="1798" y="3680"/>
                  </a:cubicBezTo>
                  <a:cubicBezTo>
                    <a:pt x="1287" y="3680"/>
                    <a:pt x="846" y="3251"/>
                    <a:pt x="846" y="2727"/>
                  </a:cubicBezTo>
                  <a:cubicBezTo>
                    <a:pt x="846" y="2203"/>
                    <a:pt x="1287" y="1775"/>
                    <a:pt x="1798" y="1775"/>
                  </a:cubicBezTo>
                  <a:close/>
                  <a:moveTo>
                    <a:pt x="1810" y="1251"/>
                  </a:moveTo>
                  <a:cubicBezTo>
                    <a:pt x="2072" y="1251"/>
                    <a:pt x="2334" y="1334"/>
                    <a:pt x="2560" y="1465"/>
                  </a:cubicBezTo>
                  <a:cubicBezTo>
                    <a:pt x="2549" y="1537"/>
                    <a:pt x="2549" y="1632"/>
                    <a:pt x="2537" y="1692"/>
                  </a:cubicBezTo>
                  <a:cubicBezTo>
                    <a:pt x="2322" y="1537"/>
                    <a:pt x="2072" y="1453"/>
                    <a:pt x="1787" y="1453"/>
                  </a:cubicBezTo>
                  <a:cubicBezTo>
                    <a:pt x="1084" y="1453"/>
                    <a:pt x="525" y="2013"/>
                    <a:pt x="525" y="2715"/>
                  </a:cubicBezTo>
                  <a:cubicBezTo>
                    <a:pt x="525" y="3418"/>
                    <a:pt x="1084" y="3978"/>
                    <a:pt x="1787" y="3978"/>
                  </a:cubicBezTo>
                  <a:cubicBezTo>
                    <a:pt x="2382" y="3978"/>
                    <a:pt x="2894" y="3561"/>
                    <a:pt x="3025" y="3001"/>
                  </a:cubicBezTo>
                  <a:lnTo>
                    <a:pt x="3192" y="3156"/>
                  </a:lnTo>
                  <a:cubicBezTo>
                    <a:pt x="3025" y="3775"/>
                    <a:pt x="2465" y="4204"/>
                    <a:pt x="1810" y="4204"/>
                  </a:cubicBezTo>
                  <a:cubicBezTo>
                    <a:pt x="1001" y="4204"/>
                    <a:pt x="334" y="3549"/>
                    <a:pt x="334" y="2727"/>
                  </a:cubicBezTo>
                  <a:cubicBezTo>
                    <a:pt x="334" y="1906"/>
                    <a:pt x="989" y="1251"/>
                    <a:pt x="1810" y="1251"/>
                  </a:cubicBezTo>
                  <a:close/>
                  <a:moveTo>
                    <a:pt x="4299" y="1"/>
                  </a:moveTo>
                  <a:cubicBezTo>
                    <a:pt x="3549" y="1"/>
                    <a:pt x="2894" y="501"/>
                    <a:pt x="2632" y="1168"/>
                  </a:cubicBezTo>
                  <a:cubicBezTo>
                    <a:pt x="2382" y="1037"/>
                    <a:pt x="2084" y="953"/>
                    <a:pt x="1787" y="953"/>
                  </a:cubicBezTo>
                  <a:cubicBezTo>
                    <a:pt x="810" y="953"/>
                    <a:pt x="1" y="1763"/>
                    <a:pt x="1" y="2739"/>
                  </a:cubicBezTo>
                  <a:cubicBezTo>
                    <a:pt x="1" y="3727"/>
                    <a:pt x="810" y="4525"/>
                    <a:pt x="1787" y="4525"/>
                  </a:cubicBezTo>
                  <a:cubicBezTo>
                    <a:pt x="2549" y="4525"/>
                    <a:pt x="3203" y="4049"/>
                    <a:pt x="3453" y="3370"/>
                  </a:cubicBezTo>
                  <a:cubicBezTo>
                    <a:pt x="3703" y="3501"/>
                    <a:pt x="3989" y="3573"/>
                    <a:pt x="4299" y="3573"/>
                  </a:cubicBezTo>
                  <a:cubicBezTo>
                    <a:pt x="4704" y="3573"/>
                    <a:pt x="5108" y="3442"/>
                    <a:pt x="5418" y="3192"/>
                  </a:cubicBezTo>
                  <a:cubicBezTo>
                    <a:pt x="5728" y="2942"/>
                    <a:pt x="5954" y="2596"/>
                    <a:pt x="6049" y="2203"/>
                  </a:cubicBezTo>
                  <a:cubicBezTo>
                    <a:pt x="6073" y="2108"/>
                    <a:pt x="6037" y="2013"/>
                    <a:pt x="5942" y="2001"/>
                  </a:cubicBezTo>
                  <a:cubicBezTo>
                    <a:pt x="5932" y="2000"/>
                    <a:pt x="5921" y="1999"/>
                    <a:pt x="5911" y="1999"/>
                  </a:cubicBezTo>
                  <a:cubicBezTo>
                    <a:pt x="5839" y="1999"/>
                    <a:pt x="5772" y="2037"/>
                    <a:pt x="5751" y="2120"/>
                  </a:cubicBezTo>
                  <a:cubicBezTo>
                    <a:pt x="5597" y="2787"/>
                    <a:pt x="5001" y="3251"/>
                    <a:pt x="4323" y="3251"/>
                  </a:cubicBezTo>
                  <a:cubicBezTo>
                    <a:pt x="3787" y="3251"/>
                    <a:pt x="3311" y="2965"/>
                    <a:pt x="3037" y="2501"/>
                  </a:cubicBezTo>
                  <a:cubicBezTo>
                    <a:pt x="3013" y="2358"/>
                    <a:pt x="2953" y="2203"/>
                    <a:pt x="2882" y="2084"/>
                  </a:cubicBezTo>
                  <a:cubicBezTo>
                    <a:pt x="2680" y="1180"/>
                    <a:pt x="3382" y="322"/>
                    <a:pt x="4311" y="322"/>
                  </a:cubicBezTo>
                  <a:cubicBezTo>
                    <a:pt x="4989" y="322"/>
                    <a:pt x="5585" y="775"/>
                    <a:pt x="5739" y="1453"/>
                  </a:cubicBezTo>
                  <a:cubicBezTo>
                    <a:pt x="5750" y="1528"/>
                    <a:pt x="5818" y="1574"/>
                    <a:pt x="5901" y="1574"/>
                  </a:cubicBezTo>
                  <a:cubicBezTo>
                    <a:pt x="5911" y="1574"/>
                    <a:pt x="5920" y="1574"/>
                    <a:pt x="5930" y="1572"/>
                  </a:cubicBezTo>
                  <a:cubicBezTo>
                    <a:pt x="6013" y="1549"/>
                    <a:pt x="6061" y="1465"/>
                    <a:pt x="6049" y="1370"/>
                  </a:cubicBezTo>
                  <a:cubicBezTo>
                    <a:pt x="5954" y="989"/>
                    <a:pt x="5739" y="644"/>
                    <a:pt x="5418" y="394"/>
                  </a:cubicBezTo>
                  <a:cubicBezTo>
                    <a:pt x="5108" y="144"/>
                    <a:pt x="4704" y="1"/>
                    <a:pt x="429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0454;p79">
              <a:extLst>
                <a:ext uri="{FF2B5EF4-FFF2-40B4-BE49-F238E27FC236}">
                  <a16:creationId xmlns:a16="http://schemas.microsoft.com/office/drawing/2014/main" id="{E3DD3984-67EF-4221-A8EC-E776B965791C}"/>
                </a:ext>
              </a:extLst>
            </p:cNvPr>
            <p:cNvSpPr/>
            <p:nvPr/>
          </p:nvSpPr>
          <p:spPr>
            <a:xfrm>
              <a:off x="6003760" y="3859946"/>
              <a:ext cx="26958" cy="47773"/>
            </a:xfrm>
            <a:custGeom>
              <a:avLst/>
              <a:gdLst/>
              <a:ahLst/>
              <a:cxnLst/>
              <a:rect l="l" t="t" r="r" b="b"/>
              <a:pathLst>
                <a:path w="847" h="1501" extrusionOk="0">
                  <a:moveTo>
                    <a:pt x="382" y="298"/>
                  </a:moveTo>
                  <a:lnTo>
                    <a:pt x="382" y="572"/>
                  </a:lnTo>
                  <a:cubicBezTo>
                    <a:pt x="287" y="536"/>
                    <a:pt x="239" y="501"/>
                    <a:pt x="239" y="429"/>
                  </a:cubicBezTo>
                  <a:cubicBezTo>
                    <a:pt x="239" y="358"/>
                    <a:pt x="310" y="310"/>
                    <a:pt x="382" y="298"/>
                  </a:cubicBezTo>
                  <a:close/>
                  <a:moveTo>
                    <a:pt x="489" y="870"/>
                  </a:moveTo>
                  <a:cubicBezTo>
                    <a:pt x="608" y="917"/>
                    <a:pt x="620" y="977"/>
                    <a:pt x="620" y="1037"/>
                  </a:cubicBezTo>
                  <a:cubicBezTo>
                    <a:pt x="620" y="1132"/>
                    <a:pt x="560" y="1167"/>
                    <a:pt x="489" y="1203"/>
                  </a:cubicBezTo>
                  <a:lnTo>
                    <a:pt x="489" y="870"/>
                  </a:lnTo>
                  <a:close/>
                  <a:moveTo>
                    <a:pt x="441" y="1"/>
                  </a:moveTo>
                  <a:cubicBezTo>
                    <a:pt x="418" y="1"/>
                    <a:pt x="382" y="13"/>
                    <a:pt x="382" y="36"/>
                  </a:cubicBezTo>
                  <a:lnTo>
                    <a:pt x="382" y="84"/>
                  </a:lnTo>
                  <a:cubicBezTo>
                    <a:pt x="156" y="120"/>
                    <a:pt x="25" y="239"/>
                    <a:pt x="25" y="441"/>
                  </a:cubicBezTo>
                  <a:cubicBezTo>
                    <a:pt x="25" y="679"/>
                    <a:pt x="203" y="739"/>
                    <a:pt x="382" y="810"/>
                  </a:cubicBezTo>
                  <a:lnTo>
                    <a:pt x="382" y="1191"/>
                  </a:lnTo>
                  <a:cubicBezTo>
                    <a:pt x="275" y="1167"/>
                    <a:pt x="239" y="1132"/>
                    <a:pt x="144" y="1072"/>
                  </a:cubicBezTo>
                  <a:cubicBezTo>
                    <a:pt x="125" y="1059"/>
                    <a:pt x="108" y="1053"/>
                    <a:pt x="92" y="1053"/>
                  </a:cubicBezTo>
                  <a:cubicBezTo>
                    <a:pt x="37" y="1053"/>
                    <a:pt x="1" y="1121"/>
                    <a:pt x="1" y="1167"/>
                  </a:cubicBezTo>
                  <a:cubicBezTo>
                    <a:pt x="1" y="1203"/>
                    <a:pt x="13" y="1227"/>
                    <a:pt x="25" y="1251"/>
                  </a:cubicBezTo>
                  <a:cubicBezTo>
                    <a:pt x="96" y="1346"/>
                    <a:pt x="251" y="1394"/>
                    <a:pt x="382" y="1394"/>
                  </a:cubicBezTo>
                  <a:lnTo>
                    <a:pt x="382" y="1453"/>
                  </a:lnTo>
                  <a:cubicBezTo>
                    <a:pt x="382" y="1489"/>
                    <a:pt x="418" y="1501"/>
                    <a:pt x="441" y="1501"/>
                  </a:cubicBezTo>
                  <a:cubicBezTo>
                    <a:pt x="477" y="1501"/>
                    <a:pt x="501" y="1489"/>
                    <a:pt x="501" y="1453"/>
                  </a:cubicBezTo>
                  <a:lnTo>
                    <a:pt x="501" y="1394"/>
                  </a:lnTo>
                  <a:cubicBezTo>
                    <a:pt x="703" y="1370"/>
                    <a:pt x="846" y="1251"/>
                    <a:pt x="846" y="1013"/>
                  </a:cubicBezTo>
                  <a:cubicBezTo>
                    <a:pt x="846" y="786"/>
                    <a:pt x="691" y="691"/>
                    <a:pt x="501" y="620"/>
                  </a:cubicBezTo>
                  <a:lnTo>
                    <a:pt x="501" y="298"/>
                  </a:lnTo>
                  <a:cubicBezTo>
                    <a:pt x="584" y="298"/>
                    <a:pt x="608" y="310"/>
                    <a:pt x="680" y="358"/>
                  </a:cubicBezTo>
                  <a:cubicBezTo>
                    <a:pt x="694" y="362"/>
                    <a:pt x="709" y="364"/>
                    <a:pt x="723" y="364"/>
                  </a:cubicBezTo>
                  <a:cubicBezTo>
                    <a:pt x="754" y="364"/>
                    <a:pt x="782" y="351"/>
                    <a:pt x="799" y="310"/>
                  </a:cubicBezTo>
                  <a:cubicBezTo>
                    <a:pt x="834" y="263"/>
                    <a:pt x="846" y="203"/>
                    <a:pt x="787" y="155"/>
                  </a:cubicBezTo>
                  <a:cubicBezTo>
                    <a:pt x="715" y="96"/>
                    <a:pt x="596" y="84"/>
                    <a:pt x="501" y="84"/>
                  </a:cubicBezTo>
                  <a:lnTo>
                    <a:pt x="501" y="36"/>
                  </a:lnTo>
                  <a:cubicBezTo>
                    <a:pt x="501" y="13"/>
                    <a:pt x="477" y="1"/>
                    <a:pt x="44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0455;p79">
              <a:extLst>
                <a:ext uri="{FF2B5EF4-FFF2-40B4-BE49-F238E27FC236}">
                  <a16:creationId xmlns:a16="http://schemas.microsoft.com/office/drawing/2014/main" id="{B5D0CA86-F25E-4274-9C16-2A5C9CE31589}"/>
                </a:ext>
              </a:extLst>
            </p:cNvPr>
            <p:cNvSpPr/>
            <p:nvPr/>
          </p:nvSpPr>
          <p:spPr>
            <a:xfrm>
              <a:off x="5778676" y="3939865"/>
              <a:ext cx="349052" cy="200163"/>
            </a:xfrm>
            <a:custGeom>
              <a:avLst/>
              <a:gdLst/>
              <a:ahLst/>
              <a:cxnLst/>
              <a:rect l="l" t="t" r="r" b="b"/>
              <a:pathLst>
                <a:path w="10967" h="6289" extrusionOk="0">
                  <a:moveTo>
                    <a:pt x="3483" y="1855"/>
                  </a:moveTo>
                  <a:cubicBezTo>
                    <a:pt x="3500" y="1855"/>
                    <a:pt x="3513" y="1868"/>
                    <a:pt x="3513" y="1895"/>
                  </a:cubicBezTo>
                  <a:cubicBezTo>
                    <a:pt x="3584" y="2074"/>
                    <a:pt x="4573" y="4693"/>
                    <a:pt x="4620" y="4776"/>
                  </a:cubicBezTo>
                  <a:cubicBezTo>
                    <a:pt x="4632" y="4788"/>
                    <a:pt x="4620" y="4824"/>
                    <a:pt x="4584" y="4824"/>
                  </a:cubicBezTo>
                  <a:lnTo>
                    <a:pt x="3882" y="5086"/>
                  </a:lnTo>
                  <a:cubicBezTo>
                    <a:pt x="3846" y="4955"/>
                    <a:pt x="2846" y="2300"/>
                    <a:pt x="2775" y="2133"/>
                  </a:cubicBezTo>
                  <a:lnTo>
                    <a:pt x="3465" y="1859"/>
                  </a:lnTo>
                  <a:cubicBezTo>
                    <a:pt x="3471" y="1856"/>
                    <a:pt x="3477" y="1855"/>
                    <a:pt x="3483" y="1855"/>
                  </a:cubicBezTo>
                  <a:close/>
                  <a:moveTo>
                    <a:pt x="2477" y="2228"/>
                  </a:moveTo>
                  <a:lnTo>
                    <a:pt x="3584" y="5193"/>
                  </a:lnTo>
                  <a:cubicBezTo>
                    <a:pt x="3072" y="5407"/>
                    <a:pt x="1739" y="5907"/>
                    <a:pt x="1513" y="6003"/>
                  </a:cubicBezTo>
                  <a:cubicBezTo>
                    <a:pt x="1507" y="6005"/>
                    <a:pt x="1500" y="6007"/>
                    <a:pt x="1493" y="6007"/>
                  </a:cubicBezTo>
                  <a:cubicBezTo>
                    <a:pt x="1468" y="6007"/>
                    <a:pt x="1438" y="5991"/>
                    <a:pt x="1429" y="5955"/>
                  </a:cubicBezTo>
                  <a:lnTo>
                    <a:pt x="358" y="3109"/>
                  </a:lnTo>
                  <a:cubicBezTo>
                    <a:pt x="346" y="3086"/>
                    <a:pt x="358" y="3038"/>
                    <a:pt x="405" y="3026"/>
                  </a:cubicBezTo>
                  <a:cubicBezTo>
                    <a:pt x="1072" y="2764"/>
                    <a:pt x="2013" y="2407"/>
                    <a:pt x="2477" y="2228"/>
                  </a:cubicBezTo>
                  <a:close/>
                  <a:moveTo>
                    <a:pt x="10060" y="0"/>
                  </a:moveTo>
                  <a:cubicBezTo>
                    <a:pt x="9818" y="0"/>
                    <a:pt x="9583" y="125"/>
                    <a:pt x="9407" y="288"/>
                  </a:cubicBezTo>
                  <a:lnTo>
                    <a:pt x="7728" y="1681"/>
                  </a:lnTo>
                  <a:cubicBezTo>
                    <a:pt x="7632" y="1478"/>
                    <a:pt x="7430" y="1264"/>
                    <a:pt x="7061" y="1264"/>
                  </a:cubicBezTo>
                  <a:cubicBezTo>
                    <a:pt x="6668" y="1264"/>
                    <a:pt x="6361" y="1262"/>
                    <a:pt x="6115" y="1262"/>
                  </a:cubicBezTo>
                  <a:cubicBezTo>
                    <a:pt x="5377" y="1262"/>
                    <a:pt x="5192" y="1276"/>
                    <a:pt x="4906" y="1383"/>
                  </a:cubicBezTo>
                  <a:lnTo>
                    <a:pt x="3834" y="1835"/>
                  </a:lnTo>
                  <a:lnTo>
                    <a:pt x="3822" y="1788"/>
                  </a:lnTo>
                  <a:cubicBezTo>
                    <a:pt x="3766" y="1647"/>
                    <a:pt x="3637" y="1551"/>
                    <a:pt x="3491" y="1551"/>
                  </a:cubicBezTo>
                  <a:cubicBezTo>
                    <a:pt x="3451" y="1551"/>
                    <a:pt x="3411" y="1558"/>
                    <a:pt x="3370" y="1574"/>
                  </a:cubicBezTo>
                  <a:lnTo>
                    <a:pt x="2560" y="1871"/>
                  </a:lnTo>
                  <a:cubicBezTo>
                    <a:pt x="2203" y="2014"/>
                    <a:pt x="1084" y="2431"/>
                    <a:pt x="298" y="2728"/>
                  </a:cubicBezTo>
                  <a:cubicBezTo>
                    <a:pt x="108" y="2800"/>
                    <a:pt x="1" y="3026"/>
                    <a:pt x="72" y="3217"/>
                  </a:cubicBezTo>
                  <a:lnTo>
                    <a:pt x="1144" y="6038"/>
                  </a:lnTo>
                  <a:cubicBezTo>
                    <a:pt x="1199" y="6196"/>
                    <a:pt x="1348" y="6288"/>
                    <a:pt x="1501" y="6288"/>
                  </a:cubicBezTo>
                  <a:cubicBezTo>
                    <a:pt x="1545" y="6288"/>
                    <a:pt x="1589" y="6281"/>
                    <a:pt x="1632" y="6265"/>
                  </a:cubicBezTo>
                  <a:cubicBezTo>
                    <a:pt x="1870" y="6181"/>
                    <a:pt x="3501" y="5562"/>
                    <a:pt x="3858" y="5431"/>
                  </a:cubicBezTo>
                  <a:lnTo>
                    <a:pt x="4704" y="5122"/>
                  </a:lnTo>
                  <a:cubicBezTo>
                    <a:pt x="4882" y="5050"/>
                    <a:pt x="4989" y="4848"/>
                    <a:pt x="4918" y="4657"/>
                  </a:cubicBezTo>
                  <a:lnTo>
                    <a:pt x="4894" y="4622"/>
                  </a:lnTo>
                  <a:cubicBezTo>
                    <a:pt x="5454" y="4383"/>
                    <a:pt x="5466" y="4360"/>
                    <a:pt x="6049" y="4360"/>
                  </a:cubicBezTo>
                  <a:cubicBezTo>
                    <a:pt x="6132" y="4360"/>
                    <a:pt x="6204" y="4288"/>
                    <a:pt x="6204" y="4193"/>
                  </a:cubicBezTo>
                  <a:cubicBezTo>
                    <a:pt x="6204" y="4110"/>
                    <a:pt x="6132" y="4026"/>
                    <a:pt x="6049" y="4026"/>
                  </a:cubicBezTo>
                  <a:cubicBezTo>
                    <a:pt x="5418" y="4026"/>
                    <a:pt x="5358" y="4074"/>
                    <a:pt x="4799" y="4312"/>
                  </a:cubicBezTo>
                  <a:lnTo>
                    <a:pt x="3965" y="2097"/>
                  </a:lnTo>
                  <a:lnTo>
                    <a:pt x="5037" y="1645"/>
                  </a:lnTo>
                  <a:cubicBezTo>
                    <a:pt x="5251" y="1571"/>
                    <a:pt x="5403" y="1559"/>
                    <a:pt x="5989" y="1559"/>
                  </a:cubicBezTo>
                  <a:cubicBezTo>
                    <a:pt x="6250" y="1559"/>
                    <a:pt x="6597" y="1562"/>
                    <a:pt x="7073" y="1562"/>
                  </a:cubicBezTo>
                  <a:cubicBezTo>
                    <a:pt x="7240" y="1562"/>
                    <a:pt x="7359" y="1621"/>
                    <a:pt x="7430" y="1740"/>
                  </a:cubicBezTo>
                  <a:cubicBezTo>
                    <a:pt x="7478" y="1835"/>
                    <a:pt x="7490" y="1919"/>
                    <a:pt x="7502" y="1931"/>
                  </a:cubicBezTo>
                  <a:cubicBezTo>
                    <a:pt x="7502" y="1990"/>
                    <a:pt x="7454" y="2276"/>
                    <a:pt x="7180" y="2336"/>
                  </a:cubicBezTo>
                  <a:cubicBezTo>
                    <a:pt x="6740" y="2407"/>
                    <a:pt x="5823" y="2538"/>
                    <a:pt x="5811" y="2538"/>
                  </a:cubicBezTo>
                  <a:cubicBezTo>
                    <a:pt x="5716" y="2562"/>
                    <a:pt x="5656" y="2633"/>
                    <a:pt x="5668" y="2728"/>
                  </a:cubicBezTo>
                  <a:cubicBezTo>
                    <a:pt x="5692" y="2800"/>
                    <a:pt x="5751" y="2859"/>
                    <a:pt x="5823" y="2859"/>
                  </a:cubicBezTo>
                  <a:lnTo>
                    <a:pt x="5847" y="2859"/>
                  </a:lnTo>
                  <a:cubicBezTo>
                    <a:pt x="5870" y="2859"/>
                    <a:pt x="6787" y="2728"/>
                    <a:pt x="7240" y="2645"/>
                  </a:cubicBezTo>
                  <a:cubicBezTo>
                    <a:pt x="7632" y="2574"/>
                    <a:pt x="7787" y="2240"/>
                    <a:pt x="7811" y="2026"/>
                  </a:cubicBezTo>
                  <a:lnTo>
                    <a:pt x="9633" y="514"/>
                  </a:lnTo>
                  <a:cubicBezTo>
                    <a:pt x="9747" y="415"/>
                    <a:pt x="9895" y="311"/>
                    <a:pt x="10058" y="311"/>
                  </a:cubicBezTo>
                  <a:cubicBezTo>
                    <a:pt x="10151" y="311"/>
                    <a:pt x="10248" y="344"/>
                    <a:pt x="10347" y="431"/>
                  </a:cubicBezTo>
                  <a:cubicBezTo>
                    <a:pt x="10645" y="728"/>
                    <a:pt x="10371" y="1073"/>
                    <a:pt x="10299" y="1145"/>
                  </a:cubicBezTo>
                  <a:cubicBezTo>
                    <a:pt x="10228" y="1216"/>
                    <a:pt x="8013" y="3609"/>
                    <a:pt x="8013" y="3609"/>
                  </a:cubicBezTo>
                  <a:cubicBezTo>
                    <a:pt x="7680" y="3990"/>
                    <a:pt x="7251" y="4050"/>
                    <a:pt x="7073" y="4062"/>
                  </a:cubicBezTo>
                  <a:lnTo>
                    <a:pt x="6787" y="4062"/>
                  </a:lnTo>
                  <a:cubicBezTo>
                    <a:pt x="6704" y="4062"/>
                    <a:pt x="6620" y="4133"/>
                    <a:pt x="6620" y="4229"/>
                  </a:cubicBezTo>
                  <a:cubicBezTo>
                    <a:pt x="6620" y="4312"/>
                    <a:pt x="6704" y="4383"/>
                    <a:pt x="6787" y="4383"/>
                  </a:cubicBezTo>
                  <a:lnTo>
                    <a:pt x="7097" y="4383"/>
                  </a:lnTo>
                  <a:cubicBezTo>
                    <a:pt x="7311" y="4371"/>
                    <a:pt x="7859" y="4300"/>
                    <a:pt x="8264" y="3836"/>
                  </a:cubicBezTo>
                  <a:lnTo>
                    <a:pt x="10550" y="1371"/>
                  </a:lnTo>
                  <a:cubicBezTo>
                    <a:pt x="10728" y="1121"/>
                    <a:pt x="10966" y="621"/>
                    <a:pt x="10550" y="204"/>
                  </a:cubicBezTo>
                  <a:cubicBezTo>
                    <a:pt x="10395" y="59"/>
                    <a:pt x="10226" y="0"/>
                    <a:pt x="1006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050" name="Picture 2" descr="Qué es IDENTITY y Para que Sirve? | SQL SERVER #11 - YouTube">
            <a:extLst>
              <a:ext uri="{FF2B5EF4-FFF2-40B4-BE49-F238E27FC236}">
                <a16:creationId xmlns:a16="http://schemas.microsoft.com/office/drawing/2014/main" id="{294BD96C-35E9-406B-A921-5E58FF7CAD7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5847" b="17138"/>
          <a:stretch/>
        </p:blipFill>
        <p:spPr bwMode="auto">
          <a:xfrm>
            <a:off x="882709" y="1839686"/>
            <a:ext cx="3765995" cy="233226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4420571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3" name="Google Shape;291;p39">
            <a:extLst>
              <a:ext uri="{FF2B5EF4-FFF2-40B4-BE49-F238E27FC236}">
                <a16:creationId xmlns:a16="http://schemas.microsoft.com/office/drawing/2014/main" id="{2E6F3CA1-DB76-4D93-93C5-A776A7AD9E85}"/>
              </a:ext>
            </a:extLst>
          </p:cNvPr>
          <p:cNvSpPr txBox="1">
            <a:spLocks noGrp="1"/>
          </p:cNvSpPr>
          <p:nvPr>
            <p:ph type="ctrTitle"/>
          </p:nvPr>
        </p:nvSpPr>
        <p:spPr>
          <a:xfrm>
            <a:off x="603368" y="649587"/>
            <a:ext cx="7937264" cy="577800"/>
          </a:xfrm>
          <a:prstGeom prst="rect">
            <a:avLst/>
          </a:prstGeom>
        </p:spPr>
        <p:txBody>
          <a:bodyPr spcFirstLastPara="1" wrap="square" lIns="91425" tIns="91425" rIns="91425" bIns="91425" anchor="ctr" anchorCtr="0">
            <a:noAutofit/>
          </a:bodyPr>
          <a:lstStyle/>
          <a:p>
            <a:pPr algn="ctr"/>
            <a:r>
              <a:rPr lang="es-BO" sz="2000" i="0" u="none" strike="noStrike" baseline="0" dirty="0">
                <a:latin typeface="+mj-lt"/>
              </a:rPr>
              <a:t>Para que se utiliza la cláusula WHERE.</a:t>
            </a:r>
            <a:endParaRPr sz="1600" dirty="0">
              <a:latin typeface="+mj-lt"/>
            </a:endParaRPr>
          </a:p>
        </p:txBody>
      </p:sp>
      <p:sp>
        <p:nvSpPr>
          <p:cNvPr id="24" name="Google Shape;312;p41">
            <a:extLst>
              <a:ext uri="{FF2B5EF4-FFF2-40B4-BE49-F238E27FC236}">
                <a16:creationId xmlns:a16="http://schemas.microsoft.com/office/drawing/2014/main" id="{1AAB1B40-7D08-4EC3-AF11-8584F11717F1}"/>
              </a:ext>
            </a:extLst>
          </p:cNvPr>
          <p:cNvSpPr/>
          <p:nvPr/>
        </p:nvSpPr>
        <p:spPr>
          <a:xfrm>
            <a:off x="393818" y="361394"/>
            <a:ext cx="977782" cy="338261"/>
          </a:xfrm>
          <a:prstGeom prst="roundRect">
            <a:avLst>
              <a:gd name="adj" fmla="val 10308"/>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342;p41">
            <a:extLst>
              <a:ext uri="{FF2B5EF4-FFF2-40B4-BE49-F238E27FC236}">
                <a16:creationId xmlns:a16="http://schemas.microsoft.com/office/drawing/2014/main" id="{0D2B0CE8-9CC3-4E19-86D5-2DAC6D9A531D}"/>
              </a:ext>
            </a:extLst>
          </p:cNvPr>
          <p:cNvSpPr txBox="1">
            <a:spLocks/>
          </p:cNvSpPr>
          <p:nvPr/>
        </p:nvSpPr>
        <p:spPr>
          <a:xfrm>
            <a:off x="393818" y="361394"/>
            <a:ext cx="977782" cy="338261"/>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2400" b="1" dirty="0">
                <a:solidFill>
                  <a:schemeClr val="bg1"/>
                </a:solidFill>
              </a:rPr>
              <a:t>2.5.0</a:t>
            </a:r>
            <a:endParaRPr lang="en" sz="1800" b="1" dirty="0">
              <a:solidFill>
                <a:schemeClr val="bg1"/>
              </a:solidFill>
            </a:endParaRPr>
          </a:p>
        </p:txBody>
      </p:sp>
      <p:sp>
        <p:nvSpPr>
          <p:cNvPr id="5" name="Google Shape;312;p41">
            <a:extLst>
              <a:ext uri="{FF2B5EF4-FFF2-40B4-BE49-F238E27FC236}">
                <a16:creationId xmlns:a16="http://schemas.microsoft.com/office/drawing/2014/main" id="{3A867B14-4AF4-4619-9475-D4A60ECE6AC8}"/>
              </a:ext>
            </a:extLst>
          </p:cNvPr>
          <p:cNvSpPr/>
          <p:nvPr/>
        </p:nvSpPr>
        <p:spPr>
          <a:xfrm>
            <a:off x="1650784" y="709471"/>
            <a:ext cx="5842427" cy="458031"/>
          </a:xfrm>
          <a:prstGeom prst="roundRect">
            <a:avLst>
              <a:gd name="adj" fmla="val 10308"/>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312;p41">
            <a:extLst>
              <a:ext uri="{FF2B5EF4-FFF2-40B4-BE49-F238E27FC236}">
                <a16:creationId xmlns:a16="http://schemas.microsoft.com/office/drawing/2014/main" id="{E2F4D332-74A7-42EC-8808-91897A626C0D}"/>
              </a:ext>
            </a:extLst>
          </p:cNvPr>
          <p:cNvSpPr/>
          <p:nvPr/>
        </p:nvSpPr>
        <p:spPr>
          <a:xfrm>
            <a:off x="603367" y="1382486"/>
            <a:ext cx="7937263" cy="3265714"/>
          </a:xfrm>
          <a:prstGeom prst="roundRect">
            <a:avLst>
              <a:gd name="adj" fmla="val 10308"/>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CuadroTexto 1">
            <a:extLst>
              <a:ext uri="{FF2B5EF4-FFF2-40B4-BE49-F238E27FC236}">
                <a16:creationId xmlns:a16="http://schemas.microsoft.com/office/drawing/2014/main" id="{F9420C94-7144-44BB-903E-80D98BD0C519}"/>
              </a:ext>
            </a:extLst>
          </p:cNvPr>
          <p:cNvSpPr txBox="1"/>
          <p:nvPr/>
        </p:nvSpPr>
        <p:spPr>
          <a:xfrm>
            <a:off x="4914287" y="1758043"/>
            <a:ext cx="3010514" cy="2191434"/>
          </a:xfrm>
          <a:prstGeom prst="rect">
            <a:avLst/>
          </a:prstGeom>
          <a:noFill/>
        </p:spPr>
        <p:txBody>
          <a:bodyPr wrap="square" rtlCol="0">
            <a:spAutoFit/>
          </a:bodyPr>
          <a:lstStyle/>
          <a:p>
            <a:pPr marL="285750" indent="-285750">
              <a:lnSpc>
                <a:spcPct val="200000"/>
              </a:lnSpc>
              <a:buFont typeface="Wingdings" panose="05000000000000000000" pitchFamily="2" charset="2"/>
              <a:buChar char="q"/>
            </a:pPr>
            <a:r>
              <a:rPr lang="es-BO" b="1" dirty="0">
                <a:solidFill>
                  <a:schemeClr val="bg1"/>
                </a:solidFill>
                <a:latin typeface="+mj-lt"/>
              </a:rPr>
              <a:t>Clausula “ WHERE ”</a:t>
            </a:r>
          </a:p>
          <a:p>
            <a:pPr>
              <a:lnSpc>
                <a:spcPct val="150000"/>
              </a:lnSpc>
            </a:pPr>
            <a:endParaRPr lang="es-BO" sz="400" dirty="0">
              <a:solidFill>
                <a:srgbClr val="BDC1C6"/>
              </a:solidFill>
              <a:latin typeface="arial" panose="020B0604020202020204" pitchFamily="34" charset="0"/>
            </a:endParaRPr>
          </a:p>
          <a:p>
            <a:pPr>
              <a:lnSpc>
                <a:spcPct val="150000"/>
              </a:lnSpc>
            </a:pPr>
            <a:r>
              <a:rPr lang="es-BO" dirty="0">
                <a:solidFill>
                  <a:srgbClr val="BDC1C6"/>
                </a:solidFill>
                <a:latin typeface="arial" panose="020B0604020202020204" pitchFamily="34" charset="0"/>
              </a:rPr>
              <a:t>E</a:t>
            </a:r>
            <a:r>
              <a:rPr lang="es-BO" i="0" dirty="0">
                <a:solidFill>
                  <a:srgbClr val="BDC1C6"/>
                </a:solidFill>
                <a:effectLst/>
                <a:latin typeface="arial" panose="020B0604020202020204" pitchFamily="34" charset="0"/>
              </a:rPr>
              <a:t>specifica criterios que tienen que cumplir los valores de campo para que los registros que contienen los valores se incluyan en los resultados de la consulta.</a:t>
            </a:r>
            <a:endParaRPr lang="es-BO" sz="900" i="0" dirty="0">
              <a:solidFill>
                <a:srgbClr val="BDC1C6"/>
              </a:solidFill>
              <a:effectLst/>
              <a:latin typeface="arial" panose="020B0604020202020204" pitchFamily="34" charset="0"/>
            </a:endParaRPr>
          </a:p>
        </p:txBody>
      </p:sp>
      <p:pic>
        <p:nvPicPr>
          <p:cNvPr id="5122" name="Picture 2" descr="Crear una tabla de SQL Server mediante script">
            <a:extLst>
              <a:ext uri="{FF2B5EF4-FFF2-40B4-BE49-F238E27FC236}">
                <a16:creationId xmlns:a16="http://schemas.microsoft.com/office/drawing/2014/main" id="{1D431CC6-65A0-45D6-A39C-AAF19F458E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6828" y="1858735"/>
            <a:ext cx="3703998" cy="231321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1" name="Picture 2">
            <a:extLst>
              <a:ext uri="{FF2B5EF4-FFF2-40B4-BE49-F238E27FC236}">
                <a16:creationId xmlns:a16="http://schemas.microsoft.com/office/drawing/2014/main" id="{99417075-6C06-467D-B27A-8FB43C110B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45674" y="4176910"/>
            <a:ext cx="1933180" cy="1933180"/>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Google Shape;9927;p79">
            <a:extLst>
              <a:ext uri="{FF2B5EF4-FFF2-40B4-BE49-F238E27FC236}">
                <a16:creationId xmlns:a16="http://schemas.microsoft.com/office/drawing/2014/main" id="{D4447005-7699-4DCE-ADDF-38C47911A932}"/>
              </a:ext>
            </a:extLst>
          </p:cNvPr>
          <p:cNvGrpSpPr/>
          <p:nvPr/>
        </p:nvGrpSpPr>
        <p:grpSpPr>
          <a:xfrm>
            <a:off x="393818" y="829996"/>
            <a:ext cx="594066" cy="490431"/>
            <a:chOff x="854261" y="2908813"/>
            <a:chExt cx="377474" cy="335748"/>
          </a:xfrm>
        </p:grpSpPr>
        <p:sp>
          <p:nvSpPr>
            <p:cNvPr id="13" name="Google Shape;9928;p79">
              <a:extLst>
                <a:ext uri="{FF2B5EF4-FFF2-40B4-BE49-F238E27FC236}">
                  <a16:creationId xmlns:a16="http://schemas.microsoft.com/office/drawing/2014/main" id="{86592F1D-3C7E-4FF3-B7A3-33F24DB3FD74}"/>
                </a:ext>
              </a:extLst>
            </p:cNvPr>
            <p:cNvSpPr/>
            <p:nvPr/>
          </p:nvSpPr>
          <p:spPr>
            <a:xfrm>
              <a:off x="896337" y="3079695"/>
              <a:ext cx="47391" cy="17091"/>
            </a:xfrm>
            <a:custGeom>
              <a:avLst/>
              <a:gdLst/>
              <a:ahLst/>
              <a:cxnLst/>
              <a:rect l="l" t="t" r="r" b="b"/>
              <a:pathLst>
                <a:path w="1489" h="537" extrusionOk="0">
                  <a:moveTo>
                    <a:pt x="179" y="1"/>
                  </a:moveTo>
                  <a:cubicBezTo>
                    <a:pt x="96" y="1"/>
                    <a:pt x="0" y="72"/>
                    <a:pt x="0" y="179"/>
                  </a:cubicBezTo>
                  <a:cubicBezTo>
                    <a:pt x="0" y="263"/>
                    <a:pt x="84" y="358"/>
                    <a:pt x="179" y="358"/>
                  </a:cubicBezTo>
                  <a:cubicBezTo>
                    <a:pt x="381" y="358"/>
                    <a:pt x="941" y="382"/>
                    <a:pt x="1227" y="525"/>
                  </a:cubicBezTo>
                  <a:cubicBezTo>
                    <a:pt x="1251" y="537"/>
                    <a:pt x="1274" y="537"/>
                    <a:pt x="1298" y="537"/>
                  </a:cubicBezTo>
                  <a:cubicBezTo>
                    <a:pt x="1358" y="537"/>
                    <a:pt x="1417" y="501"/>
                    <a:pt x="1453" y="441"/>
                  </a:cubicBezTo>
                  <a:cubicBezTo>
                    <a:pt x="1489" y="358"/>
                    <a:pt x="1465" y="251"/>
                    <a:pt x="1370" y="203"/>
                  </a:cubicBezTo>
                  <a:cubicBezTo>
                    <a:pt x="977" y="1"/>
                    <a:pt x="215" y="1"/>
                    <a:pt x="1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9929;p79">
              <a:extLst>
                <a:ext uri="{FF2B5EF4-FFF2-40B4-BE49-F238E27FC236}">
                  <a16:creationId xmlns:a16="http://schemas.microsoft.com/office/drawing/2014/main" id="{CE3DE1D2-5361-450D-B087-BE6435495124}"/>
                </a:ext>
              </a:extLst>
            </p:cNvPr>
            <p:cNvSpPr/>
            <p:nvPr/>
          </p:nvSpPr>
          <p:spPr>
            <a:xfrm>
              <a:off x="878514" y="3191855"/>
              <a:ext cx="11426" cy="52706"/>
            </a:xfrm>
            <a:custGeom>
              <a:avLst/>
              <a:gdLst/>
              <a:ahLst/>
              <a:cxnLst/>
              <a:rect l="l" t="t" r="r" b="b"/>
              <a:pathLst>
                <a:path w="359" h="1656" extrusionOk="0">
                  <a:moveTo>
                    <a:pt x="179" y="1"/>
                  </a:moveTo>
                  <a:cubicBezTo>
                    <a:pt x="84" y="1"/>
                    <a:pt x="1" y="72"/>
                    <a:pt x="1" y="180"/>
                  </a:cubicBezTo>
                  <a:lnTo>
                    <a:pt x="1" y="1477"/>
                  </a:lnTo>
                  <a:cubicBezTo>
                    <a:pt x="1" y="1561"/>
                    <a:pt x="72" y="1656"/>
                    <a:pt x="179" y="1656"/>
                  </a:cubicBezTo>
                  <a:cubicBezTo>
                    <a:pt x="287" y="1656"/>
                    <a:pt x="358" y="1585"/>
                    <a:pt x="358" y="1477"/>
                  </a:cubicBezTo>
                  <a:lnTo>
                    <a:pt x="358" y="180"/>
                  </a:lnTo>
                  <a:cubicBezTo>
                    <a:pt x="358" y="72"/>
                    <a:pt x="287" y="1"/>
                    <a:pt x="1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9930;p79">
              <a:extLst>
                <a:ext uri="{FF2B5EF4-FFF2-40B4-BE49-F238E27FC236}">
                  <a16:creationId xmlns:a16="http://schemas.microsoft.com/office/drawing/2014/main" id="{22D1B54E-0145-4B14-841E-CC7AFE10A09A}"/>
                </a:ext>
              </a:extLst>
            </p:cNvPr>
            <p:cNvSpPr/>
            <p:nvPr/>
          </p:nvSpPr>
          <p:spPr>
            <a:xfrm>
              <a:off x="854261" y="3050159"/>
              <a:ext cx="219451" cy="194052"/>
            </a:xfrm>
            <a:custGeom>
              <a:avLst/>
              <a:gdLst/>
              <a:ahLst/>
              <a:cxnLst/>
              <a:rect l="l" t="t" r="r" b="b"/>
              <a:pathLst>
                <a:path w="6895" h="6097" extrusionOk="0">
                  <a:moveTo>
                    <a:pt x="6406" y="679"/>
                  </a:moveTo>
                  <a:lnTo>
                    <a:pt x="6466" y="929"/>
                  </a:lnTo>
                  <a:cubicBezTo>
                    <a:pt x="6490" y="1000"/>
                    <a:pt x="6478" y="1072"/>
                    <a:pt x="6418" y="1119"/>
                  </a:cubicBezTo>
                  <a:lnTo>
                    <a:pt x="6311" y="1226"/>
                  </a:lnTo>
                  <a:lnTo>
                    <a:pt x="6073" y="988"/>
                  </a:lnTo>
                  <a:lnTo>
                    <a:pt x="6406" y="679"/>
                  </a:lnTo>
                  <a:close/>
                  <a:moveTo>
                    <a:pt x="3192" y="345"/>
                  </a:moveTo>
                  <a:lnTo>
                    <a:pt x="3192" y="1060"/>
                  </a:lnTo>
                  <a:cubicBezTo>
                    <a:pt x="3192" y="1179"/>
                    <a:pt x="3156" y="1298"/>
                    <a:pt x="3108" y="1405"/>
                  </a:cubicBezTo>
                  <a:lnTo>
                    <a:pt x="3025" y="1584"/>
                  </a:lnTo>
                  <a:cubicBezTo>
                    <a:pt x="3013" y="1607"/>
                    <a:pt x="3013" y="1619"/>
                    <a:pt x="3013" y="1655"/>
                  </a:cubicBezTo>
                  <a:lnTo>
                    <a:pt x="3013" y="2024"/>
                  </a:lnTo>
                  <a:cubicBezTo>
                    <a:pt x="2989" y="2286"/>
                    <a:pt x="2894" y="2524"/>
                    <a:pt x="2715" y="2703"/>
                  </a:cubicBezTo>
                  <a:cubicBezTo>
                    <a:pt x="2537" y="2881"/>
                    <a:pt x="2275" y="2965"/>
                    <a:pt x="2025" y="2965"/>
                  </a:cubicBezTo>
                  <a:cubicBezTo>
                    <a:pt x="1525" y="2953"/>
                    <a:pt x="1120" y="2500"/>
                    <a:pt x="1120" y="1988"/>
                  </a:cubicBezTo>
                  <a:lnTo>
                    <a:pt x="1120" y="1655"/>
                  </a:lnTo>
                  <a:cubicBezTo>
                    <a:pt x="1120" y="1619"/>
                    <a:pt x="1120" y="1596"/>
                    <a:pt x="1108" y="1584"/>
                  </a:cubicBezTo>
                  <a:lnTo>
                    <a:pt x="1001" y="1369"/>
                  </a:lnTo>
                  <a:cubicBezTo>
                    <a:pt x="953" y="1298"/>
                    <a:pt x="941" y="1203"/>
                    <a:pt x="941" y="1119"/>
                  </a:cubicBezTo>
                  <a:lnTo>
                    <a:pt x="941" y="1107"/>
                  </a:lnTo>
                  <a:cubicBezTo>
                    <a:pt x="941" y="691"/>
                    <a:pt x="1287" y="345"/>
                    <a:pt x="1703" y="345"/>
                  </a:cubicBezTo>
                  <a:close/>
                  <a:moveTo>
                    <a:pt x="2442" y="3227"/>
                  </a:moveTo>
                  <a:cubicBezTo>
                    <a:pt x="2454" y="3298"/>
                    <a:pt x="2477" y="3334"/>
                    <a:pt x="2489" y="3381"/>
                  </a:cubicBezTo>
                  <a:lnTo>
                    <a:pt x="2323" y="3548"/>
                  </a:lnTo>
                  <a:cubicBezTo>
                    <a:pt x="2251" y="3620"/>
                    <a:pt x="2156" y="3655"/>
                    <a:pt x="2059" y="3655"/>
                  </a:cubicBezTo>
                  <a:cubicBezTo>
                    <a:pt x="1962" y="3655"/>
                    <a:pt x="1864" y="3620"/>
                    <a:pt x="1787" y="3548"/>
                  </a:cubicBezTo>
                  <a:lnTo>
                    <a:pt x="1644" y="3393"/>
                  </a:lnTo>
                  <a:cubicBezTo>
                    <a:pt x="1656" y="3358"/>
                    <a:pt x="1668" y="3286"/>
                    <a:pt x="1668" y="3227"/>
                  </a:cubicBezTo>
                  <a:cubicBezTo>
                    <a:pt x="1775" y="3262"/>
                    <a:pt x="1894" y="3286"/>
                    <a:pt x="2013" y="3286"/>
                  </a:cubicBezTo>
                  <a:lnTo>
                    <a:pt x="2061" y="3286"/>
                  </a:lnTo>
                  <a:cubicBezTo>
                    <a:pt x="2192" y="3286"/>
                    <a:pt x="2323" y="3274"/>
                    <a:pt x="2442" y="3227"/>
                  </a:cubicBezTo>
                  <a:close/>
                  <a:moveTo>
                    <a:pt x="1680" y="0"/>
                  </a:moveTo>
                  <a:cubicBezTo>
                    <a:pt x="1072" y="0"/>
                    <a:pt x="584" y="500"/>
                    <a:pt x="584" y="1107"/>
                  </a:cubicBezTo>
                  <a:lnTo>
                    <a:pt x="584" y="1119"/>
                  </a:lnTo>
                  <a:cubicBezTo>
                    <a:pt x="584" y="1250"/>
                    <a:pt x="608" y="1405"/>
                    <a:pt x="668" y="1524"/>
                  </a:cubicBezTo>
                  <a:lnTo>
                    <a:pt x="763" y="1703"/>
                  </a:lnTo>
                  <a:lnTo>
                    <a:pt x="763" y="1988"/>
                  </a:lnTo>
                  <a:cubicBezTo>
                    <a:pt x="763" y="2429"/>
                    <a:pt x="977" y="2834"/>
                    <a:pt x="1311" y="3072"/>
                  </a:cubicBezTo>
                  <a:lnTo>
                    <a:pt x="1311" y="3215"/>
                  </a:lnTo>
                  <a:cubicBezTo>
                    <a:pt x="1311" y="3310"/>
                    <a:pt x="1251" y="3381"/>
                    <a:pt x="1156" y="3417"/>
                  </a:cubicBezTo>
                  <a:lnTo>
                    <a:pt x="537" y="3596"/>
                  </a:lnTo>
                  <a:cubicBezTo>
                    <a:pt x="227" y="3679"/>
                    <a:pt x="1" y="3965"/>
                    <a:pt x="1" y="4286"/>
                  </a:cubicBezTo>
                  <a:lnTo>
                    <a:pt x="1" y="5917"/>
                  </a:lnTo>
                  <a:cubicBezTo>
                    <a:pt x="1" y="6001"/>
                    <a:pt x="72" y="6096"/>
                    <a:pt x="179" y="6096"/>
                  </a:cubicBezTo>
                  <a:cubicBezTo>
                    <a:pt x="287" y="6096"/>
                    <a:pt x="358" y="6013"/>
                    <a:pt x="358" y="5917"/>
                  </a:cubicBezTo>
                  <a:lnTo>
                    <a:pt x="358" y="4310"/>
                  </a:lnTo>
                  <a:cubicBezTo>
                    <a:pt x="358" y="4143"/>
                    <a:pt x="477" y="3977"/>
                    <a:pt x="644" y="3929"/>
                  </a:cubicBezTo>
                  <a:lnTo>
                    <a:pt x="1263" y="3751"/>
                  </a:lnTo>
                  <a:cubicBezTo>
                    <a:pt x="1322" y="3739"/>
                    <a:pt x="1370" y="3715"/>
                    <a:pt x="1418" y="3679"/>
                  </a:cubicBezTo>
                  <a:lnTo>
                    <a:pt x="1513" y="3786"/>
                  </a:lnTo>
                  <a:cubicBezTo>
                    <a:pt x="1668" y="3929"/>
                    <a:pt x="1846" y="3989"/>
                    <a:pt x="2037" y="3989"/>
                  </a:cubicBezTo>
                  <a:cubicBezTo>
                    <a:pt x="2227" y="3989"/>
                    <a:pt x="2406" y="3917"/>
                    <a:pt x="2561" y="3786"/>
                  </a:cubicBezTo>
                  <a:lnTo>
                    <a:pt x="2727" y="3620"/>
                  </a:lnTo>
                  <a:cubicBezTo>
                    <a:pt x="2799" y="3655"/>
                    <a:pt x="2870" y="3679"/>
                    <a:pt x="2966" y="3679"/>
                  </a:cubicBezTo>
                  <a:lnTo>
                    <a:pt x="3001" y="3679"/>
                  </a:lnTo>
                  <a:cubicBezTo>
                    <a:pt x="3144" y="3679"/>
                    <a:pt x="3275" y="3620"/>
                    <a:pt x="3382" y="3524"/>
                  </a:cubicBezTo>
                  <a:lnTo>
                    <a:pt x="5823" y="1226"/>
                  </a:lnTo>
                  <a:lnTo>
                    <a:pt x="6061" y="1465"/>
                  </a:lnTo>
                  <a:lnTo>
                    <a:pt x="3239" y="4274"/>
                  </a:lnTo>
                  <a:cubicBezTo>
                    <a:pt x="3061" y="4453"/>
                    <a:pt x="2977" y="4679"/>
                    <a:pt x="2977" y="4917"/>
                  </a:cubicBezTo>
                  <a:lnTo>
                    <a:pt x="2977" y="5906"/>
                  </a:lnTo>
                  <a:cubicBezTo>
                    <a:pt x="2977" y="6001"/>
                    <a:pt x="3049" y="6096"/>
                    <a:pt x="3156" y="6096"/>
                  </a:cubicBezTo>
                  <a:cubicBezTo>
                    <a:pt x="3239" y="6096"/>
                    <a:pt x="3335" y="6013"/>
                    <a:pt x="3335" y="5906"/>
                  </a:cubicBezTo>
                  <a:lnTo>
                    <a:pt x="3335" y="4917"/>
                  </a:lnTo>
                  <a:cubicBezTo>
                    <a:pt x="3335" y="4763"/>
                    <a:pt x="3394" y="4620"/>
                    <a:pt x="3501" y="4513"/>
                  </a:cubicBezTo>
                  <a:lnTo>
                    <a:pt x="6656" y="1357"/>
                  </a:lnTo>
                  <a:cubicBezTo>
                    <a:pt x="6787" y="1226"/>
                    <a:pt x="6847" y="1024"/>
                    <a:pt x="6799" y="834"/>
                  </a:cubicBezTo>
                  <a:lnTo>
                    <a:pt x="6704" y="405"/>
                  </a:lnTo>
                  <a:lnTo>
                    <a:pt x="6823" y="298"/>
                  </a:lnTo>
                  <a:cubicBezTo>
                    <a:pt x="6895" y="238"/>
                    <a:pt x="6895" y="119"/>
                    <a:pt x="6823" y="60"/>
                  </a:cubicBezTo>
                  <a:cubicBezTo>
                    <a:pt x="6793" y="24"/>
                    <a:pt x="6749" y="6"/>
                    <a:pt x="6704" y="6"/>
                  </a:cubicBezTo>
                  <a:cubicBezTo>
                    <a:pt x="6659" y="6"/>
                    <a:pt x="6615" y="24"/>
                    <a:pt x="6585" y="60"/>
                  </a:cubicBezTo>
                  <a:lnTo>
                    <a:pt x="3156" y="3274"/>
                  </a:lnTo>
                  <a:cubicBezTo>
                    <a:pt x="3132" y="3310"/>
                    <a:pt x="3073" y="3334"/>
                    <a:pt x="3025" y="3334"/>
                  </a:cubicBezTo>
                  <a:lnTo>
                    <a:pt x="2977" y="3334"/>
                  </a:lnTo>
                  <a:cubicBezTo>
                    <a:pt x="2870" y="3334"/>
                    <a:pt x="2787" y="3250"/>
                    <a:pt x="2787" y="3143"/>
                  </a:cubicBezTo>
                  <a:lnTo>
                    <a:pt x="2787" y="3084"/>
                  </a:lnTo>
                  <a:cubicBezTo>
                    <a:pt x="2846" y="3036"/>
                    <a:pt x="2906" y="3000"/>
                    <a:pt x="2942" y="2953"/>
                  </a:cubicBezTo>
                  <a:cubicBezTo>
                    <a:pt x="3204" y="2715"/>
                    <a:pt x="3335" y="2381"/>
                    <a:pt x="3335" y="2024"/>
                  </a:cubicBezTo>
                  <a:lnTo>
                    <a:pt x="3335" y="1703"/>
                  </a:lnTo>
                  <a:lnTo>
                    <a:pt x="3406" y="1572"/>
                  </a:lnTo>
                  <a:cubicBezTo>
                    <a:pt x="3477" y="1417"/>
                    <a:pt x="3525" y="1238"/>
                    <a:pt x="3525" y="1072"/>
                  </a:cubicBezTo>
                  <a:lnTo>
                    <a:pt x="3525" y="179"/>
                  </a:lnTo>
                  <a:cubicBezTo>
                    <a:pt x="3525" y="95"/>
                    <a:pt x="3454" y="0"/>
                    <a:pt x="334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9931;p79">
              <a:extLst>
                <a:ext uri="{FF2B5EF4-FFF2-40B4-BE49-F238E27FC236}">
                  <a16:creationId xmlns:a16="http://schemas.microsoft.com/office/drawing/2014/main" id="{51AF11A6-0F93-4AFD-9EE6-B0B88E92BB54}"/>
                </a:ext>
              </a:extLst>
            </p:cNvPr>
            <p:cNvSpPr/>
            <p:nvPr/>
          </p:nvSpPr>
          <p:spPr>
            <a:xfrm>
              <a:off x="1008115" y="2908813"/>
              <a:ext cx="223620" cy="188355"/>
            </a:xfrm>
            <a:custGeom>
              <a:avLst/>
              <a:gdLst/>
              <a:ahLst/>
              <a:cxnLst/>
              <a:rect l="l" t="t" r="r" b="b"/>
              <a:pathLst>
                <a:path w="7026" h="5918" extrusionOk="0">
                  <a:moveTo>
                    <a:pt x="560" y="0"/>
                  </a:moveTo>
                  <a:cubicBezTo>
                    <a:pt x="263" y="0"/>
                    <a:pt x="1" y="238"/>
                    <a:pt x="1" y="548"/>
                  </a:cubicBezTo>
                  <a:lnTo>
                    <a:pt x="1" y="5251"/>
                  </a:lnTo>
                  <a:cubicBezTo>
                    <a:pt x="1" y="5334"/>
                    <a:pt x="84" y="5429"/>
                    <a:pt x="179" y="5429"/>
                  </a:cubicBezTo>
                  <a:cubicBezTo>
                    <a:pt x="287" y="5429"/>
                    <a:pt x="358" y="5358"/>
                    <a:pt x="358" y="5251"/>
                  </a:cubicBezTo>
                  <a:lnTo>
                    <a:pt x="358" y="548"/>
                  </a:lnTo>
                  <a:cubicBezTo>
                    <a:pt x="358" y="441"/>
                    <a:pt x="453" y="357"/>
                    <a:pt x="560" y="357"/>
                  </a:cubicBezTo>
                  <a:lnTo>
                    <a:pt x="6478" y="357"/>
                  </a:lnTo>
                  <a:cubicBezTo>
                    <a:pt x="6585" y="357"/>
                    <a:pt x="6668" y="441"/>
                    <a:pt x="6668" y="548"/>
                  </a:cubicBezTo>
                  <a:lnTo>
                    <a:pt x="6668" y="5370"/>
                  </a:lnTo>
                  <a:cubicBezTo>
                    <a:pt x="6668" y="5477"/>
                    <a:pt x="6585" y="5560"/>
                    <a:pt x="6478" y="5560"/>
                  </a:cubicBezTo>
                  <a:lnTo>
                    <a:pt x="2525" y="5560"/>
                  </a:lnTo>
                  <a:cubicBezTo>
                    <a:pt x="2430" y="5560"/>
                    <a:pt x="2346" y="5632"/>
                    <a:pt x="2346" y="5739"/>
                  </a:cubicBezTo>
                  <a:cubicBezTo>
                    <a:pt x="2346" y="5846"/>
                    <a:pt x="2418" y="5917"/>
                    <a:pt x="2525" y="5917"/>
                  </a:cubicBezTo>
                  <a:lnTo>
                    <a:pt x="6478" y="5917"/>
                  </a:lnTo>
                  <a:cubicBezTo>
                    <a:pt x="6775" y="5917"/>
                    <a:pt x="7025" y="5679"/>
                    <a:pt x="7025" y="5370"/>
                  </a:cubicBezTo>
                  <a:lnTo>
                    <a:pt x="7025" y="548"/>
                  </a:lnTo>
                  <a:cubicBezTo>
                    <a:pt x="7025" y="226"/>
                    <a:pt x="6787" y="0"/>
                    <a:pt x="649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9932;p79">
              <a:extLst>
                <a:ext uri="{FF2B5EF4-FFF2-40B4-BE49-F238E27FC236}">
                  <a16:creationId xmlns:a16="http://schemas.microsoft.com/office/drawing/2014/main" id="{887776D0-4AA0-455D-8A87-36BAC102AECB}"/>
                </a:ext>
              </a:extLst>
            </p:cNvPr>
            <p:cNvSpPr/>
            <p:nvPr/>
          </p:nvSpPr>
          <p:spPr>
            <a:xfrm>
              <a:off x="1037301" y="2944046"/>
              <a:ext cx="165248" cy="105763"/>
            </a:xfrm>
            <a:custGeom>
              <a:avLst/>
              <a:gdLst/>
              <a:ahLst/>
              <a:cxnLst/>
              <a:rect l="l" t="t" r="r" b="b"/>
              <a:pathLst>
                <a:path w="5192" h="3323" extrusionOk="0">
                  <a:moveTo>
                    <a:pt x="4084" y="0"/>
                  </a:moveTo>
                  <a:cubicBezTo>
                    <a:pt x="4001" y="0"/>
                    <a:pt x="3906" y="84"/>
                    <a:pt x="3906" y="179"/>
                  </a:cubicBezTo>
                  <a:cubicBezTo>
                    <a:pt x="3906" y="286"/>
                    <a:pt x="3989" y="358"/>
                    <a:pt x="4084" y="358"/>
                  </a:cubicBezTo>
                  <a:lnTo>
                    <a:pt x="4596" y="358"/>
                  </a:lnTo>
                  <a:lnTo>
                    <a:pt x="2691" y="2263"/>
                  </a:lnTo>
                  <a:lnTo>
                    <a:pt x="1882" y="1465"/>
                  </a:lnTo>
                  <a:cubicBezTo>
                    <a:pt x="1846" y="1429"/>
                    <a:pt x="1801" y="1411"/>
                    <a:pt x="1758" y="1411"/>
                  </a:cubicBezTo>
                  <a:cubicBezTo>
                    <a:pt x="1715" y="1411"/>
                    <a:pt x="1673" y="1429"/>
                    <a:pt x="1644" y="1465"/>
                  </a:cubicBezTo>
                  <a:lnTo>
                    <a:pt x="72" y="3036"/>
                  </a:lnTo>
                  <a:cubicBezTo>
                    <a:pt x="1" y="3120"/>
                    <a:pt x="1" y="3215"/>
                    <a:pt x="72" y="3275"/>
                  </a:cubicBezTo>
                  <a:cubicBezTo>
                    <a:pt x="96" y="3310"/>
                    <a:pt x="143" y="3322"/>
                    <a:pt x="191" y="3322"/>
                  </a:cubicBezTo>
                  <a:cubicBezTo>
                    <a:pt x="239" y="3322"/>
                    <a:pt x="274" y="3310"/>
                    <a:pt x="310" y="3275"/>
                  </a:cubicBezTo>
                  <a:lnTo>
                    <a:pt x="1763" y="1822"/>
                  </a:lnTo>
                  <a:lnTo>
                    <a:pt x="2572" y="2620"/>
                  </a:lnTo>
                  <a:cubicBezTo>
                    <a:pt x="2608" y="2661"/>
                    <a:pt x="2653" y="2682"/>
                    <a:pt x="2696" y="2682"/>
                  </a:cubicBezTo>
                  <a:cubicBezTo>
                    <a:pt x="2739" y="2682"/>
                    <a:pt x="2781" y="2661"/>
                    <a:pt x="2810" y="2620"/>
                  </a:cubicBezTo>
                  <a:lnTo>
                    <a:pt x="4835" y="596"/>
                  </a:lnTo>
                  <a:lnTo>
                    <a:pt x="4835" y="1108"/>
                  </a:lnTo>
                  <a:cubicBezTo>
                    <a:pt x="4835" y="1191"/>
                    <a:pt x="4906" y="1286"/>
                    <a:pt x="5013" y="1286"/>
                  </a:cubicBezTo>
                  <a:cubicBezTo>
                    <a:pt x="5120" y="1286"/>
                    <a:pt x="5192" y="1215"/>
                    <a:pt x="5192" y="1108"/>
                  </a:cubicBezTo>
                  <a:lnTo>
                    <a:pt x="5192" y="179"/>
                  </a:lnTo>
                  <a:cubicBezTo>
                    <a:pt x="5192" y="84"/>
                    <a:pt x="5120" y="0"/>
                    <a:pt x="501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10161;p79">
            <a:extLst>
              <a:ext uri="{FF2B5EF4-FFF2-40B4-BE49-F238E27FC236}">
                <a16:creationId xmlns:a16="http://schemas.microsoft.com/office/drawing/2014/main" id="{9D0ECE4C-1441-47A1-B3E3-51304F849B3F}"/>
              </a:ext>
            </a:extLst>
          </p:cNvPr>
          <p:cNvGrpSpPr/>
          <p:nvPr/>
        </p:nvGrpSpPr>
        <p:grpSpPr>
          <a:xfrm>
            <a:off x="7610081" y="389061"/>
            <a:ext cx="620436" cy="640819"/>
            <a:chOff x="4891198" y="2925108"/>
            <a:chExt cx="334634" cy="334634"/>
          </a:xfrm>
        </p:grpSpPr>
        <p:sp>
          <p:nvSpPr>
            <p:cNvPr id="19" name="Google Shape;10162;p79">
              <a:extLst>
                <a:ext uri="{FF2B5EF4-FFF2-40B4-BE49-F238E27FC236}">
                  <a16:creationId xmlns:a16="http://schemas.microsoft.com/office/drawing/2014/main" id="{86550D79-C22E-4023-AF6E-61759DF7928B}"/>
                </a:ext>
              </a:extLst>
            </p:cNvPr>
            <p:cNvSpPr/>
            <p:nvPr/>
          </p:nvSpPr>
          <p:spPr>
            <a:xfrm>
              <a:off x="5001830" y="2925108"/>
              <a:ext cx="113338" cy="150831"/>
            </a:xfrm>
            <a:custGeom>
              <a:avLst/>
              <a:gdLst/>
              <a:ahLst/>
              <a:cxnLst/>
              <a:rect l="l" t="t" r="r" b="b"/>
              <a:pathLst>
                <a:path w="3561" h="4739" extrusionOk="0">
                  <a:moveTo>
                    <a:pt x="1822" y="333"/>
                  </a:moveTo>
                  <a:cubicBezTo>
                    <a:pt x="2251" y="333"/>
                    <a:pt x="2596" y="691"/>
                    <a:pt x="2596" y="1107"/>
                  </a:cubicBezTo>
                  <a:lnTo>
                    <a:pt x="2596" y="1214"/>
                  </a:lnTo>
                  <a:lnTo>
                    <a:pt x="2573" y="1214"/>
                  </a:lnTo>
                  <a:cubicBezTo>
                    <a:pt x="2358" y="1155"/>
                    <a:pt x="2275" y="857"/>
                    <a:pt x="2263" y="857"/>
                  </a:cubicBezTo>
                  <a:cubicBezTo>
                    <a:pt x="2251" y="798"/>
                    <a:pt x="2203" y="738"/>
                    <a:pt x="2132" y="738"/>
                  </a:cubicBezTo>
                  <a:cubicBezTo>
                    <a:pt x="2119" y="733"/>
                    <a:pt x="2105" y="731"/>
                    <a:pt x="2092" y="731"/>
                  </a:cubicBezTo>
                  <a:cubicBezTo>
                    <a:pt x="2043" y="731"/>
                    <a:pt x="1993" y="761"/>
                    <a:pt x="1965" y="798"/>
                  </a:cubicBezTo>
                  <a:cubicBezTo>
                    <a:pt x="1668" y="1214"/>
                    <a:pt x="1001" y="1214"/>
                    <a:pt x="1001" y="1214"/>
                  </a:cubicBezTo>
                  <a:lnTo>
                    <a:pt x="953" y="1214"/>
                  </a:lnTo>
                  <a:lnTo>
                    <a:pt x="965" y="1107"/>
                  </a:lnTo>
                  <a:cubicBezTo>
                    <a:pt x="965" y="679"/>
                    <a:pt x="1322" y="333"/>
                    <a:pt x="1739" y="333"/>
                  </a:cubicBezTo>
                  <a:close/>
                  <a:moveTo>
                    <a:pt x="2739" y="1655"/>
                  </a:moveTo>
                  <a:cubicBezTo>
                    <a:pt x="2775" y="1691"/>
                    <a:pt x="2775" y="1715"/>
                    <a:pt x="2775" y="1750"/>
                  </a:cubicBezTo>
                  <a:cubicBezTo>
                    <a:pt x="2775" y="1786"/>
                    <a:pt x="2751" y="1834"/>
                    <a:pt x="2703" y="1845"/>
                  </a:cubicBezTo>
                  <a:lnTo>
                    <a:pt x="2703" y="1655"/>
                  </a:lnTo>
                  <a:close/>
                  <a:moveTo>
                    <a:pt x="846" y="1667"/>
                  </a:moveTo>
                  <a:lnTo>
                    <a:pt x="846" y="1881"/>
                  </a:lnTo>
                  <a:cubicBezTo>
                    <a:pt x="822" y="1845"/>
                    <a:pt x="787" y="1822"/>
                    <a:pt x="787" y="1762"/>
                  </a:cubicBezTo>
                  <a:cubicBezTo>
                    <a:pt x="787" y="1715"/>
                    <a:pt x="810" y="1691"/>
                    <a:pt x="822" y="1667"/>
                  </a:cubicBezTo>
                  <a:close/>
                  <a:moveTo>
                    <a:pt x="2084" y="1179"/>
                  </a:moveTo>
                  <a:cubicBezTo>
                    <a:pt x="2144" y="1298"/>
                    <a:pt x="2251" y="1417"/>
                    <a:pt x="2394" y="1476"/>
                  </a:cubicBezTo>
                  <a:lnTo>
                    <a:pt x="2382" y="1953"/>
                  </a:lnTo>
                  <a:cubicBezTo>
                    <a:pt x="2382" y="2250"/>
                    <a:pt x="2144" y="2477"/>
                    <a:pt x="1858" y="2477"/>
                  </a:cubicBezTo>
                  <a:lnTo>
                    <a:pt x="1715" y="2477"/>
                  </a:lnTo>
                  <a:cubicBezTo>
                    <a:pt x="1418" y="2477"/>
                    <a:pt x="1191" y="2238"/>
                    <a:pt x="1191" y="1953"/>
                  </a:cubicBezTo>
                  <a:lnTo>
                    <a:pt x="1191" y="1524"/>
                  </a:lnTo>
                  <a:cubicBezTo>
                    <a:pt x="1406" y="1488"/>
                    <a:pt x="1787" y="1417"/>
                    <a:pt x="2084" y="1179"/>
                  </a:cubicBezTo>
                  <a:close/>
                  <a:moveTo>
                    <a:pt x="1965" y="2798"/>
                  </a:moveTo>
                  <a:lnTo>
                    <a:pt x="1965" y="2893"/>
                  </a:lnTo>
                  <a:lnTo>
                    <a:pt x="1787" y="3084"/>
                  </a:lnTo>
                  <a:lnTo>
                    <a:pt x="1608" y="2917"/>
                  </a:lnTo>
                  <a:lnTo>
                    <a:pt x="1608" y="2798"/>
                  </a:lnTo>
                  <a:close/>
                  <a:moveTo>
                    <a:pt x="1751" y="0"/>
                  </a:moveTo>
                  <a:cubicBezTo>
                    <a:pt x="1144" y="0"/>
                    <a:pt x="644" y="512"/>
                    <a:pt x="644" y="1119"/>
                  </a:cubicBezTo>
                  <a:lnTo>
                    <a:pt x="644" y="1417"/>
                  </a:lnTo>
                  <a:cubicBezTo>
                    <a:pt x="537" y="1512"/>
                    <a:pt x="465" y="1643"/>
                    <a:pt x="465" y="1774"/>
                  </a:cubicBezTo>
                  <a:cubicBezTo>
                    <a:pt x="465" y="2000"/>
                    <a:pt x="656" y="2203"/>
                    <a:pt x="894" y="2226"/>
                  </a:cubicBezTo>
                  <a:cubicBezTo>
                    <a:pt x="953" y="2429"/>
                    <a:pt x="1108" y="2596"/>
                    <a:pt x="1287" y="2703"/>
                  </a:cubicBezTo>
                  <a:lnTo>
                    <a:pt x="1287" y="2786"/>
                  </a:lnTo>
                  <a:lnTo>
                    <a:pt x="596" y="3060"/>
                  </a:lnTo>
                  <a:cubicBezTo>
                    <a:pt x="537" y="3084"/>
                    <a:pt x="1" y="3298"/>
                    <a:pt x="1" y="3965"/>
                  </a:cubicBezTo>
                  <a:lnTo>
                    <a:pt x="1" y="4560"/>
                  </a:lnTo>
                  <a:cubicBezTo>
                    <a:pt x="1" y="4643"/>
                    <a:pt x="72" y="4727"/>
                    <a:pt x="167" y="4727"/>
                  </a:cubicBezTo>
                  <a:lnTo>
                    <a:pt x="584" y="4727"/>
                  </a:lnTo>
                  <a:cubicBezTo>
                    <a:pt x="668" y="4727"/>
                    <a:pt x="739" y="4643"/>
                    <a:pt x="739" y="4560"/>
                  </a:cubicBezTo>
                  <a:cubicBezTo>
                    <a:pt x="739" y="4465"/>
                    <a:pt x="668" y="4393"/>
                    <a:pt x="584" y="4393"/>
                  </a:cubicBezTo>
                  <a:lnTo>
                    <a:pt x="322" y="4393"/>
                  </a:lnTo>
                  <a:lnTo>
                    <a:pt x="322" y="3965"/>
                  </a:lnTo>
                  <a:cubicBezTo>
                    <a:pt x="322" y="3500"/>
                    <a:pt x="691" y="3369"/>
                    <a:pt x="703" y="3369"/>
                  </a:cubicBezTo>
                  <a:lnTo>
                    <a:pt x="715" y="3369"/>
                  </a:lnTo>
                  <a:lnTo>
                    <a:pt x="1334" y="3131"/>
                  </a:lnTo>
                  <a:lnTo>
                    <a:pt x="1668" y="3453"/>
                  </a:lnTo>
                  <a:cubicBezTo>
                    <a:pt x="1703" y="3489"/>
                    <a:pt x="1739" y="3500"/>
                    <a:pt x="1787" y="3500"/>
                  </a:cubicBezTo>
                  <a:cubicBezTo>
                    <a:pt x="1834" y="3500"/>
                    <a:pt x="1870" y="3489"/>
                    <a:pt x="1906" y="3453"/>
                  </a:cubicBezTo>
                  <a:lnTo>
                    <a:pt x="2215" y="3131"/>
                  </a:lnTo>
                  <a:lnTo>
                    <a:pt x="2846" y="3381"/>
                  </a:lnTo>
                  <a:lnTo>
                    <a:pt x="2858" y="3381"/>
                  </a:lnTo>
                  <a:cubicBezTo>
                    <a:pt x="2858" y="3381"/>
                    <a:pt x="3227" y="3512"/>
                    <a:pt x="3227" y="3977"/>
                  </a:cubicBezTo>
                  <a:lnTo>
                    <a:pt x="3227" y="4405"/>
                  </a:lnTo>
                  <a:lnTo>
                    <a:pt x="1120" y="4405"/>
                  </a:lnTo>
                  <a:cubicBezTo>
                    <a:pt x="1025" y="4405"/>
                    <a:pt x="953" y="4489"/>
                    <a:pt x="953" y="4572"/>
                  </a:cubicBezTo>
                  <a:cubicBezTo>
                    <a:pt x="953" y="4667"/>
                    <a:pt x="1025" y="4739"/>
                    <a:pt x="1120" y="4739"/>
                  </a:cubicBezTo>
                  <a:lnTo>
                    <a:pt x="3394" y="4739"/>
                  </a:lnTo>
                  <a:cubicBezTo>
                    <a:pt x="3477" y="4739"/>
                    <a:pt x="3561" y="4667"/>
                    <a:pt x="3561" y="4572"/>
                  </a:cubicBezTo>
                  <a:lnTo>
                    <a:pt x="3561" y="3977"/>
                  </a:lnTo>
                  <a:cubicBezTo>
                    <a:pt x="3561" y="3310"/>
                    <a:pt x="3037" y="3084"/>
                    <a:pt x="2965" y="3072"/>
                  </a:cubicBezTo>
                  <a:lnTo>
                    <a:pt x="2311" y="2798"/>
                  </a:lnTo>
                  <a:lnTo>
                    <a:pt x="2311" y="2715"/>
                  </a:lnTo>
                  <a:cubicBezTo>
                    <a:pt x="2489" y="2607"/>
                    <a:pt x="2620" y="2441"/>
                    <a:pt x="2692" y="2238"/>
                  </a:cubicBezTo>
                  <a:cubicBezTo>
                    <a:pt x="2930" y="2226"/>
                    <a:pt x="3120" y="2012"/>
                    <a:pt x="3120" y="1774"/>
                  </a:cubicBezTo>
                  <a:cubicBezTo>
                    <a:pt x="3120" y="1631"/>
                    <a:pt x="3049" y="1488"/>
                    <a:pt x="2942" y="1417"/>
                  </a:cubicBezTo>
                  <a:lnTo>
                    <a:pt x="2942" y="1119"/>
                  </a:lnTo>
                  <a:cubicBezTo>
                    <a:pt x="2942" y="512"/>
                    <a:pt x="2442" y="0"/>
                    <a:pt x="183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0163;p79">
              <a:extLst>
                <a:ext uri="{FF2B5EF4-FFF2-40B4-BE49-F238E27FC236}">
                  <a16:creationId xmlns:a16="http://schemas.microsoft.com/office/drawing/2014/main" id="{063B5B2B-3E29-4C2E-9061-C1154014A78D}"/>
                </a:ext>
              </a:extLst>
            </p:cNvPr>
            <p:cNvSpPr/>
            <p:nvPr/>
          </p:nvSpPr>
          <p:spPr>
            <a:xfrm>
              <a:off x="5102628" y="2933033"/>
              <a:ext cx="98188" cy="76991"/>
            </a:xfrm>
            <a:custGeom>
              <a:avLst/>
              <a:gdLst/>
              <a:ahLst/>
              <a:cxnLst/>
              <a:rect l="l" t="t" r="r" b="b"/>
              <a:pathLst>
                <a:path w="3085" h="2419" extrusionOk="0">
                  <a:moveTo>
                    <a:pt x="181" y="1"/>
                  </a:moveTo>
                  <a:cubicBezTo>
                    <a:pt x="116" y="1"/>
                    <a:pt x="55" y="44"/>
                    <a:pt x="37" y="108"/>
                  </a:cubicBezTo>
                  <a:cubicBezTo>
                    <a:pt x="1" y="192"/>
                    <a:pt x="48" y="287"/>
                    <a:pt x="132" y="323"/>
                  </a:cubicBezTo>
                  <a:cubicBezTo>
                    <a:pt x="1215" y="680"/>
                    <a:pt x="2132" y="1394"/>
                    <a:pt x="2751" y="2347"/>
                  </a:cubicBezTo>
                  <a:cubicBezTo>
                    <a:pt x="2787" y="2394"/>
                    <a:pt x="2846" y="2418"/>
                    <a:pt x="2894" y="2418"/>
                  </a:cubicBezTo>
                  <a:cubicBezTo>
                    <a:pt x="2918" y="2418"/>
                    <a:pt x="2954" y="2406"/>
                    <a:pt x="2977" y="2394"/>
                  </a:cubicBezTo>
                  <a:cubicBezTo>
                    <a:pt x="3049" y="2347"/>
                    <a:pt x="3085" y="2239"/>
                    <a:pt x="3025" y="2168"/>
                  </a:cubicBezTo>
                  <a:cubicBezTo>
                    <a:pt x="2370" y="1156"/>
                    <a:pt x="1382" y="382"/>
                    <a:pt x="239" y="13"/>
                  </a:cubicBezTo>
                  <a:cubicBezTo>
                    <a:pt x="220" y="5"/>
                    <a:pt x="200" y="1"/>
                    <a:pt x="18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0164;p79">
              <a:extLst>
                <a:ext uri="{FF2B5EF4-FFF2-40B4-BE49-F238E27FC236}">
                  <a16:creationId xmlns:a16="http://schemas.microsoft.com/office/drawing/2014/main" id="{2DE0D8B7-9562-4869-B91F-EADA6834E5FD}"/>
                </a:ext>
              </a:extLst>
            </p:cNvPr>
            <p:cNvSpPr/>
            <p:nvPr/>
          </p:nvSpPr>
          <p:spPr>
            <a:xfrm>
              <a:off x="4915832" y="2932492"/>
              <a:ext cx="98920" cy="77532"/>
            </a:xfrm>
            <a:custGeom>
              <a:avLst/>
              <a:gdLst/>
              <a:ahLst/>
              <a:cxnLst/>
              <a:rect l="l" t="t" r="r" b="b"/>
              <a:pathLst>
                <a:path w="3108" h="2436" extrusionOk="0">
                  <a:moveTo>
                    <a:pt x="2914" y="0"/>
                  </a:moveTo>
                  <a:cubicBezTo>
                    <a:pt x="2899" y="0"/>
                    <a:pt x="2884" y="2"/>
                    <a:pt x="2869" y="6"/>
                  </a:cubicBezTo>
                  <a:cubicBezTo>
                    <a:pt x="1703" y="375"/>
                    <a:pt x="714" y="1161"/>
                    <a:pt x="36" y="2185"/>
                  </a:cubicBezTo>
                  <a:cubicBezTo>
                    <a:pt x="0" y="2256"/>
                    <a:pt x="24" y="2364"/>
                    <a:pt x="95" y="2411"/>
                  </a:cubicBezTo>
                  <a:cubicBezTo>
                    <a:pt x="131" y="2423"/>
                    <a:pt x="155" y="2435"/>
                    <a:pt x="191" y="2435"/>
                  </a:cubicBezTo>
                  <a:cubicBezTo>
                    <a:pt x="250" y="2435"/>
                    <a:pt x="298" y="2411"/>
                    <a:pt x="322" y="2364"/>
                  </a:cubicBezTo>
                  <a:cubicBezTo>
                    <a:pt x="953" y="1399"/>
                    <a:pt x="1881" y="685"/>
                    <a:pt x="2977" y="328"/>
                  </a:cubicBezTo>
                  <a:cubicBezTo>
                    <a:pt x="3060" y="292"/>
                    <a:pt x="3108" y="209"/>
                    <a:pt x="3072" y="113"/>
                  </a:cubicBezTo>
                  <a:cubicBezTo>
                    <a:pt x="3052" y="44"/>
                    <a:pt x="2984" y="0"/>
                    <a:pt x="291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0165;p79">
              <a:extLst>
                <a:ext uri="{FF2B5EF4-FFF2-40B4-BE49-F238E27FC236}">
                  <a16:creationId xmlns:a16="http://schemas.microsoft.com/office/drawing/2014/main" id="{779E5FE7-969A-4E11-ADF9-64EAF37A6690}"/>
                </a:ext>
              </a:extLst>
            </p:cNvPr>
            <p:cNvSpPr/>
            <p:nvPr/>
          </p:nvSpPr>
          <p:spPr>
            <a:xfrm>
              <a:off x="4915832" y="3174254"/>
              <a:ext cx="80746" cy="70689"/>
            </a:xfrm>
            <a:custGeom>
              <a:avLst/>
              <a:gdLst/>
              <a:ahLst/>
              <a:cxnLst/>
              <a:rect l="l" t="t" r="r" b="b"/>
              <a:pathLst>
                <a:path w="2537" h="2221" extrusionOk="0">
                  <a:moveTo>
                    <a:pt x="185" y="0"/>
                  </a:moveTo>
                  <a:cubicBezTo>
                    <a:pt x="155" y="0"/>
                    <a:pt x="125" y="9"/>
                    <a:pt x="95" y="30"/>
                  </a:cubicBezTo>
                  <a:cubicBezTo>
                    <a:pt x="24" y="78"/>
                    <a:pt x="0" y="185"/>
                    <a:pt x="60" y="256"/>
                  </a:cubicBezTo>
                  <a:cubicBezTo>
                    <a:pt x="607" y="1102"/>
                    <a:pt x="1381" y="1780"/>
                    <a:pt x="2286" y="2209"/>
                  </a:cubicBezTo>
                  <a:cubicBezTo>
                    <a:pt x="2322" y="2221"/>
                    <a:pt x="2334" y="2221"/>
                    <a:pt x="2357" y="2221"/>
                  </a:cubicBezTo>
                  <a:cubicBezTo>
                    <a:pt x="2417" y="2221"/>
                    <a:pt x="2477" y="2197"/>
                    <a:pt x="2512" y="2138"/>
                  </a:cubicBezTo>
                  <a:cubicBezTo>
                    <a:pt x="2536" y="2030"/>
                    <a:pt x="2512" y="1923"/>
                    <a:pt x="2417" y="1899"/>
                  </a:cubicBezTo>
                  <a:cubicBezTo>
                    <a:pt x="1560" y="1495"/>
                    <a:pt x="845" y="864"/>
                    <a:pt x="322" y="78"/>
                  </a:cubicBezTo>
                  <a:cubicBezTo>
                    <a:pt x="291" y="31"/>
                    <a:pt x="240" y="0"/>
                    <a:pt x="18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0166;p79">
              <a:extLst>
                <a:ext uri="{FF2B5EF4-FFF2-40B4-BE49-F238E27FC236}">
                  <a16:creationId xmlns:a16="http://schemas.microsoft.com/office/drawing/2014/main" id="{B7E76E31-144F-45EC-9496-845C82C7E686}"/>
                </a:ext>
              </a:extLst>
            </p:cNvPr>
            <p:cNvSpPr/>
            <p:nvPr/>
          </p:nvSpPr>
          <p:spPr>
            <a:xfrm>
              <a:off x="5121213" y="3173936"/>
              <a:ext cx="79601" cy="69511"/>
            </a:xfrm>
            <a:custGeom>
              <a:avLst/>
              <a:gdLst/>
              <a:ahLst/>
              <a:cxnLst/>
              <a:rect l="l" t="t" r="r" b="b"/>
              <a:pathLst>
                <a:path w="2501" h="2184" extrusionOk="0">
                  <a:moveTo>
                    <a:pt x="2301" y="0"/>
                  </a:moveTo>
                  <a:cubicBezTo>
                    <a:pt x="2250" y="0"/>
                    <a:pt x="2201" y="25"/>
                    <a:pt x="2179" y="76"/>
                  </a:cubicBezTo>
                  <a:cubicBezTo>
                    <a:pt x="1667" y="862"/>
                    <a:pt x="953" y="1481"/>
                    <a:pt x="119" y="1874"/>
                  </a:cubicBezTo>
                  <a:cubicBezTo>
                    <a:pt x="36" y="1921"/>
                    <a:pt x="0" y="2005"/>
                    <a:pt x="48" y="2100"/>
                  </a:cubicBezTo>
                  <a:cubicBezTo>
                    <a:pt x="72" y="2159"/>
                    <a:pt x="131" y="2183"/>
                    <a:pt x="191" y="2183"/>
                  </a:cubicBezTo>
                  <a:cubicBezTo>
                    <a:pt x="226" y="2183"/>
                    <a:pt x="238" y="2183"/>
                    <a:pt x="274" y="2171"/>
                  </a:cubicBezTo>
                  <a:cubicBezTo>
                    <a:pt x="1167" y="1755"/>
                    <a:pt x="1941" y="1088"/>
                    <a:pt x="2477" y="231"/>
                  </a:cubicBezTo>
                  <a:cubicBezTo>
                    <a:pt x="2501" y="183"/>
                    <a:pt x="2489" y="76"/>
                    <a:pt x="2393" y="28"/>
                  </a:cubicBezTo>
                  <a:cubicBezTo>
                    <a:pt x="2366" y="10"/>
                    <a:pt x="2333" y="0"/>
                    <a:pt x="230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0167;p79">
              <a:extLst>
                <a:ext uri="{FF2B5EF4-FFF2-40B4-BE49-F238E27FC236}">
                  <a16:creationId xmlns:a16="http://schemas.microsoft.com/office/drawing/2014/main" id="{8FF3A9E4-E8A2-4452-8ACE-53CD63C87DF4}"/>
                </a:ext>
              </a:extLst>
            </p:cNvPr>
            <p:cNvSpPr/>
            <p:nvPr/>
          </p:nvSpPr>
          <p:spPr>
            <a:xfrm>
              <a:off x="4891198" y="3016803"/>
              <a:ext cx="112956" cy="150831"/>
            </a:xfrm>
            <a:custGeom>
              <a:avLst/>
              <a:gdLst/>
              <a:ahLst/>
              <a:cxnLst/>
              <a:rect l="l" t="t" r="r" b="b"/>
              <a:pathLst>
                <a:path w="3549" h="4739" extrusionOk="0">
                  <a:moveTo>
                    <a:pt x="1822" y="322"/>
                  </a:moveTo>
                  <a:cubicBezTo>
                    <a:pt x="2262" y="322"/>
                    <a:pt x="2596" y="679"/>
                    <a:pt x="2596" y="1096"/>
                  </a:cubicBezTo>
                  <a:lnTo>
                    <a:pt x="2596" y="1203"/>
                  </a:lnTo>
                  <a:lnTo>
                    <a:pt x="2584" y="1203"/>
                  </a:lnTo>
                  <a:cubicBezTo>
                    <a:pt x="2358" y="1143"/>
                    <a:pt x="2286" y="846"/>
                    <a:pt x="2274" y="846"/>
                  </a:cubicBezTo>
                  <a:cubicBezTo>
                    <a:pt x="2262" y="786"/>
                    <a:pt x="2215" y="727"/>
                    <a:pt x="2143" y="727"/>
                  </a:cubicBezTo>
                  <a:cubicBezTo>
                    <a:pt x="2133" y="725"/>
                    <a:pt x="2122" y="724"/>
                    <a:pt x="2111" y="724"/>
                  </a:cubicBezTo>
                  <a:cubicBezTo>
                    <a:pt x="2057" y="724"/>
                    <a:pt x="1996" y="747"/>
                    <a:pt x="1977" y="786"/>
                  </a:cubicBezTo>
                  <a:cubicBezTo>
                    <a:pt x="1691" y="1203"/>
                    <a:pt x="1024" y="1203"/>
                    <a:pt x="1024" y="1203"/>
                  </a:cubicBezTo>
                  <a:lnTo>
                    <a:pt x="976" y="1203"/>
                  </a:lnTo>
                  <a:lnTo>
                    <a:pt x="976" y="1096"/>
                  </a:lnTo>
                  <a:cubicBezTo>
                    <a:pt x="976" y="667"/>
                    <a:pt x="1334" y="322"/>
                    <a:pt x="1750" y="322"/>
                  </a:cubicBezTo>
                  <a:close/>
                  <a:moveTo>
                    <a:pt x="2727" y="1667"/>
                  </a:moveTo>
                  <a:cubicBezTo>
                    <a:pt x="2762" y="1691"/>
                    <a:pt x="2762" y="1727"/>
                    <a:pt x="2762" y="1751"/>
                  </a:cubicBezTo>
                  <a:cubicBezTo>
                    <a:pt x="2762" y="1798"/>
                    <a:pt x="2750" y="1846"/>
                    <a:pt x="2703" y="1858"/>
                  </a:cubicBezTo>
                  <a:lnTo>
                    <a:pt x="2703" y="1667"/>
                  </a:lnTo>
                  <a:close/>
                  <a:moveTo>
                    <a:pt x="845" y="1667"/>
                  </a:moveTo>
                  <a:lnTo>
                    <a:pt x="845" y="1870"/>
                  </a:lnTo>
                  <a:cubicBezTo>
                    <a:pt x="810" y="1846"/>
                    <a:pt x="786" y="1810"/>
                    <a:pt x="786" y="1751"/>
                  </a:cubicBezTo>
                  <a:cubicBezTo>
                    <a:pt x="786" y="1727"/>
                    <a:pt x="798" y="1691"/>
                    <a:pt x="810" y="1667"/>
                  </a:cubicBezTo>
                  <a:close/>
                  <a:moveTo>
                    <a:pt x="2084" y="1203"/>
                  </a:moveTo>
                  <a:cubicBezTo>
                    <a:pt x="2143" y="1322"/>
                    <a:pt x="2239" y="1441"/>
                    <a:pt x="2393" y="1501"/>
                  </a:cubicBezTo>
                  <a:lnTo>
                    <a:pt x="2393" y="1977"/>
                  </a:lnTo>
                  <a:cubicBezTo>
                    <a:pt x="2393" y="2263"/>
                    <a:pt x="2155" y="2489"/>
                    <a:pt x="1858" y="2489"/>
                  </a:cubicBezTo>
                  <a:lnTo>
                    <a:pt x="1703" y="2489"/>
                  </a:lnTo>
                  <a:cubicBezTo>
                    <a:pt x="1405" y="2489"/>
                    <a:pt x="1191" y="2251"/>
                    <a:pt x="1191" y="1977"/>
                  </a:cubicBezTo>
                  <a:lnTo>
                    <a:pt x="1191" y="1548"/>
                  </a:lnTo>
                  <a:cubicBezTo>
                    <a:pt x="1393" y="1512"/>
                    <a:pt x="1786" y="1441"/>
                    <a:pt x="2084" y="1203"/>
                  </a:cubicBezTo>
                  <a:close/>
                  <a:moveTo>
                    <a:pt x="1965" y="2822"/>
                  </a:moveTo>
                  <a:lnTo>
                    <a:pt x="1965" y="2917"/>
                  </a:lnTo>
                  <a:lnTo>
                    <a:pt x="1786" y="3108"/>
                  </a:lnTo>
                  <a:lnTo>
                    <a:pt x="1607" y="2941"/>
                  </a:lnTo>
                  <a:lnTo>
                    <a:pt x="1607" y="2822"/>
                  </a:lnTo>
                  <a:close/>
                  <a:moveTo>
                    <a:pt x="1750" y="0"/>
                  </a:moveTo>
                  <a:cubicBezTo>
                    <a:pt x="1143" y="0"/>
                    <a:pt x="631" y="500"/>
                    <a:pt x="631" y="1108"/>
                  </a:cubicBezTo>
                  <a:lnTo>
                    <a:pt x="631" y="1405"/>
                  </a:lnTo>
                  <a:cubicBezTo>
                    <a:pt x="524" y="1501"/>
                    <a:pt x="453" y="1631"/>
                    <a:pt x="453" y="1762"/>
                  </a:cubicBezTo>
                  <a:cubicBezTo>
                    <a:pt x="453" y="2024"/>
                    <a:pt x="643" y="2215"/>
                    <a:pt x="893" y="2227"/>
                  </a:cubicBezTo>
                  <a:cubicBezTo>
                    <a:pt x="953" y="2441"/>
                    <a:pt x="1096" y="2596"/>
                    <a:pt x="1274" y="2703"/>
                  </a:cubicBezTo>
                  <a:lnTo>
                    <a:pt x="1274" y="2798"/>
                  </a:lnTo>
                  <a:lnTo>
                    <a:pt x="595" y="3060"/>
                  </a:lnTo>
                  <a:cubicBezTo>
                    <a:pt x="524" y="3096"/>
                    <a:pt x="0" y="3298"/>
                    <a:pt x="0" y="3965"/>
                  </a:cubicBezTo>
                  <a:lnTo>
                    <a:pt x="0" y="4560"/>
                  </a:lnTo>
                  <a:cubicBezTo>
                    <a:pt x="0" y="4656"/>
                    <a:pt x="72" y="4727"/>
                    <a:pt x="155" y="4727"/>
                  </a:cubicBezTo>
                  <a:lnTo>
                    <a:pt x="572" y="4727"/>
                  </a:lnTo>
                  <a:cubicBezTo>
                    <a:pt x="667" y="4727"/>
                    <a:pt x="738" y="4656"/>
                    <a:pt x="738" y="4560"/>
                  </a:cubicBezTo>
                  <a:cubicBezTo>
                    <a:pt x="738" y="4477"/>
                    <a:pt x="667" y="4406"/>
                    <a:pt x="572" y="4406"/>
                  </a:cubicBezTo>
                  <a:lnTo>
                    <a:pt x="322" y="4406"/>
                  </a:lnTo>
                  <a:lnTo>
                    <a:pt x="322" y="3965"/>
                  </a:lnTo>
                  <a:cubicBezTo>
                    <a:pt x="322" y="3513"/>
                    <a:pt x="679" y="3370"/>
                    <a:pt x="691" y="3370"/>
                  </a:cubicBezTo>
                  <a:lnTo>
                    <a:pt x="703" y="3370"/>
                  </a:lnTo>
                  <a:lnTo>
                    <a:pt x="1334" y="3132"/>
                  </a:lnTo>
                  <a:lnTo>
                    <a:pt x="1655" y="3465"/>
                  </a:lnTo>
                  <a:cubicBezTo>
                    <a:pt x="1691" y="3489"/>
                    <a:pt x="1738" y="3513"/>
                    <a:pt x="1774" y="3513"/>
                  </a:cubicBezTo>
                  <a:cubicBezTo>
                    <a:pt x="1822" y="3513"/>
                    <a:pt x="1869" y="3489"/>
                    <a:pt x="1893" y="3465"/>
                  </a:cubicBezTo>
                  <a:lnTo>
                    <a:pt x="2215" y="3132"/>
                  </a:lnTo>
                  <a:lnTo>
                    <a:pt x="2834" y="3394"/>
                  </a:lnTo>
                  <a:lnTo>
                    <a:pt x="2846" y="3394"/>
                  </a:lnTo>
                  <a:cubicBezTo>
                    <a:pt x="2870" y="3394"/>
                    <a:pt x="3227" y="3525"/>
                    <a:pt x="3227" y="3989"/>
                  </a:cubicBezTo>
                  <a:lnTo>
                    <a:pt x="3227" y="4418"/>
                  </a:lnTo>
                  <a:lnTo>
                    <a:pt x="1107" y="4418"/>
                  </a:lnTo>
                  <a:cubicBezTo>
                    <a:pt x="1024" y="4418"/>
                    <a:pt x="941" y="4489"/>
                    <a:pt x="941" y="4584"/>
                  </a:cubicBezTo>
                  <a:cubicBezTo>
                    <a:pt x="941" y="4668"/>
                    <a:pt x="1024" y="4739"/>
                    <a:pt x="1107" y="4739"/>
                  </a:cubicBezTo>
                  <a:lnTo>
                    <a:pt x="3382" y="4739"/>
                  </a:lnTo>
                  <a:cubicBezTo>
                    <a:pt x="3477" y="4727"/>
                    <a:pt x="3548" y="4656"/>
                    <a:pt x="3548" y="4560"/>
                  </a:cubicBezTo>
                  <a:lnTo>
                    <a:pt x="3548" y="3965"/>
                  </a:lnTo>
                  <a:cubicBezTo>
                    <a:pt x="3548" y="3298"/>
                    <a:pt x="3036" y="3072"/>
                    <a:pt x="2953" y="3060"/>
                  </a:cubicBezTo>
                  <a:lnTo>
                    <a:pt x="2298" y="2798"/>
                  </a:lnTo>
                  <a:lnTo>
                    <a:pt x="2298" y="2703"/>
                  </a:lnTo>
                  <a:cubicBezTo>
                    <a:pt x="2477" y="2596"/>
                    <a:pt x="2608" y="2441"/>
                    <a:pt x="2691" y="2227"/>
                  </a:cubicBezTo>
                  <a:cubicBezTo>
                    <a:pt x="2929" y="2215"/>
                    <a:pt x="3120" y="2001"/>
                    <a:pt x="3120" y="1762"/>
                  </a:cubicBezTo>
                  <a:cubicBezTo>
                    <a:pt x="3120" y="1620"/>
                    <a:pt x="3048" y="1489"/>
                    <a:pt x="2941" y="1405"/>
                  </a:cubicBezTo>
                  <a:lnTo>
                    <a:pt x="2941" y="1108"/>
                  </a:lnTo>
                  <a:cubicBezTo>
                    <a:pt x="2941" y="500"/>
                    <a:pt x="2429" y="0"/>
                    <a:pt x="182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0168;p79">
              <a:extLst>
                <a:ext uri="{FF2B5EF4-FFF2-40B4-BE49-F238E27FC236}">
                  <a16:creationId xmlns:a16="http://schemas.microsoft.com/office/drawing/2014/main" id="{D8967092-2828-4468-87C0-9D7903C59D8A}"/>
                </a:ext>
              </a:extLst>
            </p:cNvPr>
            <p:cNvSpPr/>
            <p:nvPr/>
          </p:nvSpPr>
          <p:spPr>
            <a:xfrm>
              <a:off x="5112876" y="3016803"/>
              <a:ext cx="112956" cy="150831"/>
            </a:xfrm>
            <a:custGeom>
              <a:avLst/>
              <a:gdLst/>
              <a:ahLst/>
              <a:cxnLst/>
              <a:rect l="l" t="t" r="r" b="b"/>
              <a:pathLst>
                <a:path w="3549" h="4739" extrusionOk="0">
                  <a:moveTo>
                    <a:pt x="1822" y="322"/>
                  </a:moveTo>
                  <a:cubicBezTo>
                    <a:pt x="2262" y="322"/>
                    <a:pt x="2596" y="679"/>
                    <a:pt x="2596" y="1096"/>
                  </a:cubicBezTo>
                  <a:lnTo>
                    <a:pt x="2596" y="1203"/>
                  </a:lnTo>
                  <a:lnTo>
                    <a:pt x="2584" y="1203"/>
                  </a:lnTo>
                  <a:cubicBezTo>
                    <a:pt x="2358" y="1143"/>
                    <a:pt x="2286" y="846"/>
                    <a:pt x="2274" y="846"/>
                  </a:cubicBezTo>
                  <a:cubicBezTo>
                    <a:pt x="2262" y="786"/>
                    <a:pt x="2215" y="727"/>
                    <a:pt x="2143" y="727"/>
                  </a:cubicBezTo>
                  <a:cubicBezTo>
                    <a:pt x="2133" y="725"/>
                    <a:pt x="2122" y="724"/>
                    <a:pt x="2111" y="724"/>
                  </a:cubicBezTo>
                  <a:cubicBezTo>
                    <a:pt x="2057" y="724"/>
                    <a:pt x="1996" y="747"/>
                    <a:pt x="1977" y="786"/>
                  </a:cubicBezTo>
                  <a:cubicBezTo>
                    <a:pt x="1691" y="1203"/>
                    <a:pt x="1024" y="1203"/>
                    <a:pt x="1024" y="1203"/>
                  </a:cubicBezTo>
                  <a:lnTo>
                    <a:pt x="977" y="1203"/>
                  </a:lnTo>
                  <a:lnTo>
                    <a:pt x="977" y="1096"/>
                  </a:lnTo>
                  <a:cubicBezTo>
                    <a:pt x="977" y="667"/>
                    <a:pt x="1334" y="322"/>
                    <a:pt x="1751" y="322"/>
                  </a:cubicBezTo>
                  <a:close/>
                  <a:moveTo>
                    <a:pt x="2727" y="1667"/>
                  </a:moveTo>
                  <a:cubicBezTo>
                    <a:pt x="2763" y="1691"/>
                    <a:pt x="2763" y="1727"/>
                    <a:pt x="2763" y="1751"/>
                  </a:cubicBezTo>
                  <a:cubicBezTo>
                    <a:pt x="2763" y="1798"/>
                    <a:pt x="2751" y="1846"/>
                    <a:pt x="2703" y="1858"/>
                  </a:cubicBezTo>
                  <a:lnTo>
                    <a:pt x="2703" y="1667"/>
                  </a:lnTo>
                  <a:close/>
                  <a:moveTo>
                    <a:pt x="858" y="1667"/>
                  </a:moveTo>
                  <a:lnTo>
                    <a:pt x="858" y="1870"/>
                  </a:lnTo>
                  <a:cubicBezTo>
                    <a:pt x="822" y="1846"/>
                    <a:pt x="798" y="1810"/>
                    <a:pt x="798" y="1751"/>
                  </a:cubicBezTo>
                  <a:cubicBezTo>
                    <a:pt x="798" y="1727"/>
                    <a:pt x="810" y="1691"/>
                    <a:pt x="822" y="1667"/>
                  </a:cubicBezTo>
                  <a:close/>
                  <a:moveTo>
                    <a:pt x="2084" y="1203"/>
                  </a:moveTo>
                  <a:cubicBezTo>
                    <a:pt x="2143" y="1322"/>
                    <a:pt x="2239" y="1441"/>
                    <a:pt x="2393" y="1501"/>
                  </a:cubicBezTo>
                  <a:lnTo>
                    <a:pt x="2393" y="1977"/>
                  </a:lnTo>
                  <a:cubicBezTo>
                    <a:pt x="2393" y="2263"/>
                    <a:pt x="2155" y="2489"/>
                    <a:pt x="1858" y="2489"/>
                  </a:cubicBezTo>
                  <a:lnTo>
                    <a:pt x="1703" y="2489"/>
                  </a:lnTo>
                  <a:cubicBezTo>
                    <a:pt x="1405" y="2489"/>
                    <a:pt x="1191" y="2251"/>
                    <a:pt x="1191" y="1977"/>
                  </a:cubicBezTo>
                  <a:lnTo>
                    <a:pt x="1191" y="1548"/>
                  </a:lnTo>
                  <a:cubicBezTo>
                    <a:pt x="1393" y="1512"/>
                    <a:pt x="1786" y="1441"/>
                    <a:pt x="2084" y="1203"/>
                  </a:cubicBezTo>
                  <a:close/>
                  <a:moveTo>
                    <a:pt x="1965" y="2822"/>
                  </a:moveTo>
                  <a:lnTo>
                    <a:pt x="1965" y="2917"/>
                  </a:lnTo>
                  <a:lnTo>
                    <a:pt x="1786" y="3108"/>
                  </a:lnTo>
                  <a:lnTo>
                    <a:pt x="1596" y="2941"/>
                  </a:lnTo>
                  <a:lnTo>
                    <a:pt x="1596" y="2822"/>
                  </a:lnTo>
                  <a:close/>
                  <a:moveTo>
                    <a:pt x="1751" y="0"/>
                  </a:moveTo>
                  <a:cubicBezTo>
                    <a:pt x="1143" y="0"/>
                    <a:pt x="631" y="500"/>
                    <a:pt x="631" y="1108"/>
                  </a:cubicBezTo>
                  <a:lnTo>
                    <a:pt x="631" y="1405"/>
                  </a:lnTo>
                  <a:cubicBezTo>
                    <a:pt x="524" y="1501"/>
                    <a:pt x="453" y="1631"/>
                    <a:pt x="453" y="1762"/>
                  </a:cubicBezTo>
                  <a:cubicBezTo>
                    <a:pt x="453" y="2024"/>
                    <a:pt x="643" y="2215"/>
                    <a:pt x="893" y="2227"/>
                  </a:cubicBezTo>
                  <a:cubicBezTo>
                    <a:pt x="953" y="2441"/>
                    <a:pt x="1096" y="2596"/>
                    <a:pt x="1274" y="2703"/>
                  </a:cubicBezTo>
                  <a:lnTo>
                    <a:pt x="1274" y="2798"/>
                  </a:lnTo>
                  <a:lnTo>
                    <a:pt x="596" y="3060"/>
                  </a:lnTo>
                  <a:cubicBezTo>
                    <a:pt x="524" y="3096"/>
                    <a:pt x="0" y="3298"/>
                    <a:pt x="0" y="3965"/>
                  </a:cubicBezTo>
                  <a:lnTo>
                    <a:pt x="0" y="4560"/>
                  </a:lnTo>
                  <a:cubicBezTo>
                    <a:pt x="0" y="4656"/>
                    <a:pt x="72" y="4727"/>
                    <a:pt x="155" y="4727"/>
                  </a:cubicBezTo>
                  <a:lnTo>
                    <a:pt x="572" y="4727"/>
                  </a:lnTo>
                  <a:cubicBezTo>
                    <a:pt x="667" y="4727"/>
                    <a:pt x="738" y="4656"/>
                    <a:pt x="738" y="4560"/>
                  </a:cubicBezTo>
                  <a:cubicBezTo>
                    <a:pt x="738" y="4477"/>
                    <a:pt x="667" y="4406"/>
                    <a:pt x="572" y="4406"/>
                  </a:cubicBezTo>
                  <a:lnTo>
                    <a:pt x="322" y="4406"/>
                  </a:lnTo>
                  <a:lnTo>
                    <a:pt x="322" y="3965"/>
                  </a:lnTo>
                  <a:cubicBezTo>
                    <a:pt x="322" y="3513"/>
                    <a:pt x="679" y="3370"/>
                    <a:pt x="691" y="3370"/>
                  </a:cubicBezTo>
                  <a:lnTo>
                    <a:pt x="703" y="3370"/>
                  </a:lnTo>
                  <a:lnTo>
                    <a:pt x="1334" y="3132"/>
                  </a:lnTo>
                  <a:lnTo>
                    <a:pt x="1655" y="3465"/>
                  </a:lnTo>
                  <a:cubicBezTo>
                    <a:pt x="1691" y="3489"/>
                    <a:pt x="1739" y="3513"/>
                    <a:pt x="1774" y="3513"/>
                  </a:cubicBezTo>
                  <a:cubicBezTo>
                    <a:pt x="1822" y="3513"/>
                    <a:pt x="1870" y="3489"/>
                    <a:pt x="1893" y="3465"/>
                  </a:cubicBezTo>
                  <a:lnTo>
                    <a:pt x="2215" y="3132"/>
                  </a:lnTo>
                  <a:lnTo>
                    <a:pt x="2834" y="3394"/>
                  </a:lnTo>
                  <a:lnTo>
                    <a:pt x="2846" y="3394"/>
                  </a:lnTo>
                  <a:cubicBezTo>
                    <a:pt x="2870" y="3394"/>
                    <a:pt x="3227" y="3525"/>
                    <a:pt x="3227" y="3989"/>
                  </a:cubicBezTo>
                  <a:lnTo>
                    <a:pt x="3227" y="4418"/>
                  </a:lnTo>
                  <a:lnTo>
                    <a:pt x="1108" y="4418"/>
                  </a:lnTo>
                  <a:cubicBezTo>
                    <a:pt x="1024" y="4418"/>
                    <a:pt x="941" y="4489"/>
                    <a:pt x="941" y="4584"/>
                  </a:cubicBezTo>
                  <a:cubicBezTo>
                    <a:pt x="941" y="4668"/>
                    <a:pt x="1024" y="4739"/>
                    <a:pt x="1108" y="4739"/>
                  </a:cubicBezTo>
                  <a:lnTo>
                    <a:pt x="3382" y="4739"/>
                  </a:lnTo>
                  <a:cubicBezTo>
                    <a:pt x="3477" y="4739"/>
                    <a:pt x="3548" y="4668"/>
                    <a:pt x="3548" y="4584"/>
                  </a:cubicBezTo>
                  <a:lnTo>
                    <a:pt x="3548" y="3989"/>
                  </a:lnTo>
                  <a:cubicBezTo>
                    <a:pt x="3548" y="3298"/>
                    <a:pt x="3013" y="3084"/>
                    <a:pt x="2953" y="3060"/>
                  </a:cubicBezTo>
                  <a:lnTo>
                    <a:pt x="2298" y="2798"/>
                  </a:lnTo>
                  <a:lnTo>
                    <a:pt x="2298" y="2703"/>
                  </a:lnTo>
                  <a:cubicBezTo>
                    <a:pt x="2477" y="2596"/>
                    <a:pt x="2608" y="2441"/>
                    <a:pt x="2691" y="2227"/>
                  </a:cubicBezTo>
                  <a:cubicBezTo>
                    <a:pt x="2929" y="2215"/>
                    <a:pt x="3120" y="2001"/>
                    <a:pt x="3120" y="1762"/>
                  </a:cubicBezTo>
                  <a:cubicBezTo>
                    <a:pt x="3120" y="1620"/>
                    <a:pt x="3048" y="1489"/>
                    <a:pt x="2941" y="1405"/>
                  </a:cubicBezTo>
                  <a:lnTo>
                    <a:pt x="2941" y="1108"/>
                  </a:lnTo>
                  <a:cubicBezTo>
                    <a:pt x="2941" y="500"/>
                    <a:pt x="2429" y="0"/>
                    <a:pt x="182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0169;p79">
              <a:extLst>
                <a:ext uri="{FF2B5EF4-FFF2-40B4-BE49-F238E27FC236}">
                  <a16:creationId xmlns:a16="http://schemas.microsoft.com/office/drawing/2014/main" id="{DA0E5EBA-2182-4879-8DCF-A93E24BA68C0}"/>
                </a:ext>
              </a:extLst>
            </p:cNvPr>
            <p:cNvSpPr/>
            <p:nvPr/>
          </p:nvSpPr>
          <p:spPr>
            <a:xfrm>
              <a:off x="5001448" y="3108498"/>
              <a:ext cx="113338" cy="151244"/>
            </a:xfrm>
            <a:custGeom>
              <a:avLst/>
              <a:gdLst/>
              <a:ahLst/>
              <a:cxnLst/>
              <a:rect l="l" t="t" r="r" b="b"/>
              <a:pathLst>
                <a:path w="3561" h="4752" extrusionOk="0">
                  <a:moveTo>
                    <a:pt x="1811" y="322"/>
                  </a:moveTo>
                  <a:cubicBezTo>
                    <a:pt x="2251" y="322"/>
                    <a:pt x="2585" y="679"/>
                    <a:pt x="2585" y="1096"/>
                  </a:cubicBezTo>
                  <a:lnTo>
                    <a:pt x="2585" y="1203"/>
                  </a:lnTo>
                  <a:lnTo>
                    <a:pt x="2573" y="1203"/>
                  </a:lnTo>
                  <a:cubicBezTo>
                    <a:pt x="2346" y="1144"/>
                    <a:pt x="2275" y="846"/>
                    <a:pt x="2263" y="846"/>
                  </a:cubicBezTo>
                  <a:cubicBezTo>
                    <a:pt x="2251" y="786"/>
                    <a:pt x="2204" y="727"/>
                    <a:pt x="2132" y="727"/>
                  </a:cubicBezTo>
                  <a:cubicBezTo>
                    <a:pt x="2124" y="725"/>
                    <a:pt x="2116" y="725"/>
                    <a:pt x="2107" y="725"/>
                  </a:cubicBezTo>
                  <a:cubicBezTo>
                    <a:pt x="2051" y="725"/>
                    <a:pt x="1986" y="756"/>
                    <a:pt x="1965" y="786"/>
                  </a:cubicBezTo>
                  <a:cubicBezTo>
                    <a:pt x="1692" y="1203"/>
                    <a:pt x="1037" y="1203"/>
                    <a:pt x="1025" y="1203"/>
                  </a:cubicBezTo>
                  <a:lnTo>
                    <a:pt x="965" y="1203"/>
                  </a:lnTo>
                  <a:lnTo>
                    <a:pt x="965" y="1096"/>
                  </a:lnTo>
                  <a:cubicBezTo>
                    <a:pt x="965" y="667"/>
                    <a:pt x="1322" y="322"/>
                    <a:pt x="1739" y="322"/>
                  </a:cubicBezTo>
                  <a:close/>
                  <a:moveTo>
                    <a:pt x="2751" y="1668"/>
                  </a:moveTo>
                  <a:cubicBezTo>
                    <a:pt x="2787" y="1703"/>
                    <a:pt x="2787" y="1727"/>
                    <a:pt x="2787" y="1763"/>
                  </a:cubicBezTo>
                  <a:cubicBezTo>
                    <a:pt x="2787" y="1798"/>
                    <a:pt x="2763" y="1846"/>
                    <a:pt x="2715" y="1858"/>
                  </a:cubicBezTo>
                  <a:lnTo>
                    <a:pt x="2715" y="1668"/>
                  </a:lnTo>
                  <a:close/>
                  <a:moveTo>
                    <a:pt x="858" y="1679"/>
                  </a:moveTo>
                  <a:lnTo>
                    <a:pt x="858" y="1894"/>
                  </a:lnTo>
                  <a:cubicBezTo>
                    <a:pt x="834" y="1858"/>
                    <a:pt x="799" y="1834"/>
                    <a:pt x="799" y="1775"/>
                  </a:cubicBezTo>
                  <a:cubicBezTo>
                    <a:pt x="799" y="1739"/>
                    <a:pt x="810" y="1715"/>
                    <a:pt x="834" y="1679"/>
                  </a:cubicBezTo>
                  <a:close/>
                  <a:moveTo>
                    <a:pt x="2096" y="1203"/>
                  </a:moveTo>
                  <a:cubicBezTo>
                    <a:pt x="2156" y="1322"/>
                    <a:pt x="2263" y="1441"/>
                    <a:pt x="2406" y="1501"/>
                  </a:cubicBezTo>
                  <a:lnTo>
                    <a:pt x="2406" y="1977"/>
                  </a:lnTo>
                  <a:cubicBezTo>
                    <a:pt x="2394" y="2263"/>
                    <a:pt x="2156" y="2501"/>
                    <a:pt x="1870" y="2501"/>
                  </a:cubicBezTo>
                  <a:lnTo>
                    <a:pt x="1727" y="2501"/>
                  </a:lnTo>
                  <a:cubicBezTo>
                    <a:pt x="1430" y="2501"/>
                    <a:pt x="1203" y="2263"/>
                    <a:pt x="1203" y="1977"/>
                  </a:cubicBezTo>
                  <a:lnTo>
                    <a:pt x="1203" y="1548"/>
                  </a:lnTo>
                  <a:cubicBezTo>
                    <a:pt x="1418" y="1525"/>
                    <a:pt x="1799" y="1441"/>
                    <a:pt x="2096" y="1203"/>
                  </a:cubicBezTo>
                  <a:close/>
                  <a:moveTo>
                    <a:pt x="1977" y="2834"/>
                  </a:moveTo>
                  <a:lnTo>
                    <a:pt x="1977" y="2918"/>
                  </a:lnTo>
                  <a:lnTo>
                    <a:pt x="1799" y="3108"/>
                  </a:lnTo>
                  <a:lnTo>
                    <a:pt x="1620" y="2941"/>
                  </a:lnTo>
                  <a:lnTo>
                    <a:pt x="1620" y="2834"/>
                  </a:lnTo>
                  <a:close/>
                  <a:moveTo>
                    <a:pt x="1751" y="1"/>
                  </a:moveTo>
                  <a:cubicBezTo>
                    <a:pt x="1144" y="1"/>
                    <a:pt x="632" y="501"/>
                    <a:pt x="632" y="1120"/>
                  </a:cubicBezTo>
                  <a:lnTo>
                    <a:pt x="632" y="1417"/>
                  </a:lnTo>
                  <a:cubicBezTo>
                    <a:pt x="537" y="1501"/>
                    <a:pt x="453" y="1644"/>
                    <a:pt x="453" y="1775"/>
                  </a:cubicBezTo>
                  <a:cubicBezTo>
                    <a:pt x="453" y="2025"/>
                    <a:pt x="656" y="2215"/>
                    <a:pt x="894" y="2239"/>
                  </a:cubicBezTo>
                  <a:cubicBezTo>
                    <a:pt x="953" y="2441"/>
                    <a:pt x="1096" y="2608"/>
                    <a:pt x="1275" y="2715"/>
                  </a:cubicBezTo>
                  <a:lnTo>
                    <a:pt x="1275" y="2799"/>
                  </a:lnTo>
                  <a:lnTo>
                    <a:pt x="596" y="3072"/>
                  </a:lnTo>
                  <a:cubicBezTo>
                    <a:pt x="537" y="3096"/>
                    <a:pt x="1" y="3311"/>
                    <a:pt x="1" y="3977"/>
                  </a:cubicBezTo>
                  <a:lnTo>
                    <a:pt x="1" y="4573"/>
                  </a:lnTo>
                  <a:cubicBezTo>
                    <a:pt x="1" y="4656"/>
                    <a:pt x="72" y="4739"/>
                    <a:pt x="156" y="4739"/>
                  </a:cubicBezTo>
                  <a:lnTo>
                    <a:pt x="572" y="4739"/>
                  </a:lnTo>
                  <a:cubicBezTo>
                    <a:pt x="668" y="4739"/>
                    <a:pt x="739" y="4656"/>
                    <a:pt x="739" y="4573"/>
                  </a:cubicBezTo>
                  <a:cubicBezTo>
                    <a:pt x="739" y="4477"/>
                    <a:pt x="668" y="4406"/>
                    <a:pt x="572" y="4406"/>
                  </a:cubicBezTo>
                  <a:lnTo>
                    <a:pt x="322" y="4406"/>
                  </a:lnTo>
                  <a:lnTo>
                    <a:pt x="322" y="3977"/>
                  </a:lnTo>
                  <a:cubicBezTo>
                    <a:pt x="322" y="3513"/>
                    <a:pt x="680" y="3382"/>
                    <a:pt x="691" y="3382"/>
                  </a:cubicBezTo>
                  <a:lnTo>
                    <a:pt x="715" y="3382"/>
                  </a:lnTo>
                  <a:lnTo>
                    <a:pt x="1334" y="3144"/>
                  </a:lnTo>
                  <a:lnTo>
                    <a:pt x="1668" y="3465"/>
                  </a:lnTo>
                  <a:cubicBezTo>
                    <a:pt x="1692" y="3501"/>
                    <a:pt x="1739" y="3513"/>
                    <a:pt x="1787" y="3513"/>
                  </a:cubicBezTo>
                  <a:cubicBezTo>
                    <a:pt x="1823" y="3513"/>
                    <a:pt x="1870" y="3501"/>
                    <a:pt x="1906" y="3465"/>
                  </a:cubicBezTo>
                  <a:lnTo>
                    <a:pt x="2215" y="3144"/>
                  </a:lnTo>
                  <a:lnTo>
                    <a:pt x="2835" y="3394"/>
                  </a:lnTo>
                  <a:lnTo>
                    <a:pt x="2858" y="3394"/>
                  </a:lnTo>
                  <a:cubicBezTo>
                    <a:pt x="2870" y="3394"/>
                    <a:pt x="3227" y="3525"/>
                    <a:pt x="3227" y="3989"/>
                  </a:cubicBezTo>
                  <a:lnTo>
                    <a:pt x="3227" y="4418"/>
                  </a:lnTo>
                  <a:lnTo>
                    <a:pt x="1108" y="4418"/>
                  </a:lnTo>
                  <a:cubicBezTo>
                    <a:pt x="1025" y="4418"/>
                    <a:pt x="953" y="4501"/>
                    <a:pt x="953" y="4585"/>
                  </a:cubicBezTo>
                  <a:cubicBezTo>
                    <a:pt x="953" y="4680"/>
                    <a:pt x="1025" y="4751"/>
                    <a:pt x="1108" y="4751"/>
                  </a:cubicBezTo>
                  <a:lnTo>
                    <a:pt x="3394" y="4751"/>
                  </a:lnTo>
                  <a:cubicBezTo>
                    <a:pt x="3477" y="4751"/>
                    <a:pt x="3549" y="4680"/>
                    <a:pt x="3549" y="4585"/>
                  </a:cubicBezTo>
                  <a:lnTo>
                    <a:pt x="3549" y="3989"/>
                  </a:lnTo>
                  <a:cubicBezTo>
                    <a:pt x="3561" y="3311"/>
                    <a:pt x="3037" y="3096"/>
                    <a:pt x="2966" y="3072"/>
                  </a:cubicBezTo>
                  <a:lnTo>
                    <a:pt x="2311" y="2799"/>
                  </a:lnTo>
                  <a:lnTo>
                    <a:pt x="2311" y="2715"/>
                  </a:lnTo>
                  <a:cubicBezTo>
                    <a:pt x="2489" y="2608"/>
                    <a:pt x="2620" y="2441"/>
                    <a:pt x="2692" y="2239"/>
                  </a:cubicBezTo>
                  <a:cubicBezTo>
                    <a:pt x="2930" y="2215"/>
                    <a:pt x="3120" y="2013"/>
                    <a:pt x="3120" y="1775"/>
                  </a:cubicBezTo>
                  <a:cubicBezTo>
                    <a:pt x="3120" y="1620"/>
                    <a:pt x="3049" y="1489"/>
                    <a:pt x="2942" y="1417"/>
                  </a:cubicBezTo>
                  <a:lnTo>
                    <a:pt x="2942" y="1120"/>
                  </a:lnTo>
                  <a:cubicBezTo>
                    <a:pt x="2942" y="501"/>
                    <a:pt x="2442" y="1"/>
                    <a:pt x="182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30" name="Google Shape;10441;p79">
            <a:extLst>
              <a:ext uri="{FF2B5EF4-FFF2-40B4-BE49-F238E27FC236}">
                <a16:creationId xmlns:a16="http://schemas.microsoft.com/office/drawing/2014/main" id="{865B75CF-804D-426D-BBBE-FB4D013D895E}"/>
              </a:ext>
            </a:extLst>
          </p:cNvPr>
          <p:cNvSpPr/>
          <p:nvPr/>
        </p:nvSpPr>
        <p:spPr>
          <a:xfrm>
            <a:off x="8198491" y="759178"/>
            <a:ext cx="607721" cy="623307"/>
          </a:xfrm>
          <a:custGeom>
            <a:avLst/>
            <a:gdLst/>
            <a:ahLst/>
            <a:cxnLst/>
            <a:rect l="l" t="t" r="r" b="b"/>
            <a:pathLst>
              <a:path w="11014" h="11014" extrusionOk="0">
                <a:moveTo>
                  <a:pt x="3739" y="358"/>
                </a:moveTo>
                <a:cubicBezTo>
                  <a:pt x="4048" y="358"/>
                  <a:pt x="4298" y="608"/>
                  <a:pt x="4298" y="917"/>
                </a:cubicBezTo>
                <a:cubicBezTo>
                  <a:pt x="4298" y="1131"/>
                  <a:pt x="4203" y="1310"/>
                  <a:pt x="4024" y="1405"/>
                </a:cubicBezTo>
                <a:cubicBezTo>
                  <a:pt x="3953" y="1441"/>
                  <a:pt x="3929" y="1501"/>
                  <a:pt x="3929" y="1560"/>
                </a:cubicBezTo>
                <a:lnTo>
                  <a:pt x="3929" y="1965"/>
                </a:lnTo>
                <a:cubicBezTo>
                  <a:pt x="3929" y="2048"/>
                  <a:pt x="4001" y="2143"/>
                  <a:pt x="4108" y="2143"/>
                </a:cubicBezTo>
                <a:lnTo>
                  <a:pt x="5334" y="2143"/>
                </a:lnTo>
                <a:lnTo>
                  <a:pt x="5334" y="3358"/>
                </a:lnTo>
                <a:cubicBezTo>
                  <a:pt x="5334" y="3453"/>
                  <a:pt x="5406" y="3536"/>
                  <a:pt x="5513" y="3536"/>
                </a:cubicBezTo>
                <a:lnTo>
                  <a:pt x="5906" y="3536"/>
                </a:lnTo>
                <a:cubicBezTo>
                  <a:pt x="5965" y="3536"/>
                  <a:pt x="6025" y="3513"/>
                  <a:pt x="6060" y="3453"/>
                </a:cubicBezTo>
                <a:cubicBezTo>
                  <a:pt x="6168" y="3275"/>
                  <a:pt x="6358" y="3167"/>
                  <a:pt x="6549" y="3167"/>
                </a:cubicBezTo>
                <a:cubicBezTo>
                  <a:pt x="6858" y="3167"/>
                  <a:pt x="7120" y="3417"/>
                  <a:pt x="7120" y="3727"/>
                </a:cubicBezTo>
                <a:cubicBezTo>
                  <a:pt x="7120" y="4048"/>
                  <a:pt x="6858" y="4298"/>
                  <a:pt x="6549" y="4298"/>
                </a:cubicBezTo>
                <a:cubicBezTo>
                  <a:pt x="6346" y="4298"/>
                  <a:pt x="6168" y="4191"/>
                  <a:pt x="6060" y="4013"/>
                </a:cubicBezTo>
                <a:cubicBezTo>
                  <a:pt x="6025" y="3953"/>
                  <a:pt x="5965" y="3929"/>
                  <a:pt x="5906" y="3929"/>
                </a:cubicBezTo>
                <a:lnTo>
                  <a:pt x="5513" y="3929"/>
                </a:lnTo>
                <a:cubicBezTo>
                  <a:pt x="5417" y="3929"/>
                  <a:pt x="5334" y="4001"/>
                  <a:pt x="5334" y="4108"/>
                </a:cubicBezTo>
                <a:lnTo>
                  <a:pt x="5334" y="5322"/>
                </a:lnTo>
                <a:lnTo>
                  <a:pt x="4286" y="5322"/>
                </a:lnTo>
                <a:lnTo>
                  <a:pt x="4286" y="5191"/>
                </a:lnTo>
                <a:cubicBezTo>
                  <a:pt x="4513" y="5013"/>
                  <a:pt x="4655" y="4739"/>
                  <a:pt x="4655" y="4465"/>
                </a:cubicBezTo>
                <a:cubicBezTo>
                  <a:pt x="4655" y="3953"/>
                  <a:pt x="4239" y="3536"/>
                  <a:pt x="3739" y="3536"/>
                </a:cubicBezTo>
                <a:cubicBezTo>
                  <a:pt x="3227" y="3536"/>
                  <a:pt x="2810" y="3953"/>
                  <a:pt x="2810" y="4465"/>
                </a:cubicBezTo>
                <a:cubicBezTo>
                  <a:pt x="2810" y="4739"/>
                  <a:pt x="2953" y="5025"/>
                  <a:pt x="3191" y="5191"/>
                </a:cubicBezTo>
                <a:lnTo>
                  <a:pt x="3191" y="5322"/>
                </a:lnTo>
                <a:lnTo>
                  <a:pt x="2143" y="5322"/>
                </a:lnTo>
                <a:lnTo>
                  <a:pt x="2143" y="2143"/>
                </a:lnTo>
                <a:lnTo>
                  <a:pt x="3370" y="2143"/>
                </a:lnTo>
                <a:cubicBezTo>
                  <a:pt x="3453" y="2143"/>
                  <a:pt x="3548" y="2060"/>
                  <a:pt x="3548" y="1965"/>
                </a:cubicBezTo>
                <a:lnTo>
                  <a:pt x="3548" y="1560"/>
                </a:lnTo>
                <a:cubicBezTo>
                  <a:pt x="3548" y="1501"/>
                  <a:pt x="3512" y="1441"/>
                  <a:pt x="3453" y="1405"/>
                </a:cubicBezTo>
                <a:cubicBezTo>
                  <a:pt x="3274" y="1298"/>
                  <a:pt x="3167" y="1108"/>
                  <a:pt x="3167" y="917"/>
                </a:cubicBezTo>
                <a:cubicBezTo>
                  <a:pt x="3167" y="608"/>
                  <a:pt x="3429" y="358"/>
                  <a:pt x="3739" y="358"/>
                </a:cubicBezTo>
                <a:close/>
                <a:moveTo>
                  <a:pt x="8870" y="5644"/>
                </a:moveTo>
                <a:lnTo>
                  <a:pt x="8870" y="7632"/>
                </a:lnTo>
                <a:lnTo>
                  <a:pt x="8870" y="7858"/>
                </a:lnTo>
                <a:lnTo>
                  <a:pt x="8870" y="8870"/>
                </a:lnTo>
                <a:lnTo>
                  <a:pt x="7656" y="8870"/>
                </a:lnTo>
                <a:cubicBezTo>
                  <a:pt x="7561" y="8870"/>
                  <a:pt x="7477" y="8942"/>
                  <a:pt x="7477" y="9049"/>
                </a:cubicBezTo>
                <a:lnTo>
                  <a:pt x="7477" y="9442"/>
                </a:lnTo>
                <a:cubicBezTo>
                  <a:pt x="7477" y="9502"/>
                  <a:pt x="7501" y="9561"/>
                  <a:pt x="7561" y="9597"/>
                </a:cubicBezTo>
                <a:cubicBezTo>
                  <a:pt x="7739" y="9704"/>
                  <a:pt x="7846" y="9894"/>
                  <a:pt x="7846" y="10085"/>
                </a:cubicBezTo>
                <a:cubicBezTo>
                  <a:pt x="7846" y="10394"/>
                  <a:pt x="7596" y="10656"/>
                  <a:pt x="7275" y="10656"/>
                </a:cubicBezTo>
                <a:cubicBezTo>
                  <a:pt x="6965" y="10656"/>
                  <a:pt x="6715" y="10394"/>
                  <a:pt x="6715" y="10085"/>
                </a:cubicBezTo>
                <a:cubicBezTo>
                  <a:pt x="6715" y="9883"/>
                  <a:pt x="6822" y="9704"/>
                  <a:pt x="7001" y="9597"/>
                </a:cubicBezTo>
                <a:cubicBezTo>
                  <a:pt x="7061" y="9561"/>
                  <a:pt x="7084" y="9502"/>
                  <a:pt x="7084" y="9442"/>
                </a:cubicBezTo>
                <a:lnTo>
                  <a:pt x="7084" y="9049"/>
                </a:lnTo>
                <a:cubicBezTo>
                  <a:pt x="7084" y="8954"/>
                  <a:pt x="7013" y="8870"/>
                  <a:pt x="6906" y="8870"/>
                </a:cubicBezTo>
                <a:lnTo>
                  <a:pt x="5691" y="8870"/>
                </a:lnTo>
                <a:lnTo>
                  <a:pt x="5691" y="7644"/>
                </a:lnTo>
                <a:cubicBezTo>
                  <a:pt x="5691" y="7549"/>
                  <a:pt x="5608" y="7466"/>
                  <a:pt x="5513" y="7466"/>
                </a:cubicBezTo>
                <a:lnTo>
                  <a:pt x="5108" y="7466"/>
                </a:lnTo>
                <a:cubicBezTo>
                  <a:pt x="5048" y="7466"/>
                  <a:pt x="4989" y="7489"/>
                  <a:pt x="4953" y="7549"/>
                </a:cubicBezTo>
                <a:cubicBezTo>
                  <a:pt x="4846" y="7739"/>
                  <a:pt x="4655" y="7835"/>
                  <a:pt x="4465" y="7835"/>
                </a:cubicBezTo>
                <a:cubicBezTo>
                  <a:pt x="4155" y="7835"/>
                  <a:pt x="3905" y="7585"/>
                  <a:pt x="3905" y="7251"/>
                </a:cubicBezTo>
                <a:cubicBezTo>
                  <a:pt x="3905" y="6942"/>
                  <a:pt x="4155" y="6680"/>
                  <a:pt x="4465" y="6680"/>
                </a:cubicBezTo>
                <a:cubicBezTo>
                  <a:pt x="4679" y="6680"/>
                  <a:pt x="4846" y="6787"/>
                  <a:pt x="4953" y="6954"/>
                </a:cubicBezTo>
                <a:cubicBezTo>
                  <a:pt x="4989" y="7013"/>
                  <a:pt x="5048" y="7049"/>
                  <a:pt x="5108" y="7049"/>
                </a:cubicBezTo>
                <a:lnTo>
                  <a:pt x="5513" y="7049"/>
                </a:lnTo>
                <a:cubicBezTo>
                  <a:pt x="5596" y="7049"/>
                  <a:pt x="5691" y="6977"/>
                  <a:pt x="5691" y="6870"/>
                </a:cubicBezTo>
                <a:lnTo>
                  <a:pt x="5691" y="5644"/>
                </a:lnTo>
                <a:lnTo>
                  <a:pt x="6727" y="5644"/>
                </a:lnTo>
                <a:lnTo>
                  <a:pt x="6727" y="5787"/>
                </a:lnTo>
                <a:cubicBezTo>
                  <a:pt x="6501" y="5965"/>
                  <a:pt x="6358" y="6227"/>
                  <a:pt x="6358" y="6513"/>
                </a:cubicBezTo>
                <a:cubicBezTo>
                  <a:pt x="6358" y="7013"/>
                  <a:pt x="6775" y="7430"/>
                  <a:pt x="7275" y="7430"/>
                </a:cubicBezTo>
                <a:cubicBezTo>
                  <a:pt x="7787" y="7430"/>
                  <a:pt x="8204" y="7013"/>
                  <a:pt x="8204" y="6513"/>
                </a:cubicBezTo>
                <a:cubicBezTo>
                  <a:pt x="8204" y="6227"/>
                  <a:pt x="8073" y="5942"/>
                  <a:pt x="7834" y="5787"/>
                </a:cubicBezTo>
                <a:lnTo>
                  <a:pt x="7834" y="5644"/>
                </a:lnTo>
                <a:close/>
                <a:moveTo>
                  <a:pt x="3739" y="0"/>
                </a:moveTo>
                <a:cubicBezTo>
                  <a:pt x="3227" y="0"/>
                  <a:pt x="2810" y="405"/>
                  <a:pt x="2810" y="917"/>
                </a:cubicBezTo>
                <a:cubicBezTo>
                  <a:pt x="2810" y="1203"/>
                  <a:pt x="2941" y="1489"/>
                  <a:pt x="3179" y="1643"/>
                </a:cubicBezTo>
                <a:lnTo>
                  <a:pt x="3179" y="1786"/>
                </a:lnTo>
                <a:lnTo>
                  <a:pt x="1965" y="1786"/>
                </a:lnTo>
                <a:cubicBezTo>
                  <a:pt x="1869" y="1786"/>
                  <a:pt x="1786" y="1858"/>
                  <a:pt x="1786" y="1965"/>
                </a:cubicBezTo>
                <a:lnTo>
                  <a:pt x="1786" y="5501"/>
                </a:lnTo>
                <a:lnTo>
                  <a:pt x="1786" y="6727"/>
                </a:lnTo>
                <a:lnTo>
                  <a:pt x="1655" y="6727"/>
                </a:lnTo>
                <a:cubicBezTo>
                  <a:pt x="1476" y="6501"/>
                  <a:pt x="1203" y="6346"/>
                  <a:pt x="917" y="6346"/>
                </a:cubicBezTo>
                <a:cubicBezTo>
                  <a:pt x="417" y="6346"/>
                  <a:pt x="0" y="6763"/>
                  <a:pt x="0" y="7275"/>
                </a:cubicBezTo>
                <a:cubicBezTo>
                  <a:pt x="0" y="7775"/>
                  <a:pt x="417" y="8192"/>
                  <a:pt x="917" y="8192"/>
                </a:cubicBezTo>
                <a:cubicBezTo>
                  <a:pt x="1203" y="8192"/>
                  <a:pt x="1488" y="8061"/>
                  <a:pt x="1655" y="7823"/>
                </a:cubicBezTo>
                <a:lnTo>
                  <a:pt x="1786" y="7823"/>
                </a:lnTo>
                <a:lnTo>
                  <a:pt x="1786" y="9049"/>
                </a:lnTo>
                <a:cubicBezTo>
                  <a:pt x="1786" y="9132"/>
                  <a:pt x="1857" y="9228"/>
                  <a:pt x="1965" y="9228"/>
                </a:cubicBezTo>
                <a:lnTo>
                  <a:pt x="2584" y="9228"/>
                </a:lnTo>
                <a:cubicBezTo>
                  <a:pt x="2679" y="9228"/>
                  <a:pt x="2762" y="9144"/>
                  <a:pt x="2762" y="9049"/>
                </a:cubicBezTo>
                <a:cubicBezTo>
                  <a:pt x="2762" y="8942"/>
                  <a:pt x="2691" y="8870"/>
                  <a:pt x="2584" y="8870"/>
                </a:cubicBezTo>
                <a:lnTo>
                  <a:pt x="2143" y="8870"/>
                </a:lnTo>
                <a:lnTo>
                  <a:pt x="2143" y="7644"/>
                </a:lnTo>
                <a:cubicBezTo>
                  <a:pt x="2143" y="7561"/>
                  <a:pt x="2072" y="7466"/>
                  <a:pt x="1965" y="7466"/>
                </a:cubicBezTo>
                <a:lnTo>
                  <a:pt x="1560" y="7466"/>
                </a:lnTo>
                <a:cubicBezTo>
                  <a:pt x="1500" y="7466"/>
                  <a:pt x="1441" y="7501"/>
                  <a:pt x="1417" y="7561"/>
                </a:cubicBezTo>
                <a:cubicBezTo>
                  <a:pt x="1310" y="7739"/>
                  <a:pt x="1119" y="7835"/>
                  <a:pt x="917" y="7835"/>
                </a:cubicBezTo>
                <a:cubicBezTo>
                  <a:pt x="607" y="7835"/>
                  <a:pt x="357" y="7585"/>
                  <a:pt x="357" y="7275"/>
                </a:cubicBezTo>
                <a:cubicBezTo>
                  <a:pt x="357" y="6965"/>
                  <a:pt x="607" y="6704"/>
                  <a:pt x="917" y="6704"/>
                </a:cubicBezTo>
                <a:cubicBezTo>
                  <a:pt x="1131" y="6704"/>
                  <a:pt x="1310" y="6811"/>
                  <a:pt x="1417" y="6989"/>
                </a:cubicBezTo>
                <a:cubicBezTo>
                  <a:pt x="1441" y="7049"/>
                  <a:pt x="1500" y="7085"/>
                  <a:pt x="1560" y="7085"/>
                </a:cubicBezTo>
                <a:lnTo>
                  <a:pt x="1965" y="7085"/>
                </a:lnTo>
                <a:cubicBezTo>
                  <a:pt x="2048" y="7085"/>
                  <a:pt x="2143" y="7001"/>
                  <a:pt x="2143" y="6906"/>
                </a:cubicBezTo>
                <a:lnTo>
                  <a:pt x="2143" y="5680"/>
                </a:lnTo>
                <a:lnTo>
                  <a:pt x="3358" y="5680"/>
                </a:lnTo>
                <a:cubicBezTo>
                  <a:pt x="3453" y="5680"/>
                  <a:pt x="3536" y="5608"/>
                  <a:pt x="3536" y="5501"/>
                </a:cubicBezTo>
                <a:lnTo>
                  <a:pt x="3536" y="5096"/>
                </a:lnTo>
                <a:cubicBezTo>
                  <a:pt x="3536" y="5037"/>
                  <a:pt x="3512" y="4977"/>
                  <a:pt x="3453" y="4953"/>
                </a:cubicBezTo>
                <a:cubicBezTo>
                  <a:pt x="3274" y="4846"/>
                  <a:pt x="3167" y="4656"/>
                  <a:pt x="3167" y="4465"/>
                </a:cubicBezTo>
                <a:cubicBezTo>
                  <a:pt x="3167" y="4144"/>
                  <a:pt x="3417" y="3894"/>
                  <a:pt x="3739" y="3894"/>
                </a:cubicBezTo>
                <a:cubicBezTo>
                  <a:pt x="4048" y="3894"/>
                  <a:pt x="4298" y="4144"/>
                  <a:pt x="4298" y="4465"/>
                </a:cubicBezTo>
                <a:cubicBezTo>
                  <a:pt x="4298" y="4668"/>
                  <a:pt x="4191" y="4846"/>
                  <a:pt x="4013" y="4953"/>
                </a:cubicBezTo>
                <a:cubicBezTo>
                  <a:pt x="3953" y="4977"/>
                  <a:pt x="3929" y="5037"/>
                  <a:pt x="3929" y="5096"/>
                </a:cubicBezTo>
                <a:lnTo>
                  <a:pt x="3929" y="5501"/>
                </a:lnTo>
                <a:cubicBezTo>
                  <a:pt x="3929" y="5596"/>
                  <a:pt x="4001" y="5680"/>
                  <a:pt x="4108" y="5680"/>
                </a:cubicBezTo>
                <a:lnTo>
                  <a:pt x="5322" y="5680"/>
                </a:lnTo>
                <a:lnTo>
                  <a:pt x="5322" y="6727"/>
                </a:lnTo>
                <a:lnTo>
                  <a:pt x="5191" y="6727"/>
                </a:lnTo>
                <a:cubicBezTo>
                  <a:pt x="5013" y="6501"/>
                  <a:pt x="4751" y="6346"/>
                  <a:pt x="4465" y="6346"/>
                </a:cubicBezTo>
                <a:cubicBezTo>
                  <a:pt x="3953" y="6346"/>
                  <a:pt x="3536" y="6763"/>
                  <a:pt x="3536" y="7275"/>
                </a:cubicBezTo>
                <a:cubicBezTo>
                  <a:pt x="3536" y="7775"/>
                  <a:pt x="3953" y="8192"/>
                  <a:pt x="4465" y="8192"/>
                </a:cubicBezTo>
                <a:cubicBezTo>
                  <a:pt x="4751" y="8192"/>
                  <a:pt x="5025" y="8061"/>
                  <a:pt x="5191" y="7823"/>
                </a:cubicBezTo>
                <a:lnTo>
                  <a:pt x="5322" y="7823"/>
                </a:lnTo>
                <a:lnTo>
                  <a:pt x="5322" y="8870"/>
                </a:lnTo>
                <a:lnTo>
                  <a:pt x="3120" y="8870"/>
                </a:lnTo>
                <a:cubicBezTo>
                  <a:pt x="3036" y="8870"/>
                  <a:pt x="2941" y="8942"/>
                  <a:pt x="2941" y="9049"/>
                </a:cubicBezTo>
                <a:cubicBezTo>
                  <a:pt x="2941" y="9144"/>
                  <a:pt x="3024" y="9228"/>
                  <a:pt x="3120" y="9228"/>
                </a:cubicBezTo>
                <a:lnTo>
                  <a:pt x="6727" y="9228"/>
                </a:lnTo>
                <a:lnTo>
                  <a:pt x="6727" y="9359"/>
                </a:lnTo>
                <a:cubicBezTo>
                  <a:pt x="6501" y="9537"/>
                  <a:pt x="6358" y="9799"/>
                  <a:pt x="6358" y="10085"/>
                </a:cubicBezTo>
                <a:cubicBezTo>
                  <a:pt x="6358" y="10597"/>
                  <a:pt x="6775" y="11014"/>
                  <a:pt x="7275" y="11014"/>
                </a:cubicBezTo>
                <a:cubicBezTo>
                  <a:pt x="7787" y="11014"/>
                  <a:pt x="8204" y="10597"/>
                  <a:pt x="8204" y="10085"/>
                </a:cubicBezTo>
                <a:cubicBezTo>
                  <a:pt x="8204" y="9799"/>
                  <a:pt x="8061" y="9525"/>
                  <a:pt x="7823" y="9359"/>
                </a:cubicBezTo>
                <a:lnTo>
                  <a:pt x="7823" y="9228"/>
                </a:lnTo>
                <a:lnTo>
                  <a:pt x="9049" y="9228"/>
                </a:lnTo>
                <a:cubicBezTo>
                  <a:pt x="9132" y="9228"/>
                  <a:pt x="9227" y="9144"/>
                  <a:pt x="9227" y="9049"/>
                </a:cubicBezTo>
                <a:lnTo>
                  <a:pt x="9227" y="7858"/>
                </a:lnTo>
                <a:lnTo>
                  <a:pt x="9227" y="7632"/>
                </a:lnTo>
                <a:lnTo>
                  <a:pt x="9227" y="5501"/>
                </a:lnTo>
                <a:lnTo>
                  <a:pt x="9227" y="4287"/>
                </a:lnTo>
                <a:lnTo>
                  <a:pt x="9358" y="4287"/>
                </a:lnTo>
                <a:cubicBezTo>
                  <a:pt x="9537" y="4501"/>
                  <a:pt x="9811" y="4656"/>
                  <a:pt x="10097" y="4656"/>
                </a:cubicBezTo>
                <a:cubicBezTo>
                  <a:pt x="10597" y="4656"/>
                  <a:pt x="11013" y="4239"/>
                  <a:pt x="11013" y="3727"/>
                </a:cubicBezTo>
                <a:cubicBezTo>
                  <a:pt x="11013" y="3227"/>
                  <a:pt x="10597" y="2810"/>
                  <a:pt x="10097" y="2810"/>
                </a:cubicBezTo>
                <a:cubicBezTo>
                  <a:pt x="9811" y="2810"/>
                  <a:pt x="9525" y="2941"/>
                  <a:pt x="9358" y="3179"/>
                </a:cubicBezTo>
                <a:lnTo>
                  <a:pt x="9227" y="3179"/>
                </a:lnTo>
                <a:lnTo>
                  <a:pt x="9227" y="1965"/>
                </a:lnTo>
                <a:cubicBezTo>
                  <a:pt x="9227" y="1870"/>
                  <a:pt x="9156" y="1786"/>
                  <a:pt x="9049" y="1786"/>
                </a:cubicBezTo>
                <a:lnTo>
                  <a:pt x="8465" y="1786"/>
                </a:lnTo>
                <a:cubicBezTo>
                  <a:pt x="8382" y="1786"/>
                  <a:pt x="8287" y="1858"/>
                  <a:pt x="8287" y="1965"/>
                </a:cubicBezTo>
                <a:cubicBezTo>
                  <a:pt x="8287" y="2048"/>
                  <a:pt x="8358" y="2143"/>
                  <a:pt x="8465" y="2143"/>
                </a:cubicBezTo>
                <a:lnTo>
                  <a:pt x="8870" y="2143"/>
                </a:lnTo>
                <a:lnTo>
                  <a:pt x="8870" y="3358"/>
                </a:lnTo>
                <a:cubicBezTo>
                  <a:pt x="8870" y="3453"/>
                  <a:pt x="8942" y="3536"/>
                  <a:pt x="9049" y="3536"/>
                </a:cubicBezTo>
                <a:lnTo>
                  <a:pt x="9454" y="3536"/>
                </a:lnTo>
                <a:cubicBezTo>
                  <a:pt x="9513" y="3536"/>
                  <a:pt x="9573" y="3513"/>
                  <a:pt x="9597" y="3453"/>
                </a:cubicBezTo>
                <a:cubicBezTo>
                  <a:pt x="9704" y="3275"/>
                  <a:pt x="9894" y="3167"/>
                  <a:pt x="10085" y="3167"/>
                </a:cubicBezTo>
                <a:cubicBezTo>
                  <a:pt x="10406" y="3167"/>
                  <a:pt x="10656" y="3417"/>
                  <a:pt x="10656" y="3727"/>
                </a:cubicBezTo>
                <a:cubicBezTo>
                  <a:pt x="10656" y="4048"/>
                  <a:pt x="10406" y="4298"/>
                  <a:pt x="10085" y="4298"/>
                </a:cubicBezTo>
                <a:cubicBezTo>
                  <a:pt x="9882" y="4298"/>
                  <a:pt x="9704" y="4191"/>
                  <a:pt x="9597" y="4013"/>
                </a:cubicBezTo>
                <a:cubicBezTo>
                  <a:pt x="9573" y="3953"/>
                  <a:pt x="9513" y="3929"/>
                  <a:pt x="9454" y="3929"/>
                </a:cubicBezTo>
                <a:lnTo>
                  <a:pt x="9049" y="3929"/>
                </a:lnTo>
                <a:cubicBezTo>
                  <a:pt x="8966" y="3929"/>
                  <a:pt x="8870" y="4001"/>
                  <a:pt x="8870" y="4108"/>
                </a:cubicBezTo>
                <a:lnTo>
                  <a:pt x="8870" y="5322"/>
                </a:lnTo>
                <a:lnTo>
                  <a:pt x="7644" y="5322"/>
                </a:lnTo>
                <a:cubicBezTo>
                  <a:pt x="7561" y="5322"/>
                  <a:pt x="7465" y="5394"/>
                  <a:pt x="7465" y="5501"/>
                </a:cubicBezTo>
                <a:lnTo>
                  <a:pt x="7465" y="5906"/>
                </a:lnTo>
                <a:cubicBezTo>
                  <a:pt x="7465" y="5965"/>
                  <a:pt x="7501" y="6025"/>
                  <a:pt x="7561" y="6049"/>
                </a:cubicBezTo>
                <a:cubicBezTo>
                  <a:pt x="7739" y="6156"/>
                  <a:pt x="7846" y="6346"/>
                  <a:pt x="7846" y="6549"/>
                </a:cubicBezTo>
                <a:cubicBezTo>
                  <a:pt x="7846" y="6858"/>
                  <a:pt x="7584" y="7108"/>
                  <a:pt x="7275" y="7108"/>
                </a:cubicBezTo>
                <a:cubicBezTo>
                  <a:pt x="6965" y="7108"/>
                  <a:pt x="6715" y="6858"/>
                  <a:pt x="6715" y="6549"/>
                </a:cubicBezTo>
                <a:cubicBezTo>
                  <a:pt x="6715" y="6334"/>
                  <a:pt x="6810" y="6156"/>
                  <a:pt x="7001" y="6049"/>
                </a:cubicBezTo>
                <a:cubicBezTo>
                  <a:pt x="7061" y="6025"/>
                  <a:pt x="7084" y="5965"/>
                  <a:pt x="7084" y="5906"/>
                </a:cubicBezTo>
                <a:lnTo>
                  <a:pt x="7084" y="5501"/>
                </a:lnTo>
                <a:cubicBezTo>
                  <a:pt x="7084" y="5418"/>
                  <a:pt x="7013" y="5322"/>
                  <a:pt x="6906" y="5322"/>
                </a:cubicBezTo>
                <a:lnTo>
                  <a:pt x="5679" y="5322"/>
                </a:lnTo>
                <a:lnTo>
                  <a:pt x="5679" y="4287"/>
                </a:lnTo>
                <a:lnTo>
                  <a:pt x="5822" y="4287"/>
                </a:lnTo>
                <a:cubicBezTo>
                  <a:pt x="6001" y="4501"/>
                  <a:pt x="6263" y="4656"/>
                  <a:pt x="6549" y="4656"/>
                </a:cubicBezTo>
                <a:cubicBezTo>
                  <a:pt x="7061" y="4656"/>
                  <a:pt x="7477" y="4239"/>
                  <a:pt x="7477" y="3727"/>
                </a:cubicBezTo>
                <a:cubicBezTo>
                  <a:pt x="7477" y="3227"/>
                  <a:pt x="7061" y="2810"/>
                  <a:pt x="6549" y="2810"/>
                </a:cubicBezTo>
                <a:cubicBezTo>
                  <a:pt x="6263" y="2810"/>
                  <a:pt x="5989" y="2941"/>
                  <a:pt x="5822" y="3179"/>
                </a:cubicBezTo>
                <a:lnTo>
                  <a:pt x="5679" y="3179"/>
                </a:lnTo>
                <a:lnTo>
                  <a:pt x="5679" y="2143"/>
                </a:lnTo>
                <a:lnTo>
                  <a:pt x="7882" y="2143"/>
                </a:lnTo>
                <a:cubicBezTo>
                  <a:pt x="7977" y="2143"/>
                  <a:pt x="8061" y="2060"/>
                  <a:pt x="8061" y="1965"/>
                </a:cubicBezTo>
                <a:cubicBezTo>
                  <a:pt x="8061" y="1870"/>
                  <a:pt x="7989" y="1786"/>
                  <a:pt x="7882" y="1786"/>
                </a:cubicBezTo>
                <a:lnTo>
                  <a:pt x="4286" y="1786"/>
                </a:lnTo>
                <a:lnTo>
                  <a:pt x="4286" y="1643"/>
                </a:lnTo>
                <a:cubicBezTo>
                  <a:pt x="4513" y="1465"/>
                  <a:pt x="4655" y="1203"/>
                  <a:pt x="4655" y="917"/>
                </a:cubicBezTo>
                <a:cubicBezTo>
                  <a:pt x="4655" y="417"/>
                  <a:pt x="4239" y="0"/>
                  <a:pt x="373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31" name="Google Shape;10450;p79">
            <a:extLst>
              <a:ext uri="{FF2B5EF4-FFF2-40B4-BE49-F238E27FC236}">
                <a16:creationId xmlns:a16="http://schemas.microsoft.com/office/drawing/2014/main" id="{7DD25E55-6847-4E47-B5B6-5255EA412A9D}"/>
              </a:ext>
            </a:extLst>
          </p:cNvPr>
          <p:cNvGrpSpPr/>
          <p:nvPr/>
        </p:nvGrpSpPr>
        <p:grpSpPr>
          <a:xfrm rot="20555775">
            <a:off x="1011261" y="769246"/>
            <a:ext cx="549336" cy="457283"/>
            <a:chOff x="5778676" y="3826972"/>
            <a:chExt cx="349052" cy="313055"/>
          </a:xfrm>
        </p:grpSpPr>
        <p:sp>
          <p:nvSpPr>
            <p:cNvPr id="32" name="Google Shape;10451;p79">
              <a:extLst>
                <a:ext uri="{FF2B5EF4-FFF2-40B4-BE49-F238E27FC236}">
                  <a16:creationId xmlns:a16="http://schemas.microsoft.com/office/drawing/2014/main" id="{767B24EF-982C-49C3-A7E2-03939291F809}"/>
                </a:ext>
              </a:extLst>
            </p:cNvPr>
            <p:cNvSpPr/>
            <p:nvPr/>
          </p:nvSpPr>
          <p:spPr>
            <a:xfrm>
              <a:off x="5923045" y="3890659"/>
              <a:ext cx="27690" cy="48155"/>
            </a:xfrm>
            <a:custGeom>
              <a:avLst/>
              <a:gdLst/>
              <a:ahLst/>
              <a:cxnLst/>
              <a:rect l="l" t="t" r="r" b="b"/>
              <a:pathLst>
                <a:path w="870" h="1513" extrusionOk="0">
                  <a:moveTo>
                    <a:pt x="406" y="286"/>
                  </a:moveTo>
                  <a:lnTo>
                    <a:pt x="406" y="560"/>
                  </a:lnTo>
                  <a:cubicBezTo>
                    <a:pt x="299" y="524"/>
                    <a:pt x="251" y="488"/>
                    <a:pt x="251" y="417"/>
                  </a:cubicBezTo>
                  <a:cubicBezTo>
                    <a:pt x="251" y="345"/>
                    <a:pt x="334" y="298"/>
                    <a:pt x="406" y="286"/>
                  </a:cubicBezTo>
                  <a:close/>
                  <a:moveTo>
                    <a:pt x="513" y="845"/>
                  </a:moveTo>
                  <a:cubicBezTo>
                    <a:pt x="632" y="893"/>
                    <a:pt x="644" y="953"/>
                    <a:pt x="644" y="1012"/>
                  </a:cubicBezTo>
                  <a:cubicBezTo>
                    <a:pt x="644" y="1119"/>
                    <a:pt x="584" y="1155"/>
                    <a:pt x="513" y="1179"/>
                  </a:cubicBezTo>
                  <a:lnTo>
                    <a:pt x="513" y="845"/>
                  </a:lnTo>
                  <a:close/>
                  <a:moveTo>
                    <a:pt x="465" y="0"/>
                  </a:moveTo>
                  <a:cubicBezTo>
                    <a:pt x="441" y="0"/>
                    <a:pt x="406" y="12"/>
                    <a:pt x="406" y="48"/>
                  </a:cubicBezTo>
                  <a:lnTo>
                    <a:pt x="406" y="83"/>
                  </a:lnTo>
                  <a:cubicBezTo>
                    <a:pt x="179" y="119"/>
                    <a:pt x="48" y="238"/>
                    <a:pt x="48" y="441"/>
                  </a:cubicBezTo>
                  <a:cubicBezTo>
                    <a:pt x="48" y="667"/>
                    <a:pt x="215" y="738"/>
                    <a:pt x="406" y="810"/>
                  </a:cubicBezTo>
                  <a:lnTo>
                    <a:pt x="406" y="1191"/>
                  </a:lnTo>
                  <a:cubicBezTo>
                    <a:pt x="299" y="1167"/>
                    <a:pt x="251" y="1143"/>
                    <a:pt x="168" y="1072"/>
                  </a:cubicBezTo>
                  <a:cubicBezTo>
                    <a:pt x="149" y="1058"/>
                    <a:pt x="132" y="1051"/>
                    <a:pt x="116" y="1051"/>
                  </a:cubicBezTo>
                  <a:cubicBezTo>
                    <a:pt x="92" y="1051"/>
                    <a:pt x="70" y="1067"/>
                    <a:pt x="48" y="1095"/>
                  </a:cubicBezTo>
                  <a:cubicBezTo>
                    <a:pt x="1" y="1155"/>
                    <a:pt x="1" y="1215"/>
                    <a:pt x="48" y="1262"/>
                  </a:cubicBezTo>
                  <a:cubicBezTo>
                    <a:pt x="120" y="1357"/>
                    <a:pt x="275" y="1417"/>
                    <a:pt x="406" y="1417"/>
                  </a:cubicBezTo>
                  <a:lnTo>
                    <a:pt x="406" y="1476"/>
                  </a:lnTo>
                  <a:cubicBezTo>
                    <a:pt x="406" y="1500"/>
                    <a:pt x="441" y="1512"/>
                    <a:pt x="465" y="1512"/>
                  </a:cubicBezTo>
                  <a:cubicBezTo>
                    <a:pt x="501" y="1512"/>
                    <a:pt x="525" y="1500"/>
                    <a:pt x="525" y="1476"/>
                  </a:cubicBezTo>
                  <a:lnTo>
                    <a:pt x="525" y="1417"/>
                  </a:lnTo>
                  <a:cubicBezTo>
                    <a:pt x="715" y="1381"/>
                    <a:pt x="870" y="1262"/>
                    <a:pt x="870" y="1024"/>
                  </a:cubicBezTo>
                  <a:cubicBezTo>
                    <a:pt x="870" y="774"/>
                    <a:pt x="739" y="679"/>
                    <a:pt x="525" y="607"/>
                  </a:cubicBezTo>
                  <a:lnTo>
                    <a:pt x="525" y="286"/>
                  </a:lnTo>
                  <a:cubicBezTo>
                    <a:pt x="572" y="286"/>
                    <a:pt x="596" y="298"/>
                    <a:pt x="656" y="322"/>
                  </a:cubicBezTo>
                  <a:cubicBezTo>
                    <a:pt x="682" y="335"/>
                    <a:pt x="713" y="352"/>
                    <a:pt x="745" y="352"/>
                  </a:cubicBezTo>
                  <a:cubicBezTo>
                    <a:pt x="770" y="352"/>
                    <a:pt x="796" y="341"/>
                    <a:pt x="822" y="310"/>
                  </a:cubicBezTo>
                  <a:cubicBezTo>
                    <a:pt x="858" y="262"/>
                    <a:pt x="870" y="202"/>
                    <a:pt x="810" y="155"/>
                  </a:cubicBezTo>
                  <a:cubicBezTo>
                    <a:pt x="739" y="107"/>
                    <a:pt x="620" y="83"/>
                    <a:pt x="525" y="83"/>
                  </a:cubicBezTo>
                  <a:lnTo>
                    <a:pt x="525" y="48"/>
                  </a:lnTo>
                  <a:cubicBezTo>
                    <a:pt x="525" y="12"/>
                    <a:pt x="501" y="0"/>
                    <a:pt x="46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0452;p79">
              <a:extLst>
                <a:ext uri="{FF2B5EF4-FFF2-40B4-BE49-F238E27FC236}">
                  <a16:creationId xmlns:a16="http://schemas.microsoft.com/office/drawing/2014/main" id="{38D76832-5639-4B32-B97E-FF3BCA7EBBE8}"/>
                </a:ext>
              </a:extLst>
            </p:cNvPr>
            <p:cNvSpPr/>
            <p:nvPr/>
          </p:nvSpPr>
          <p:spPr>
            <a:xfrm>
              <a:off x="5976866" y="3843268"/>
              <a:ext cx="80364" cy="80364"/>
            </a:xfrm>
            <a:custGeom>
              <a:avLst/>
              <a:gdLst/>
              <a:ahLst/>
              <a:cxnLst/>
              <a:rect l="l" t="t" r="r" b="b"/>
              <a:pathLst>
                <a:path w="2525" h="2525" extrusionOk="0">
                  <a:moveTo>
                    <a:pt x="1263" y="310"/>
                  </a:moveTo>
                  <a:cubicBezTo>
                    <a:pt x="1786" y="310"/>
                    <a:pt x="2215" y="739"/>
                    <a:pt x="2215" y="1263"/>
                  </a:cubicBezTo>
                  <a:cubicBezTo>
                    <a:pt x="2215" y="1787"/>
                    <a:pt x="1798" y="2215"/>
                    <a:pt x="1263" y="2215"/>
                  </a:cubicBezTo>
                  <a:cubicBezTo>
                    <a:pt x="739" y="2215"/>
                    <a:pt x="310" y="1787"/>
                    <a:pt x="310" y="1263"/>
                  </a:cubicBezTo>
                  <a:cubicBezTo>
                    <a:pt x="310" y="739"/>
                    <a:pt x="739" y="310"/>
                    <a:pt x="1263" y="310"/>
                  </a:cubicBezTo>
                  <a:close/>
                  <a:moveTo>
                    <a:pt x="1263" y="1"/>
                  </a:moveTo>
                  <a:cubicBezTo>
                    <a:pt x="560" y="1"/>
                    <a:pt x="1" y="560"/>
                    <a:pt x="1" y="1263"/>
                  </a:cubicBezTo>
                  <a:cubicBezTo>
                    <a:pt x="1" y="1965"/>
                    <a:pt x="560" y="2525"/>
                    <a:pt x="1263" y="2525"/>
                  </a:cubicBezTo>
                  <a:cubicBezTo>
                    <a:pt x="1965" y="2525"/>
                    <a:pt x="2525" y="1965"/>
                    <a:pt x="2525" y="1263"/>
                  </a:cubicBezTo>
                  <a:cubicBezTo>
                    <a:pt x="2525" y="560"/>
                    <a:pt x="1965" y="1"/>
                    <a:pt x="126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0453;p79">
              <a:extLst>
                <a:ext uri="{FF2B5EF4-FFF2-40B4-BE49-F238E27FC236}">
                  <a16:creationId xmlns:a16="http://schemas.microsoft.com/office/drawing/2014/main" id="{7AFF080F-4216-4F03-A306-ED5AED6018AA}"/>
                </a:ext>
              </a:extLst>
            </p:cNvPr>
            <p:cNvSpPr/>
            <p:nvPr/>
          </p:nvSpPr>
          <p:spPr>
            <a:xfrm>
              <a:off x="5879473" y="3826972"/>
              <a:ext cx="193288" cy="144051"/>
            </a:xfrm>
            <a:custGeom>
              <a:avLst/>
              <a:gdLst/>
              <a:ahLst/>
              <a:cxnLst/>
              <a:rect l="l" t="t" r="r" b="b"/>
              <a:pathLst>
                <a:path w="6073" h="4526" extrusionOk="0">
                  <a:moveTo>
                    <a:pt x="1798" y="1775"/>
                  </a:moveTo>
                  <a:cubicBezTo>
                    <a:pt x="2132" y="1775"/>
                    <a:pt x="2430" y="1942"/>
                    <a:pt x="2596" y="2192"/>
                  </a:cubicBezTo>
                  <a:cubicBezTo>
                    <a:pt x="2620" y="2346"/>
                    <a:pt x="2680" y="2477"/>
                    <a:pt x="2739" y="2608"/>
                  </a:cubicBezTo>
                  <a:cubicBezTo>
                    <a:pt x="2739" y="2656"/>
                    <a:pt x="2751" y="2704"/>
                    <a:pt x="2751" y="2727"/>
                  </a:cubicBezTo>
                  <a:cubicBezTo>
                    <a:pt x="2751" y="3251"/>
                    <a:pt x="2322" y="3680"/>
                    <a:pt x="1798" y="3680"/>
                  </a:cubicBezTo>
                  <a:cubicBezTo>
                    <a:pt x="1287" y="3680"/>
                    <a:pt x="846" y="3251"/>
                    <a:pt x="846" y="2727"/>
                  </a:cubicBezTo>
                  <a:cubicBezTo>
                    <a:pt x="846" y="2203"/>
                    <a:pt x="1287" y="1775"/>
                    <a:pt x="1798" y="1775"/>
                  </a:cubicBezTo>
                  <a:close/>
                  <a:moveTo>
                    <a:pt x="1810" y="1251"/>
                  </a:moveTo>
                  <a:cubicBezTo>
                    <a:pt x="2072" y="1251"/>
                    <a:pt x="2334" y="1334"/>
                    <a:pt x="2560" y="1465"/>
                  </a:cubicBezTo>
                  <a:cubicBezTo>
                    <a:pt x="2549" y="1537"/>
                    <a:pt x="2549" y="1632"/>
                    <a:pt x="2537" y="1692"/>
                  </a:cubicBezTo>
                  <a:cubicBezTo>
                    <a:pt x="2322" y="1537"/>
                    <a:pt x="2072" y="1453"/>
                    <a:pt x="1787" y="1453"/>
                  </a:cubicBezTo>
                  <a:cubicBezTo>
                    <a:pt x="1084" y="1453"/>
                    <a:pt x="525" y="2013"/>
                    <a:pt x="525" y="2715"/>
                  </a:cubicBezTo>
                  <a:cubicBezTo>
                    <a:pt x="525" y="3418"/>
                    <a:pt x="1084" y="3978"/>
                    <a:pt x="1787" y="3978"/>
                  </a:cubicBezTo>
                  <a:cubicBezTo>
                    <a:pt x="2382" y="3978"/>
                    <a:pt x="2894" y="3561"/>
                    <a:pt x="3025" y="3001"/>
                  </a:cubicBezTo>
                  <a:lnTo>
                    <a:pt x="3192" y="3156"/>
                  </a:lnTo>
                  <a:cubicBezTo>
                    <a:pt x="3025" y="3775"/>
                    <a:pt x="2465" y="4204"/>
                    <a:pt x="1810" y="4204"/>
                  </a:cubicBezTo>
                  <a:cubicBezTo>
                    <a:pt x="1001" y="4204"/>
                    <a:pt x="334" y="3549"/>
                    <a:pt x="334" y="2727"/>
                  </a:cubicBezTo>
                  <a:cubicBezTo>
                    <a:pt x="334" y="1906"/>
                    <a:pt x="989" y="1251"/>
                    <a:pt x="1810" y="1251"/>
                  </a:cubicBezTo>
                  <a:close/>
                  <a:moveTo>
                    <a:pt x="4299" y="1"/>
                  </a:moveTo>
                  <a:cubicBezTo>
                    <a:pt x="3549" y="1"/>
                    <a:pt x="2894" y="501"/>
                    <a:pt x="2632" y="1168"/>
                  </a:cubicBezTo>
                  <a:cubicBezTo>
                    <a:pt x="2382" y="1037"/>
                    <a:pt x="2084" y="953"/>
                    <a:pt x="1787" y="953"/>
                  </a:cubicBezTo>
                  <a:cubicBezTo>
                    <a:pt x="810" y="953"/>
                    <a:pt x="1" y="1763"/>
                    <a:pt x="1" y="2739"/>
                  </a:cubicBezTo>
                  <a:cubicBezTo>
                    <a:pt x="1" y="3727"/>
                    <a:pt x="810" y="4525"/>
                    <a:pt x="1787" y="4525"/>
                  </a:cubicBezTo>
                  <a:cubicBezTo>
                    <a:pt x="2549" y="4525"/>
                    <a:pt x="3203" y="4049"/>
                    <a:pt x="3453" y="3370"/>
                  </a:cubicBezTo>
                  <a:cubicBezTo>
                    <a:pt x="3703" y="3501"/>
                    <a:pt x="3989" y="3573"/>
                    <a:pt x="4299" y="3573"/>
                  </a:cubicBezTo>
                  <a:cubicBezTo>
                    <a:pt x="4704" y="3573"/>
                    <a:pt x="5108" y="3442"/>
                    <a:pt x="5418" y="3192"/>
                  </a:cubicBezTo>
                  <a:cubicBezTo>
                    <a:pt x="5728" y="2942"/>
                    <a:pt x="5954" y="2596"/>
                    <a:pt x="6049" y="2203"/>
                  </a:cubicBezTo>
                  <a:cubicBezTo>
                    <a:pt x="6073" y="2108"/>
                    <a:pt x="6037" y="2013"/>
                    <a:pt x="5942" y="2001"/>
                  </a:cubicBezTo>
                  <a:cubicBezTo>
                    <a:pt x="5932" y="2000"/>
                    <a:pt x="5921" y="1999"/>
                    <a:pt x="5911" y="1999"/>
                  </a:cubicBezTo>
                  <a:cubicBezTo>
                    <a:pt x="5839" y="1999"/>
                    <a:pt x="5772" y="2037"/>
                    <a:pt x="5751" y="2120"/>
                  </a:cubicBezTo>
                  <a:cubicBezTo>
                    <a:pt x="5597" y="2787"/>
                    <a:pt x="5001" y="3251"/>
                    <a:pt x="4323" y="3251"/>
                  </a:cubicBezTo>
                  <a:cubicBezTo>
                    <a:pt x="3787" y="3251"/>
                    <a:pt x="3311" y="2965"/>
                    <a:pt x="3037" y="2501"/>
                  </a:cubicBezTo>
                  <a:cubicBezTo>
                    <a:pt x="3013" y="2358"/>
                    <a:pt x="2953" y="2203"/>
                    <a:pt x="2882" y="2084"/>
                  </a:cubicBezTo>
                  <a:cubicBezTo>
                    <a:pt x="2680" y="1180"/>
                    <a:pt x="3382" y="322"/>
                    <a:pt x="4311" y="322"/>
                  </a:cubicBezTo>
                  <a:cubicBezTo>
                    <a:pt x="4989" y="322"/>
                    <a:pt x="5585" y="775"/>
                    <a:pt x="5739" y="1453"/>
                  </a:cubicBezTo>
                  <a:cubicBezTo>
                    <a:pt x="5750" y="1528"/>
                    <a:pt x="5818" y="1574"/>
                    <a:pt x="5901" y="1574"/>
                  </a:cubicBezTo>
                  <a:cubicBezTo>
                    <a:pt x="5911" y="1574"/>
                    <a:pt x="5920" y="1574"/>
                    <a:pt x="5930" y="1572"/>
                  </a:cubicBezTo>
                  <a:cubicBezTo>
                    <a:pt x="6013" y="1549"/>
                    <a:pt x="6061" y="1465"/>
                    <a:pt x="6049" y="1370"/>
                  </a:cubicBezTo>
                  <a:cubicBezTo>
                    <a:pt x="5954" y="989"/>
                    <a:pt x="5739" y="644"/>
                    <a:pt x="5418" y="394"/>
                  </a:cubicBezTo>
                  <a:cubicBezTo>
                    <a:pt x="5108" y="144"/>
                    <a:pt x="4704" y="1"/>
                    <a:pt x="429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0454;p79">
              <a:extLst>
                <a:ext uri="{FF2B5EF4-FFF2-40B4-BE49-F238E27FC236}">
                  <a16:creationId xmlns:a16="http://schemas.microsoft.com/office/drawing/2014/main" id="{E3DD3984-67EF-4221-A8EC-E776B965791C}"/>
                </a:ext>
              </a:extLst>
            </p:cNvPr>
            <p:cNvSpPr/>
            <p:nvPr/>
          </p:nvSpPr>
          <p:spPr>
            <a:xfrm>
              <a:off x="6003760" y="3859946"/>
              <a:ext cx="26958" cy="47773"/>
            </a:xfrm>
            <a:custGeom>
              <a:avLst/>
              <a:gdLst/>
              <a:ahLst/>
              <a:cxnLst/>
              <a:rect l="l" t="t" r="r" b="b"/>
              <a:pathLst>
                <a:path w="847" h="1501" extrusionOk="0">
                  <a:moveTo>
                    <a:pt x="382" y="298"/>
                  </a:moveTo>
                  <a:lnTo>
                    <a:pt x="382" y="572"/>
                  </a:lnTo>
                  <a:cubicBezTo>
                    <a:pt x="287" y="536"/>
                    <a:pt x="239" y="501"/>
                    <a:pt x="239" y="429"/>
                  </a:cubicBezTo>
                  <a:cubicBezTo>
                    <a:pt x="239" y="358"/>
                    <a:pt x="310" y="310"/>
                    <a:pt x="382" y="298"/>
                  </a:cubicBezTo>
                  <a:close/>
                  <a:moveTo>
                    <a:pt x="489" y="870"/>
                  </a:moveTo>
                  <a:cubicBezTo>
                    <a:pt x="608" y="917"/>
                    <a:pt x="620" y="977"/>
                    <a:pt x="620" y="1037"/>
                  </a:cubicBezTo>
                  <a:cubicBezTo>
                    <a:pt x="620" y="1132"/>
                    <a:pt x="560" y="1167"/>
                    <a:pt x="489" y="1203"/>
                  </a:cubicBezTo>
                  <a:lnTo>
                    <a:pt x="489" y="870"/>
                  </a:lnTo>
                  <a:close/>
                  <a:moveTo>
                    <a:pt x="441" y="1"/>
                  </a:moveTo>
                  <a:cubicBezTo>
                    <a:pt x="418" y="1"/>
                    <a:pt x="382" y="13"/>
                    <a:pt x="382" y="36"/>
                  </a:cubicBezTo>
                  <a:lnTo>
                    <a:pt x="382" y="84"/>
                  </a:lnTo>
                  <a:cubicBezTo>
                    <a:pt x="156" y="120"/>
                    <a:pt x="25" y="239"/>
                    <a:pt x="25" y="441"/>
                  </a:cubicBezTo>
                  <a:cubicBezTo>
                    <a:pt x="25" y="679"/>
                    <a:pt x="203" y="739"/>
                    <a:pt x="382" y="810"/>
                  </a:cubicBezTo>
                  <a:lnTo>
                    <a:pt x="382" y="1191"/>
                  </a:lnTo>
                  <a:cubicBezTo>
                    <a:pt x="275" y="1167"/>
                    <a:pt x="239" y="1132"/>
                    <a:pt x="144" y="1072"/>
                  </a:cubicBezTo>
                  <a:cubicBezTo>
                    <a:pt x="125" y="1059"/>
                    <a:pt x="108" y="1053"/>
                    <a:pt x="92" y="1053"/>
                  </a:cubicBezTo>
                  <a:cubicBezTo>
                    <a:pt x="37" y="1053"/>
                    <a:pt x="1" y="1121"/>
                    <a:pt x="1" y="1167"/>
                  </a:cubicBezTo>
                  <a:cubicBezTo>
                    <a:pt x="1" y="1203"/>
                    <a:pt x="13" y="1227"/>
                    <a:pt x="25" y="1251"/>
                  </a:cubicBezTo>
                  <a:cubicBezTo>
                    <a:pt x="96" y="1346"/>
                    <a:pt x="251" y="1394"/>
                    <a:pt x="382" y="1394"/>
                  </a:cubicBezTo>
                  <a:lnTo>
                    <a:pt x="382" y="1453"/>
                  </a:lnTo>
                  <a:cubicBezTo>
                    <a:pt x="382" y="1489"/>
                    <a:pt x="418" y="1501"/>
                    <a:pt x="441" y="1501"/>
                  </a:cubicBezTo>
                  <a:cubicBezTo>
                    <a:pt x="477" y="1501"/>
                    <a:pt x="501" y="1489"/>
                    <a:pt x="501" y="1453"/>
                  </a:cubicBezTo>
                  <a:lnTo>
                    <a:pt x="501" y="1394"/>
                  </a:lnTo>
                  <a:cubicBezTo>
                    <a:pt x="703" y="1370"/>
                    <a:pt x="846" y="1251"/>
                    <a:pt x="846" y="1013"/>
                  </a:cubicBezTo>
                  <a:cubicBezTo>
                    <a:pt x="846" y="786"/>
                    <a:pt x="691" y="691"/>
                    <a:pt x="501" y="620"/>
                  </a:cubicBezTo>
                  <a:lnTo>
                    <a:pt x="501" y="298"/>
                  </a:lnTo>
                  <a:cubicBezTo>
                    <a:pt x="584" y="298"/>
                    <a:pt x="608" y="310"/>
                    <a:pt x="680" y="358"/>
                  </a:cubicBezTo>
                  <a:cubicBezTo>
                    <a:pt x="694" y="362"/>
                    <a:pt x="709" y="364"/>
                    <a:pt x="723" y="364"/>
                  </a:cubicBezTo>
                  <a:cubicBezTo>
                    <a:pt x="754" y="364"/>
                    <a:pt x="782" y="351"/>
                    <a:pt x="799" y="310"/>
                  </a:cubicBezTo>
                  <a:cubicBezTo>
                    <a:pt x="834" y="263"/>
                    <a:pt x="846" y="203"/>
                    <a:pt x="787" y="155"/>
                  </a:cubicBezTo>
                  <a:cubicBezTo>
                    <a:pt x="715" y="96"/>
                    <a:pt x="596" y="84"/>
                    <a:pt x="501" y="84"/>
                  </a:cubicBezTo>
                  <a:lnTo>
                    <a:pt x="501" y="36"/>
                  </a:lnTo>
                  <a:cubicBezTo>
                    <a:pt x="501" y="13"/>
                    <a:pt x="477" y="1"/>
                    <a:pt x="44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0455;p79">
              <a:extLst>
                <a:ext uri="{FF2B5EF4-FFF2-40B4-BE49-F238E27FC236}">
                  <a16:creationId xmlns:a16="http://schemas.microsoft.com/office/drawing/2014/main" id="{B5D0CA86-F25E-4274-9C16-2A5C9CE31589}"/>
                </a:ext>
              </a:extLst>
            </p:cNvPr>
            <p:cNvSpPr/>
            <p:nvPr/>
          </p:nvSpPr>
          <p:spPr>
            <a:xfrm>
              <a:off x="5778676" y="3939865"/>
              <a:ext cx="349052" cy="200163"/>
            </a:xfrm>
            <a:custGeom>
              <a:avLst/>
              <a:gdLst/>
              <a:ahLst/>
              <a:cxnLst/>
              <a:rect l="l" t="t" r="r" b="b"/>
              <a:pathLst>
                <a:path w="10967" h="6289" extrusionOk="0">
                  <a:moveTo>
                    <a:pt x="3483" y="1855"/>
                  </a:moveTo>
                  <a:cubicBezTo>
                    <a:pt x="3500" y="1855"/>
                    <a:pt x="3513" y="1868"/>
                    <a:pt x="3513" y="1895"/>
                  </a:cubicBezTo>
                  <a:cubicBezTo>
                    <a:pt x="3584" y="2074"/>
                    <a:pt x="4573" y="4693"/>
                    <a:pt x="4620" y="4776"/>
                  </a:cubicBezTo>
                  <a:cubicBezTo>
                    <a:pt x="4632" y="4788"/>
                    <a:pt x="4620" y="4824"/>
                    <a:pt x="4584" y="4824"/>
                  </a:cubicBezTo>
                  <a:lnTo>
                    <a:pt x="3882" y="5086"/>
                  </a:lnTo>
                  <a:cubicBezTo>
                    <a:pt x="3846" y="4955"/>
                    <a:pt x="2846" y="2300"/>
                    <a:pt x="2775" y="2133"/>
                  </a:cubicBezTo>
                  <a:lnTo>
                    <a:pt x="3465" y="1859"/>
                  </a:lnTo>
                  <a:cubicBezTo>
                    <a:pt x="3471" y="1856"/>
                    <a:pt x="3477" y="1855"/>
                    <a:pt x="3483" y="1855"/>
                  </a:cubicBezTo>
                  <a:close/>
                  <a:moveTo>
                    <a:pt x="2477" y="2228"/>
                  </a:moveTo>
                  <a:lnTo>
                    <a:pt x="3584" y="5193"/>
                  </a:lnTo>
                  <a:cubicBezTo>
                    <a:pt x="3072" y="5407"/>
                    <a:pt x="1739" y="5907"/>
                    <a:pt x="1513" y="6003"/>
                  </a:cubicBezTo>
                  <a:cubicBezTo>
                    <a:pt x="1507" y="6005"/>
                    <a:pt x="1500" y="6007"/>
                    <a:pt x="1493" y="6007"/>
                  </a:cubicBezTo>
                  <a:cubicBezTo>
                    <a:pt x="1468" y="6007"/>
                    <a:pt x="1438" y="5991"/>
                    <a:pt x="1429" y="5955"/>
                  </a:cubicBezTo>
                  <a:lnTo>
                    <a:pt x="358" y="3109"/>
                  </a:lnTo>
                  <a:cubicBezTo>
                    <a:pt x="346" y="3086"/>
                    <a:pt x="358" y="3038"/>
                    <a:pt x="405" y="3026"/>
                  </a:cubicBezTo>
                  <a:cubicBezTo>
                    <a:pt x="1072" y="2764"/>
                    <a:pt x="2013" y="2407"/>
                    <a:pt x="2477" y="2228"/>
                  </a:cubicBezTo>
                  <a:close/>
                  <a:moveTo>
                    <a:pt x="10060" y="0"/>
                  </a:moveTo>
                  <a:cubicBezTo>
                    <a:pt x="9818" y="0"/>
                    <a:pt x="9583" y="125"/>
                    <a:pt x="9407" y="288"/>
                  </a:cubicBezTo>
                  <a:lnTo>
                    <a:pt x="7728" y="1681"/>
                  </a:lnTo>
                  <a:cubicBezTo>
                    <a:pt x="7632" y="1478"/>
                    <a:pt x="7430" y="1264"/>
                    <a:pt x="7061" y="1264"/>
                  </a:cubicBezTo>
                  <a:cubicBezTo>
                    <a:pt x="6668" y="1264"/>
                    <a:pt x="6361" y="1262"/>
                    <a:pt x="6115" y="1262"/>
                  </a:cubicBezTo>
                  <a:cubicBezTo>
                    <a:pt x="5377" y="1262"/>
                    <a:pt x="5192" y="1276"/>
                    <a:pt x="4906" y="1383"/>
                  </a:cubicBezTo>
                  <a:lnTo>
                    <a:pt x="3834" y="1835"/>
                  </a:lnTo>
                  <a:lnTo>
                    <a:pt x="3822" y="1788"/>
                  </a:lnTo>
                  <a:cubicBezTo>
                    <a:pt x="3766" y="1647"/>
                    <a:pt x="3637" y="1551"/>
                    <a:pt x="3491" y="1551"/>
                  </a:cubicBezTo>
                  <a:cubicBezTo>
                    <a:pt x="3451" y="1551"/>
                    <a:pt x="3411" y="1558"/>
                    <a:pt x="3370" y="1574"/>
                  </a:cubicBezTo>
                  <a:lnTo>
                    <a:pt x="2560" y="1871"/>
                  </a:lnTo>
                  <a:cubicBezTo>
                    <a:pt x="2203" y="2014"/>
                    <a:pt x="1084" y="2431"/>
                    <a:pt x="298" y="2728"/>
                  </a:cubicBezTo>
                  <a:cubicBezTo>
                    <a:pt x="108" y="2800"/>
                    <a:pt x="1" y="3026"/>
                    <a:pt x="72" y="3217"/>
                  </a:cubicBezTo>
                  <a:lnTo>
                    <a:pt x="1144" y="6038"/>
                  </a:lnTo>
                  <a:cubicBezTo>
                    <a:pt x="1199" y="6196"/>
                    <a:pt x="1348" y="6288"/>
                    <a:pt x="1501" y="6288"/>
                  </a:cubicBezTo>
                  <a:cubicBezTo>
                    <a:pt x="1545" y="6288"/>
                    <a:pt x="1589" y="6281"/>
                    <a:pt x="1632" y="6265"/>
                  </a:cubicBezTo>
                  <a:cubicBezTo>
                    <a:pt x="1870" y="6181"/>
                    <a:pt x="3501" y="5562"/>
                    <a:pt x="3858" y="5431"/>
                  </a:cubicBezTo>
                  <a:lnTo>
                    <a:pt x="4704" y="5122"/>
                  </a:lnTo>
                  <a:cubicBezTo>
                    <a:pt x="4882" y="5050"/>
                    <a:pt x="4989" y="4848"/>
                    <a:pt x="4918" y="4657"/>
                  </a:cubicBezTo>
                  <a:lnTo>
                    <a:pt x="4894" y="4622"/>
                  </a:lnTo>
                  <a:cubicBezTo>
                    <a:pt x="5454" y="4383"/>
                    <a:pt x="5466" y="4360"/>
                    <a:pt x="6049" y="4360"/>
                  </a:cubicBezTo>
                  <a:cubicBezTo>
                    <a:pt x="6132" y="4360"/>
                    <a:pt x="6204" y="4288"/>
                    <a:pt x="6204" y="4193"/>
                  </a:cubicBezTo>
                  <a:cubicBezTo>
                    <a:pt x="6204" y="4110"/>
                    <a:pt x="6132" y="4026"/>
                    <a:pt x="6049" y="4026"/>
                  </a:cubicBezTo>
                  <a:cubicBezTo>
                    <a:pt x="5418" y="4026"/>
                    <a:pt x="5358" y="4074"/>
                    <a:pt x="4799" y="4312"/>
                  </a:cubicBezTo>
                  <a:lnTo>
                    <a:pt x="3965" y="2097"/>
                  </a:lnTo>
                  <a:lnTo>
                    <a:pt x="5037" y="1645"/>
                  </a:lnTo>
                  <a:cubicBezTo>
                    <a:pt x="5251" y="1571"/>
                    <a:pt x="5403" y="1559"/>
                    <a:pt x="5989" y="1559"/>
                  </a:cubicBezTo>
                  <a:cubicBezTo>
                    <a:pt x="6250" y="1559"/>
                    <a:pt x="6597" y="1562"/>
                    <a:pt x="7073" y="1562"/>
                  </a:cubicBezTo>
                  <a:cubicBezTo>
                    <a:pt x="7240" y="1562"/>
                    <a:pt x="7359" y="1621"/>
                    <a:pt x="7430" y="1740"/>
                  </a:cubicBezTo>
                  <a:cubicBezTo>
                    <a:pt x="7478" y="1835"/>
                    <a:pt x="7490" y="1919"/>
                    <a:pt x="7502" y="1931"/>
                  </a:cubicBezTo>
                  <a:cubicBezTo>
                    <a:pt x="7502" y="1990"/>
                    <a:pt x="7454" y="2276"/>
                    <a:pt x="7180" y="2336"/>
                  </a:cubicBezTo>
                  <a:cubicBezTo>
                    <a:pt x="6740" y="2407"/>
                    <a:pt x="5823" y="2538"/>
                    <a:pt x="5811" y="2538"/>
                  </a:cubicBezTo>
                  <a:cubicBezTo>
                    <a:pt x="5716" y="2562"/>
                    <a:pt x="5656" y="2633"/>
                    <a:pt x="5668" y="2728"/>
                  </a:cubicBezTo>
                  <a:cubicBezTo>
                    <a:pt x="5692" y="2800"/>
                    <a:pt x="5751" y="2859"/>
                    <a:pt x="5823" y="2859"/>
                  </a:cubicBezTo>
                  <a:lnTo>
                    <a:pt x="5847" y="2859"/>
                  </a:lnTo>
                  <a:cubicBezTo>
                    <a:pt x="5870" y="2859"/>
                    <a:pt x="6787" y="2728"/>
                    <a:pt x="7240" y="2645"/>
                  </a:cubicBezTo>
                  <a:cubicBezTo>
                    <a:pt x="7632" y="2574"/>
                    <a:pt x="7787" y="2240"/>
                    <a:pt x="7811" y="2026"/>
                  </a:cubicBezTo>
                  <a:lnTo>
                    <a:pt x="9633" y="514"/>
                  </a:lnTo>
                  <a:cubicBezTo>
                    <a:pt x="9747" y="415"/>
                    <a:pt x="9895" y="311"/>
                    <a:pt x="10058" y="311"/>
                  </a:cubicBezTo>
                  <a:cubicBezTo>
                    <a:pt x="10151" y="311"/>
                    <a:pt x="10248" y="344"/>
                    <a:pt x="10347" y="431"/>
                  </a:cubicBezTo>
                  <a:cubicBezTo>
                    <a:pt x="10645" y="728"/>
                    <a:pt x="10371" y="1073"/>
                    <a:pt x="10299" y="1145"/>
                  </a:cubicBezTo>
                  <a:cubicBezTo>
                    <a:pt x="10228" y="1216"/>
                    <a:pt x="8013" y="3609"/>
                    <a:pt x="8013" y="3609"/>
                  </a:cubicBezTo>
                  <a:cubicBezTo>
                    <a:pt x="7680" y="3990"/>
                    <a:pt x="7251" y="4050"/>
                    <a:pt x="7073" y="4062"/>
                  </a:cubicBezTo>
                  <a:lnTo>
                    <a:pt x="6787" y="4062"/>
                  </a:lnTo>
                  <a:cubicBezTo>
                    <a:pt x="6704" y="4062"/>
                    <a:pt x="6620" y="4133"/>
                    <a:pt x="6620" y="4229"/>
                  </a:cubicBezTo>
                  <a:cubicBezTo>
                    <a:pt x="6620" y="4312"/>
                    <a:pt x="6704" y="4383"/>
                    <a:pt x="6787" y="4383"/>
                  </a:cubicBezTo>
                  <a:lnTo>
                    <a:pt x="7097" y="4383"/>
                  </a:lnTo>
                  <a:cubicBezTo>
                    <a:pt x="7311" y="4371"/>
                    <a:pt x="7859" y="4300"/>
                    <a:pt x="8264" y="3836"/>
                  </a:cubicBezTo>
                  <a:lnTo>
                    <a:pt x="10550" y="1371"/>
                  </a:lnTo>
                  <a:cubicBezTo>
                    <a:pt x="10728" y="1121"/>
                    <a:pt x="10966" y="621"/>
                    <a:pt x="10550" y="204"/>
                  </a:cubicBezTo>
                  <a:cubicBezTo>
                    <a:pt x="10395" y="59"/>
                    <a:pt x="10226" y="0"/>
                    <a:pt x="1006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26" name="Picture 2" descr="Qué es SQL Like y para qué sirve? | Estrada Web Group">
            <a:extLst>
              <a:ext uri="{FF2B5EF4-FFF2-40B4-BE49-F238E27FC236}">
                <a16:creationId xmlns:a16="http://schemas.microsoft.com/office/drawing/2014/main" id="{CC50F921-CCFD-4C66-9120-C357CCE2C8B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2709" y="1858735"/>
            <a:ext cx="3728117" cy="231321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9734932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3" name="Google Shape;291;p39">
            <a:extLst>
              <a:ext uri="{FF2B5EF4-FFF2-40B4-BE49-F238E27FC236}">
                <a16:creationId xmlns:a16="http://schemas.microsoft.com/office/drawing/2014/main" id="{2E6F3CA1-DB76-4D93-93C5-A776A7AD9E85}"/>
              </a:ext>
            </a:extLst>
          </p:cNvPr>
          <p:cNvSpPr txBox="1">
            <a:spLocks noGrp="1"/>
          </p:cNvSpPr>
          <p:nvPr>
            <p:ph type="ctrTitle"/>
          </p:nvPr>
        </p:nvSpPr>
        <p:spPr>
          <a:xfrm>
            <a:off x="603368" y="649587"/>
            <a:ext cx="7937264" cy="577800"/>
          </a:xfrm>
          <a:prstGeom prst="rect">
            <a:avLst/>
          </a:prstGeom>
        </p:spPr>
        <p:txBody>
          <a:bodyPr spcFirstLastPara="1" wrap="square" lIns="91425" tIns="91425" rIns="91425" bIns="91425" anchor="ctr" anchorCtr="0">
            <a:noAutofit/>
          </a:bodyPr>
          <a:lstStyle/>
          <a:p>
            <a:pPr algn="ctr"/>
            <a:r>
              <a:rPr lang="es-BO" sz="2000" i="0" u="none" strike="noStrike" baseline="0" dirty="0">
                <a:latin typeface="+mj-lt"/>
              </a:rPr>
              <a:t>Para que se utiliza la instrucción INNER JOIN.</a:t>
            </a:r>
            <a:endParaRPr sz="1800" dirty="0">
              <a:latin typeface="+mj-lt"/>
            </a:endParaRPr>
          </a:p>
        </p:txBody>
      </p:sp>
      <p:sp>
        <p:nvSpPr>
          <p:cNvPr id="24" name="Google Shape;312;p41">
            <a:extLst>
              <a:ext uri="{FF2B5EF4-FFF2-40B4-BE49-F238E27FC236}">
                <a16:creationId xmlns:a16="http://schemas.microsoft.com/office/drawing/2014/main" id="{1AAB1B40-7D08-4EC3-AF11-8584F11717F1}"/>
              </a:ext>
            </a:extLst>
          </p:cNvPr>
          <p:cNvSpPr/>
          <p:nvPr/>
        </p:nvSpPr>
        <p:spPr>
          <a:xfrm>
            <a:off x="393818" y="361394"/>
            <a:ext cx="977782" cy="338261"/>
          </a:xfrm>
          <a:prstGeom prst="roundRect">
            <a:avLst>
              <a:gd name="adj" fmla="val 10308"/>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342;p41">
            <a:extLst>
              <a:ext uri="{FF2B5EF4-FFF2-40B4-BE49-F238E27FC236}">
                <a16:creationId xmlns:a16="http://schemas.microsoft.com/office/drawing/2014/main" id="{0D2B0CE8-9CC3-4E19-86D5-2DAC6D9A531D}"/>
              </a:ext>
            </a:extLst>
          </p:cNvPr>
          <p:cNvSpPr txBox="1">
            <a:spLocks/>
          </p:cNvSpPr>
          <p:nvPr/>
        </p:nvSpPr>
        <p:spPr>
          <a:xfrm>
            <a:off x="393818" y="361394"/>
            <a:ext cx="977782" cy="338261"/>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2400" b="1" dirty="0">
                <a:solidFill>
                  <a:schemeClr val="bg1"/>
                </a:solidFill>
              </a:rPr>
              <a:t>2.6.0</a:t>
            </a:r>
            <a:endParaRPr lang="en" sz="1800" b="1" dirty="0">
              <a:solidFill>
                <a:schemeClr val="bg1"/>
              </a:solidFill>
            </a:endParaRPr>
          </a:p>
        </p:txBody>
      </p:sp>
      <p:sp>
        <p:nvSpPr>
          <p:cNvPr id="5" name="Google Shape;312;p41">
            <a:extLst>
              <a:ext uri="{FF2B5EF4-FFF2-40B4-BE49-F238E27FC236}">
                <a16:creationId xmlns:a16="http://schemas.microsoft.com/office/drawing/2014/main" id="{3A867B14-4AF4-4619-9475-D4A60ECE6AC8}"/>
              </a:ext>
            </a:extLst>
          </p:cNvPr>
          <p:cNvSpPr/>
          <p:nvPr/>
        </p:nvSpPr>
        <p:spPr>
          <a:xfrm>
            <a:off x="1650784" y="709471"/>
            <a:ext cx="5842427" cy="458031"/>
          </a:xfrm>
          <a:prstGeom prst="roundRect">
            <a:avLst>
              <a:gd name="adj" fmla="val 10308"/>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312;p41">
            <a:extLst>
              <a:ext uri="{FF2B5EF4-FFF2-40B4-BE49-F238E27FC236}">
                <a16:creationId xmlns:a16="http://schemas.microsoft.com/office/drawing/2014/main" id="{E2F4D332-74A7-42EC-8808-91897A626C0D}"/>
              </a:ext>
            </a:extLst>
          </p:cNvPr>
          <p:cNvSpPr/>
          <p:nvPr/>
        </p:nvSpPr>
        <p:spPr>
          <a:xfrm>
            <a:off x="603367" y="1382486"/>
            <a:ext cx="7937263" cy="3265714"/>
          </a:xfrm>
          <a:prstGeom prst="roundRect">
            <a:avLst>
              <a:gd name="adj" fmla="val 10308"/>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CuadroTexto 1">
            <a:extLst>
              <a:ext uri="{FF2B5EF4-FFF2-40B4-BE49-F238E27FC236}">
                <a16:creationId xmlns:a16="http://schemas.microsoft.com/office/drawing/2014/main" id="{F9420C94-7144-44BB-903E-80D98BD0C519}"/>
              </a:ext>
            </a:extLst>
          </p:cNvPr>
          <p:cNvSpPr txBox="1"/>
          <p:nvPr/>
        </p:nvSpPr>
        <p:spPr>
          <a:xfrm>
            <a:off x="882709" y="1596460"/>
            <a:ext cx="3873132" cy="2837765"/>
          </a:xfrm>
          <a:prstGeom prst="rect">
            <a:avLst/>
          </a:prstGeom>
          <a:noFill/>
        </p:spPr>
        <p:txBody>
          <a:bodyPr wrap="square" rtlCol="0">
            <a:spAutoFit/>
          </a:bodyPr>
          <a:lstStyle/>
          <a:p>
            <a:pPr marL="285750" indent="-285750">
              <a:lnSpc>
                <a:spcPct val="200000"/>
              </a:lnSpc>
              <a:buFont typeface="Wingdings" panose="05000000000000000000" pitchFamily="2" charset="2"/>
              <a:buChar char="q"/>
            </a:pPr>
            <a:r>
              <a:rPr lang="es-BO" b="1" dirty="0">
                <a:solidFill>
                  <a:schemeClr val="bg1"/>
                </a:solidFill>
                <a:latin typeface="+mj-lt"/>
              </a:rPr>
              <a:t>Instrucción “ INNER JOIN ”</a:t>
            </a:r>
          </a:p>
          <a:p>
            <a:pPr>
              <a:lnSpc>
                <a:spcPct val="150000"/>
              </a:lnSpc>
            </a:pPr>
            <a:endParaRPr lang="es-BO" sz="400" dirty="0">
              <a:solidFill>
                <a:srgbClr val="BDC1C6"/>
              </a:solidFill>
              <a:latin typeface="arial" panose="020B0604020202020204" pitchFamily="34" charset="0"/>
            </a:endParaRPr>
          </a:p>
          <a:p>
            <a:pPr>
              <a:lnSpc>
                <a:spcPct val="150000"/>
              </a:lnSpc>
            </a:pPr>
            <a:r>
              <a:rPr lang="es-BO" b="0" i="0" dirty="0">
                <a:solidFill>
                  <a:srgbClr val="BDC1C6"/>
                </a:solidFill>
                <a:effectLst/>
                <a:latin typeface="arial" panose="020B0604020202020204" pitchFamily="34" charset="0"/>
              </a:rPr>
              <a:t>El </a:t>
            </a:r>
            <a:r>
              <a:rPr lang="es-BO" b="1" i="0" dirty="0">
                <a:solidFill>
                  <a:srgbClr val="BDC1C6"/>
                </a:solidFill>
                <a:effectLst/>
                <a:latin typeface="arial" panose="020B0604020202020204" pitchFamily="34" charset="0"/>
              </a:rPr>
              <a:t>join</a:t>
            </a:r>
            <a:r>
              <a:rPr lang="es-BO" b="0" i="0" dirty="0">
                <a:solidFill>
                  <a:srgbClr val="BDC1C6"/>
                </a:solidFill>
                <a:effectLst/>
                <a:latin typeface="arial" panose="020B0604020202020204" pitchFamily="34" charset="0"/>
              </a:rPr>
              <a:t> per defecto que se aplica cuando no indicamos otra cosa al hacer la consulta. Devuelve sólo aquellas filas donde haya un “match”, es decir, las filas donde el valor del campo de la tabla A que se utiliza para hacer el </a:t>
            </a:r>
            <a:r>
              <a:rPr lang="es-BO" b="1" i="0" dirty="0">
                <a:solidFill>
                  <a:srgbClr val="BDC1C6"/>
                </a:solidFill>
                <a:effectLst/>
                <a:latin typeface="arial" panose="020B0604020202020204" pitchFamily="34" charset="0"/>
              </a:rPr>
              <a:t>Join</a:t>
            </a:r>
            <a:r>
              <a:rPr lang="es-BO" b="0" i="0" dirty="0">
                <a:solidFill>
                  <a:srgbClr val="BDC1C6"/>
                </a:solidFill>
                <a:effectLst/>
                <a:latin typeface="arial" panose="020B0604020202020204" pitchFamily="34" charset="0"/>
              </a:rPr>
              <a:t> coincida con el valor del campo correspondiente en la tabla B.</a:t>
            </a:r>
            <a:endParaRPr lang="es-BO" sz="900" i="0" dirty="0">
              <a:solidFill>
                <a:srgbClr val="BDC1C6"/>
              </a:solidFill>
              <a:effectLst/>
              <a:latin typeface="arial" panose="020B0604020202020204" pitchFamily="34" charset="0"/>
            </a:endParaRPr>
          </a:p>
        </p:txBody>
      </p:sp>
      <p:pic>
        <p:nvPicPr>
          <p:cNvPr id="11" name="Picture 2">
            <a:extLst>
              <a:ext uri="{FF2B5EF4-FFF2-40B4-BE49-F238E27FC236}">
                <a16:creationId xmlns:a16="http://schemas.microsoft.com/office/drawing/2014/main" id="{99417075-6C06-467D-B27A-8FB43C110B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45674" y="4176910"/>
            <a:ext cx="1933180" cy="1933180"/>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Google Shape;9927;p79">
            <a:extLst>
              <a:ext uri="{FF2B5EF4-FFF2-40B4-BE49-F238E27FC236}">
                <a16:creationId xmlns:a16="http://schemas.microsoft.com/office/drawing/2014/main" id="{D4447005-7699-4DCE-ADDF-38C47911A932}"/>
              </a:ext>
            </a:extLst>
          </p:cNvPr>
          <p:cNvGrpSpPr/>
          <p:nvPr/>
        </p:nvGrpSpPr>
        <p:grpSpPr>
          <a:xfrm>
            <a:off x="393818" y="829996"/>
            <a:ext cx="594066" cy="490431"/>
            <a:chOff x="854261" y="2908813"/>
            <a:chExt cx="377474" cy="335748"/>
          </a:xfrm>
        </p:grpSpPr>
        <p:sp>
          <p:nvSpPr>
            <p:cNvPr id="13" name="Google Shape;9928;p79">
              <a:extLst>
                <a:ext uri="{FF2B5EF4-FFF2-40B4-BE49-F238E27FC236}">
                  <a16:creationId xmlns:a16="http://schemas.microsoft.com/office/drawing/2014/main" id="{86592F1D-3C7E-4FF3-B7A3-33F24DB3FD74}"/>
                </a:ext>
              </a:extLst>
            </p:cNvPr>
            <p:cNvSpPr/>
            <p:nvPr/>
          </p:nvSpPr>
          <p:spPr>
            <a:xfrm>
              <a:off x="896337" y="3079695"/>
              <a:ext cx="47391" cy="17091"/>
            </a:xfrm>
            <a:custGeom>
              <a:avLst/>
              <a:gdLst/>
              <a:ahLst/>
              <a:cxnLst/>
              <a:rect l="l" t="t" r="r" b="b"/>
              <a:pathLst>
                <a:path w="1489" h="537" extrusionOk="0">
                  <a:moveTo>
                    <a:pt x="179" y="1"/>
                  </a:moveTo>
                  <a:cubicBezTo>
                    <a:pt x="96" y="1"/>
                    <a:pt x="0" y="72"/>
                    <a:pt x="0" y="179"/>
                  </a:cubicBezTo>
                  <a:cubicBezTo>
                    <a:pt x="0" y="263"/>
                    <a:pt x="84" y="358"/>
                    <a:pt x="179" y="358"/>
                  </a:cubicBezTo>
                  <a:cubicBezTo>
                    <a:pt x="381" y="358"/>
                    <a:pt x="941" y="382"/>
                    <a:pt x="1227" y="525"/>
                  </a:cubicBezTo>
                  <a:cubicBezTo>
                    <a:pt x="1251" y="537"/>
                    <a:pt x="1274" y="537"/>
                    <a:pt x="1298" y="537"/>
                  </a:cubicBezTo>
                  <a:cubicBezTo>
                    <a:pt x="1358" y="537"/>
                    <a:pt x="1417" y="501"/>
                    <a:pt x="1453" y="441"/>
                  </a:cubicBezTo>
                  <a:cubicBezTo>
                    <a:pt x="1489" y="358"/>
                    <a:pt x="1465" y="251"/>
                    <a:pt x="1370" y="203"/>
                  </a:cubicBezTo>
                  <a:cubicBezTo>
                    <a:pt x="977" y="1"/>
                    <a:pt x="215" y="1"/>
                    <a:pt x="1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9929;p79">
              <a:extLst>
                <a:ext uri="{FF2B5EF4-FFF2-40B4-BE49-F238E27FC236}">
                  <a16:creationId xmlns:a16="http://schemas.microsoft.com/office/drawing/2014/main" id="{CE3DE1D2-5361-450D-B087-BE6435495124}"/>
                </a:ext>
              </a:extLst>
            </p:cNvPr>
            <p:cNvSpPr/>
            <p:nvPr/>
          </p:nvSpPr>
          <p:spPr>
            <a:xfrm>
              <a:off x="878514" y="3191855"/>
              <a:ext cx="11426" cy="52706"/>
            </a:xfrm>
            <a:custGeom>
              <a:avLst/>
              <a:gdLst/>
              <a:ahLst/>
              <a:cxnLst/>
              <a:rect l="l" t="t" r="r" b="b"/>
              <a:pathLst>
                <a:path w="359" h="1656" extrusionOk="0">
                  <a:moveTo>
                    <a:pt x="179" y="1"/>
                  </a:moveTo>
                  <a:cubicBezTo>
                    <a:pt x="84" y="1"/>
                    <a:pt x="1" y="72"/>
                    <a:pt x="1" y="180"/>
                  </a:cubicBezTo>
                  <a:lnTo>
                    <a:pt x="1" y="1477"/>
                  </a:lnTo>
                  <a:cubicBezTo>
                    <a:pt x="1" y="1561"/>
                    <a:pt x="72" y="1656"/>
                    <a:pt x="179" y="1656"/>
                  </a:cubicBezTo>
                  <a:cubicBezTo>
                    <a:pt x="287" y="1656"/>
                    <a:pt x="358" y="1585"/>
                    <a:pt x="358" y="1477"/>
                  </a:cubicBezTo>
                  <a:lnTo>
                    <a:pt x="358" y="180"/>
                  </a:lnTo>
                  <a:cubicBezTo>
                    <a:pt x="358" y="72"/>
                    <a:pt x="287" y="1"/>
                    <a:pt x="1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9930;p79">
              <a:extLst>
                <a:ext uri="{FF2B5EF4-FFF2-40B4-BE49-F238E27FC236}">
                  <a16:creationId xmlns:a16="http://schemas.microsoft.com/office/drawing/2014/main" id="{22D1B54E-0145-4B14-841E-CC7AFE10A09A}"/>
                </a:ext>
              </a:extLst>
            </p:cNvPr>
            <p:cNvSpPr/>
            <p:nvPr/>
          </p:nvSpPr>
          <p:spPr>
            <a:xfrm>
              <a:off x="854261" y="3050159"/>
              <a:ext cx="219451" cy="194052"/>
            </a:xfrm>
            <a:custGeom>
              <a:avLst/>
              <a:gdLst/>
              <a:ahLst/>
              <a:cxnLst/>
              <a:rect l="l" t="t" r="r" b="b"/>
              <a:pathLst>
                <a:path w="6895" h="6097" extrusionOk="0">
                  <a:moveTo>
                    <a:pt x="6406" y="679"/>
                  </a:moveTo>
                  <a:lnTo>
                    <a:pt x="6466" y="929"/>
                  </a:lnTo>
                  <a:cubicBezTo>
                    <a:pt x="6490" y="1000"/>
                    <a:pt x="6478" y="1072"/>
                    <a:pt x="6418" y="1119"/>
                  </a:cubicBezTo>
                  <a:lnTo>
                    <a:pt x="6311" y="1226"/>
                  </a:lnTo>
                  <a:lnTo>
                    <a:pt x="6073" y="988"/>
                  </a:lnTo>
                  <a:lnTo>
                    <a:pt x="6406" y="679"/>
                  </a:lnTo>
                  <a:close/>
                  <a:moveTo>
                    <a:pt x="3192" y="345"/>
                  </a:moveTo>
                  <a:lnTo>
                    <a:pt x="3192" y="1060"/>
                  </a:lnTo>
                  <a:cubicBezTo>
                    <a:pt x="3192" y="1179"/>
                    <a:pt x="3156" y="1298"/>
                    <a:pt x="3108" y="1405"/>
                  </a:cubicBezTo>
                  <a:lnTo>
                    <a:pt x="3025" y="1584"/>
                  </a:lnTo>
                  <a:cubicBezTo>
                    <a:pt x="3013" y="1607"/>
                    <a:pt x="3013" y="1619"/>
                    <a:pt x="3013" y="1655"/>
                  </a:cubicBezTo>
                  <a:lnTo>
                    <a:pt x="3013" y="2024"/>
                  </a:lnTo>
                  <a:cubicBezTo>
                    <a:pt x="2989" y="2286"/>
                    <a:pt x="2894" y="2524"/>
                    <a:pt x="2715" y="2703"/>
                  </a:cubicBezTo>
                  <a:cubicBezTo>
                    <a:pt x="2537" y="2881"/>
                    <a:pt x="2275" y="2965"/>
                    <a:pt x="2025" y="2965"/>
                  </a:cubicBezTo>
                  <a:cubicBezTo>
                    <a:pt x="1525" y="2953"/>
                    <a:pt x="1120" y="2500"/>
                    <a:pt x="1120" y="1988"/>
                  </a:cubicBezTo>
                  <a:lnTo>
                    <a:pt x="1120" y="1655"/>
                  </a:lnTo>
                  <a:cubicBezTo>
                    <a:pt x="1120" y="1619"/>
                    <a:pt x="1120" y="1596"/>
                    <a:pt x="1108" y="1584"/>
                  </a:cubicBezTo>
                  <a:lnTo>
                    <a:pt x="1001" y="1369"/>
                  </a:lnTo>
                  <a:cubicBezTo>
                    <a:pt x="953" y="1298"/>
                    <a:pt x="941" y="1203"/>
                    <a:pt x="941" y="1119"/>
                  </a:cubicBezTo>
                  <a:lnTo>
                    <a:pt x="941" y="1107"/>
                  </a:lnTo>
                  <a:cubicBezTo>
                    <a:pt x="941" y="691"/>
                    <a:pt x="1287" y="345"/>
                    <a:pt x="1703" y="345"/>
                  </a:cubicBezTo>
                  <a:close/>
                  <a:moveTo>
                    <a:pt x="2442" y="3227"/>
                  </a:moveTo>
                  <a:cubicBezTo>
                    <a:pt x="2454" y="3298"/>
                    <a:pt x="2477" y="3334"/>
                    <a:pt x="2489" y="3381"/>
                  </a:cubicBezTo>
                  <a:lnTo>
                    <a:pt x="2323" y="3548"/>
                  </a:lnTo>
                  <a:cubicBezTo>
                    <a:pt x="2251" y="3620"/>
                    <a:pt x="2156" y="3655"/>
                    <a:pt x="2059" y="3655"/>
                  </a:cubicBezTo>
                  <a:cubicBezTo>
                    <a:pt x="1962" y="3655"/>
                    <a:pt x="1864" y="3620"/>
                    <a:pt x="1787" y="3548"/>
                  </a:cubicBezTo>
                  <a:lnTo>
                    <a:pt x="1644" y="3393"/>
                  </a:lnTo>
                  <a:cubicBezTo>
                    <a:pt x="1656" y="3358"/>
                    <a:pt x="1668" y="3286"/>
                    <a:pt x="1668" y="3227"/>
                  </a:cubicBezTo>
                  <a:cubicBezTo>
                    <a:pt x="1775" y="3262"/>
                    <a:pt x="1894" y="3286"/>
                    <a:pt x="2013" y="3286"/>
                  </a:cubicBezTo>
                  <a:lnTo>
                    <a:pt x="2061" y="3286"/>
                  </a:lnTo>
                  <a:cubicBezTo>
                    <a:pt x="2192" y="3286"/>
                    <a:pt x="2323" y="3274"/>
                    <a:pt x="2442" y="3227"/>
                  </a:cubicBezTo>
                  <a:close/>
                  <a:moveTo>
                    <a:pt x="1680" y="0"/>
                  </a:moveTo>
                  <a:cubicBezTo>
                    <a:pt x="1072" y="0"/>
                    <a:pt x="584" y="500"/>
                    <a:pt x="584" y="1107"/>
                  </a:cubicBezTo>
                  <a:lnTo>
                    <a:pt x="584" y="1119"/>
                  </a:lnTo>
                  <a:cubicBezTo>
                    <a:pt x="584" y="1250"/>
                    <a:pt x="608" y="1405"/>
                    <a:pt x="668" y="1524"/>
                  </a:cubicBezTo>
                  <a:lnTo>
                    <a:pt x="763" y="1703"/>
                  </a:lnTo>
                  <a:lnTo>
                    <a:pt x="763" y="1988"/>
                  </a:lnTo>
                  <a:cubicBezTo>
                    <a:pt x="763" y="2429"/>
                    <a:pt x="977" y="2834"/>
                    <a:pt x="1311" y="3072"/>
                  </a:cubicBezTo>
                  <a:lnTo>
                    <a:pt x="1311" y="3215"/>
                  </a:lnTo>
                  <a:cubicBezTo>
                    <a:pt x="1311" y="3310"/>
                    <a:pt x="1251" y="3381"/>
                    <a:pt x="1156" y="3417"/>
                  </a:cubicBezTo>
                  <a:lnTo>
                    <a:pt x="537" y="3596"/>
                  </a:lnTo>
                  <a:cubicBezTo>
                    <a:pt x="227" y="3679"/>
                    <a:pt x="1" y="3965"/>
                    <a:pt x="1" y="4286"/>
                  </a:cubicBezTo>
                  <a:lnTo>
                    <a:pt x="1" y="5917"/>
                  </a:lnTo>
                  <a:cubicBezTo>
                    <a:pt x="1" y="6001"/>
                    <a:pt x="72" y="6096"/>
                    <a:pt x="179" y="6096"/>
                  </a:cubicBezTo>
                  <a:cubicBezTo>
                    <a:pt x="287" y="6096"/>
                    <a:pt x="358" y="6013"/>
                    <a:pt x="358" y="5917"/>
                  </a:cubicBezTo>
                  <a:lnTo>
                    <a:pt x="358" y="4310"/>
                  </a:lnTo>
                  <a:cubicBezTo>
                    <a:pt x="358" y="4143"/>
                    <a:pt x="477" y="3977"/>
                    <a:pt x="644" y="3929"/>
                  </a:cubicBezTo>
                  <a:lnTo>
                    <a:pt x="1263" y="3751"/>
                  </a:lnTo>
                  <a:cubicBezTo>
                    <a:pt x="1322" y="3739"/>
                    <a:pt x="1370" y="3715"/>
                    <a:pt x="1418" y="3679"/>
                  </a:cubicBezTo>
                  <a:lnTo>
                    <a:pt x="1513" y="3786"/>
                  </a:lnTo>
                  <a:cubicBezTo>
                    <a:pt x="1668" y="3929"/>
                    <a:pt x="1846" y="3989"/>
                    <a:pt x="2037" y="3989"/>
                  </a:cubicBezTo>
                  <a:cubicBezTo>
                    <a:pt x="2227" y="3989"/>
                    <a:pt x="2406" y="3917"/>
                    <a:pt x="2561" y="3786"/>
                  </a:cubicBezTo>
                  <a:lnTo>
                    <a:pt x="2727" y="3620"/>
                  </a:lnTo>
                  <a:cubicBezTo>
                    <a:pt x="2799" y="3655"/>
                    <a:pt x="2870" y="3679"/>
                    <a:pt x="2966" y="3679"/>
                  </a:cubicBezTo>
                  <a:lnTo>
                    <a:pt x="3001" y="3679"/>
                  </a:lnTo>
                  <a:cubicBezTo>
                    <a:pt x="3144" y="3679"/>
                    <a:pt x="3275" y="3620"/>
                    <a:pt x="3382" y="3524"/>
                  </a:cubicBezTo>
                  <a:lnTo>
                    <a:pt x="5823" y="1226"/>
                  </a:lnTo>
                  <a:lnTo>
                    <a:pt x="6061" y="1465"/>
                  </a:lnTo>
                  <a:lnTo>
                    <a:pt x="3239" y="4274"/>
                  </a:lnTo>
                  <a:cubicBezTo>
                    <a:pt x="3061" y="4453"/>
                    <a:pt x="2977" y="4679"/>
                    <a:pt x="2977" y="4917"/>
                  </a:cubicBezTo>
                  <a:lnTo>
                    <a:pt x="2977" y="5906"/>
                  </a:lnTo>
                  <a:cubicBezTo>
                    <a:pt x="2977" y="6001"/>
                    <a:pt x="3049" y="6096"/>
                    <a:pt x="3156" y="6096"/>
                  </a:cubicBezTo>
                  <a:cubicBezTo>
                    <a:pt x="3239" y="6096"/>
                    <a:pt x="3335" y="6013"/>
                    <a:pt x="3335" y="5906"/>
                  </a:cubicBezTo>
                  <a:lnTo>
                    <a:pt x="3335" y="4917"/>
                  </a:lnTo>
                  <a:cubicBezTo>
                    <a:pt x="3335" y="4763"/>
                    <a:pt x="3394" y="4620"/>
                    <a:pt x="3501" y="4513"/>
                  </a:cubicBezTo>
                  <a:lnTo>
                    <a:pt x="6656" y="1357"/>
                  </a:lnTo>
                  <a:cubicBezTo>
                    <a:pt x="6787" y="1226"/>
                    <a:pt x="6847" y="1024"/>
                    <a:pt x="6799" y="834"/>
                  </a:cubicBezTo>
                  <a:lnTo>
                    <a:pt x="6704" y="405"/>
                  </a:lnTo>
                  <a:lnTo>
                    <a:pt x="6823" y="298"/>
                  </a:lnTo>
                  <a:cubicBezTo>
                    <a:pt x="6895" y="238"/>
                    <a:pt x="6895" y="119"/>
                    <a:pt x="6823" y="60"/>
                  </a:cubicBezTo>
                  <a:cubicBezTo>
                    <a:pt x="6793" y="24"/>
                    <a:pt x="6749" y="6"/>
                    <a:pt x="6704" y="6"/>
                  </a:cubicBezTo>
                  <a:cubicBezTo>
                    <a:pt x="6659" y="6"/>
                    <a:pt x="6615" y="24"/>
                    <a:pt x="6585" y="60"/>
                  </a:cubicBezTo>
                  <a:lnTo>
                    <a:pt x="3156" y="3274"/>
                  </a:lnTo>
                  <a:cubicBezTo>
                    <a:pt x="3132" y="3310"/>
                    <a:pt x="3073" y="3334"/>
                    <a:pt x="3025" y="3334"/>
                  </a:cubicBezTo>
                  <a:lnTo>
                    <a:pt x="2977" y="3334"/>
                  </a:lnTo>
                  <a:cubicBezTo>
                    <a:pt x="2870" y="3334"/>
                    <a:pt x="2787" y="3250"/>
                    <a:pt x="2787" y="3143"/>
                  </a:cubicBezTo>
                  <a:lnTo>
                    <a:pt x="2787" y="3084"/>
                  </a:lnTo>
                  <a:cubicBezTo>
                    <a:pt x="2846" y="3036"/>
                    <a:pt x="2906" y="3000"/>
                    <a:pt x="2942" y="2953"/>
                  </a:cubicBezTo>
                  <a:cubicBezTo>
                    <a:pt x="3204" y="2715"/>
                    <a:pt x="3335" y="2381"/>
                    <a:pt x="3335" y="2024"/>
                  </a:cubicBezTo>
                  <a:lnTo>
                    <a:pt x="3335" y="1703"/>
                  </a:lnTo>
                  <a:lnTo>
                    <a:pt x="3406" y="1572"/>
                  </a:lnTo>
                  <a:cubicBezTo>
                    <a:pt x="3477" y="1417"/>
                    <a:pt x="3525" y="1238"/>
                    <a:pt x="3525" y="1072"/>
                  </a:cubicBezTo>
                  <a:lnTo>
                    <a:pt x="3525" y="179"/>
                  </a:lnTo>
                  <a:cubicBezTo>
                    <a:pt x="3525" y="95"/>
                    <a:pt x="3454" y="0"/>
                    <a:pt x="334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9931;p79">
              <a:extLst>
                <a:ext uri="{FF2B5EF4-FFF2-40B4-BE49-F238E27FC236}">
                  <a16:creationId xmlns:a16="http://schemas.microsoft.com/office/drawing/2014/main" id="{51AF11A6-0F93-4AFD-9EE6-B0B88E92BB54}"/>
                </a:ext>
              </a:extLst>
            </p:cNvPr>
            <p:cNvSpPr/>
            <p:nvPr/>
          </p:nvSpPr>
          <p:spPr>
            <a:xfrm>
              <a:off x="1008115" y="2908813"/>
              <a:ext cx="223620" cy="188355"/>
            </a:xfrm>
            <a:custGeom>
              <a:avLst/>
              <a:gdLst/>
              <a:ahLst/>
              <a:cxnLst/>
              <a:rect l="l" t="t" r="r" b="b"/>
              <a:pathLst>
                <a:path w="7026" h="5918" extrusionOk="0">
                  <a:moveTo>
                    <a:pt x="560" y="0"/>
                  </a:moveTo>
                  <a:cubicBezTo>
                    <a:pt x="263" y="0"/>
                    <a:pt x="1" y="238"/>
                    <a:pt x="1" y="548"/>
                  </a:cubicBezTo>
                  <a:lnTo>
                    <a:pt x="1" y="5251"/>
                  </a:lnTo>
                  <a:cubicBezTo>
                    <a:pt x="1" y="5334"/>
                    <a:pt x="84" y="5429"/>
                    <a:pt x="179" y="5429"/>
                  </a:cubicBezTo>
                  <a:cubicBezTo>
                    <a:pt x="287" y="5429"/>
                    <a:pt x="358" y="5358"/>
                    <a:pt x="358" y="5251"/>
                  </a:cubicBezTo>
                  <a:lnTo>
                    <a:pt x="358" y="548"/>
                  </a:lnTo>
                  <a:cubicBezTo>
                    <a:pt x="358" y="441"/>
                    <a:pt x="453" y="357"/>
                    <a:pt x="560" y="357"/>
                  </a:cubicBezTo>
                  <a:lnTo>
                    <a:pt x="6478" y="357"/>
                  </a:lnTo>
                  <a:cubicBezTo>
                    <a:pt x="6585" y="357"/>
                    <a:pt x="6668" y="441"/>
                    <a:pt x="6668" y="548"/>
                  </a:cubicBezTo>
                  <a:lnTo>
                    <a:pt x="6668" y="5370"/>
                  </a:lnTo>
                  <a:cubicBezTo>
                    <a:pt x="6668" y="5477"/>
                    <a:pt x="6585" y="5560"/>
                    <a:pt x="6478" y="5560"/>
                  </a:cubicBezTo>
                  <a:lnTo>
                    <a:pt x="2525" y="5560"/>
                  </a:lnTo>
                  <a:cubicBezTo>
                    <a:pt x="2430" y="5560"/>
                    <a:pt x="2346" y="5632"/>
                    <a:pt x="2346" y="5739"/>
                  </a:cubicBezTo>
                  <a:cubicBezTo>
                    <a:pt x="2346" y="5846"/>
                    <a:pt x="2418" y="5917"/>
                    <a:pt x="2525" y="5917"/>
                  </a:cubicBezTo>
                  <a:lnTo>
                    <a:pt x="6478" y="5917"/>
                  </a:lnTo>
                  <a:cubicBezTo>
                    <a:pt x="6775" y="5917"/>
                    <a:pt x="7025" y="5679"/>
                    <a:pt x="7025" y="5370"/>
                  </a:cubicBezTo>
                  <a:lnTo>
                    <a:pt x="7025" y="548"/>
                  </a:lnTo>
                  <a:cubicBezTo>
                    <a:pt x="7025" y="226"/>
                    <a:pt x="6787" y="0"/>
                    <a:pt x="649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9932;p79">
              <a:extLst>
                <a:ext uri="{FF2B5EF4-FFF2-40B4-BE49-F238E27FC236}">
                  <a16:creationId xmlns:a16="http://schemas.microsoft.com/office/drawing/2014/main" id="{887776D0-4AA0-455D-8A87-36BAC102AECB}"/>
                </a:ext>
              </a:extLst>
            </p:cNvPr>
            <p:cNvSpPr/>
            <p:nvPr/>
          </p:nvSpPr>
          <p:spPr>
            <a:xfrm>
              <a:off x="1037301" y="2944046"/>
              <a:ext cx="165248" cy="105763"/>
            </a:xfrm>
            <a:custGeom>
              <a:avLst/>
              <a:gdLst/>
              <a:ahLst/>
              <a:cxnLst/>
              <a:rect l="l" t="t" r="r" b="b"/>
              <a:pathLst>
                <a:path w="5192" h="3323" extrusionOk="0">
                  <a:moveTo>
                    <a:pt x="4084" y="0"/>
                  </a:moveTo>
                  <a:cubicBezTo>
                    <a:pt x="4001" y="0"/>
                    <a:pt x="3906" y="84"/>
                    <a:pt x="3906" y="179"/>
                  </a:cubicBezTo>
                  <a:cubicBezTo>
                    <a:pt x="3906" y="286"/>
                    <a:pt x="3989" y="358"/>
                    <a:pt x="4084" y="358"/>
                  </a:cubicBezTo>
                  <a:lnTo>
                    <a:pt x="4596" y="358"/>
                  </a:lnTo>
                  <a:lnTo>
                    <a:pt x="2691" y="2263"/>
                  </a:lnTo>
                  <a:lnTo>
                    <a:pt x="1882" y="1465"/>
                  </a:lnTo>
                  <a:cubicBezTo>
                    <a:pt x="1846" y="1429"/>
                    <a:pt x="1801" y="1411"/>
                    <a:pt x="1758" y="1411"/>
                  </a:cubicBezTo>
                  <a:cubicBezTo>
                    <a:pt x="1715" y="1411"/>
                    <a:pt x="1673" y="1429"/>
                    <a:pt x="1644" y="1465"/>
                  </a:cubicBezTo>
                  <a:lnTo>
                    <a:pt x="72" y="3036"/>
                  </a:lnTo>
                  <a:cubicBezTo>
                    <a:pt x="1" y="3120"/>
                    <a:pt x="1" y="3215"/>
                    <a:pt x="72" y="3275"/>
                  </a:cubicBezTo>
                  <a:cubicBezTo>
                    <a:pt x="96" y="3310"/>
                    <a:pt x="143" y="3322"/>
                    <a:pt x="191" y="3322"/>
                  </a:cubicBezTo>
                  <a:cubicBezTo>
                    <a:pt x="239" y="3322"/>
                    <a:pt x="274" y="3310"/>
                    <a:pt x="310" y="3275"/>
                  </a:cubicBezTo>
                  <a:lnTo>
                    <a:pt x="1763" y="1822"/>
                  </a:lnTo>
                  <a:lnTo>
                    <a:pt x="2572" y="2620"/>
                  </a:lnTo>
                  <a:cubicBezTo>
                    <a:pt x="2608" y="2661"/>
                    <a:pt x="2653" y="2682"/>
                    <a:pt x="2696" y="2682"/>
                  </a:cubicBezTo>
                  <a:cubicBezTo>
                    <a:pt x="2739" y="2682"/>
                    <a:pt x="2781" y="2661"/>
                    <a:pt x="2810" y="2620"/>
                  </a:cubicBezTo>
                  <a:lnTo>
                    <a:pt x="4835" y="596"/>
                  </a:lnTo>
                  <a:lnTo>
                    <a:pt x="4835" y="1108"/>
                  </a:lnTo>
                  <a:cubicBezTo>
                    <a:pt x="4835" y="1191"/>
                    <a:pt x="4906" y="1286"/>
                    <a:pt x="5013" y="1286"/>
                  </a:cubicBezTo>
                  <a:cubicBezTo>
                    <a:pt x="5120" y="1286"/>
                    <a:pt x="5192" y="1215"/>
                    <a:pt x="5192" y="1108"/>
                  </a:cubicBezTo>
                  <a:lnTo>
                    <a:pt x="5192" y="179"/>
                  </a:lnTo>
                  <a:cubicBezTo>
                    <a:pt x="5192" y="84"/>
                    <a:pt x="5120" y="0"/>
                    <a:pt x="501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10161;p79">
            <a:extLst>
              <a:ext uri="{FF2B5EF4-FFF2-40B4-BE49-F238E27FC236}">
                <a16:creationId xmlns:a16="http://schemas.microsoft.com/office/drawing/2014/main" id="{9D0ECE4C-1441-47A1-B3E3-51304F849B3F}"/>
              </a:ext>
            </a:extLst>
          </p:cNvPr>
          <p:cNvGrpSpPr/>
          <p:nvPr/>
        </p:nvGrpSpPr>
        <p:grpSpPr>
          <a:xfrm>
            <a:off x="7610081" y="389061"/>
            <a:ext cx="620436" cy="640819"/>
            <a:chOff x="4891198" y="2925108"/>
            <a:chExt cx="334634" cy="334634"/>
          </a:xfrm>
        </p:grpSpPr>
        <p:sp>
          <p:nvSpPr>
            <p:cNvPr id="19" name="Google Shape;10162;p79">
              <a:extLst>
                <a:ext uri="{FF2B5EF4-FFF2-40B4-BE49-F238E27FC236}">
                  <a16:creationId xmlns:a16="http://schemas.microsoft.com/office/drawing/2014/main" id="{86550D79-C22E-4023-AF6E-61759DF7928B}"/>
                </a:ext>
              </a:extLst>
            </p:cNvPr>
            <p:cNvSpPr/>
            <p:nvPr/>
          </p:nvSpPr>
          <p:spPr>
            <a:xfrm>
              <a:off x="5001830" y="2925108"/>
              <a:ext cx="113338" cy="150831"/>
            </a:xfrm>
            <a:custGeom>
              <a:avLst/>
              <a:gdLst/>
              <a:ahLst/>
              <a:cxnLst/>
              <a:rect l="l" t="t" r="r" b="b"/>
              <a:pathLst>
                <a:path w="3561" h="4739" extrusionOk="0">
                  <a:moveTo>
                    <a:pt x="1822" y="333"/>
                  </a:moveTo>
                  <a:cubicBezTo>
                    <a:pt x="2251" y="333"/>
                    <a:pt x="2596" y="691"/>
                    <a:pt x="2596" y="1107"/>
                  </a:cubicBezTo>
                  <a:lnTo>
                    <a:pt x="2596" y="1214"/>
                  </a:lnTo>
                  <a:lnTo>
                    <a:pt x="2573" y="1214"/>
                  </a:lnTo>
                  <a:cubicBezTo>
                    <a:pt x="2358" y="1155"/>
                    <a:pt x="2275" y="857"/>
                    <a:pt x="2263" y="857"/>
                  </a:cubicBezTo>
                  <a:cubicBezTo>
                    <a:pt x="2251" y="798"/>
                    <a:pt x="2203" y="738"/>
                    <a:pt x="2132" y="738"/>
                  </a:cubicBezTo>
                  <a:cubicBezTo>
                    <a:pt x="2119" y="733"/>
                    <a:pt x="2105" y="731"/>
                    <a:pt x="2092" y="731"/>
                  </a:cubicBezTo>
                  <a:cubicBezTo>
                    <a:pt x="2043" y="731"/>
                    <a:pt x="1993" y="761"/>
                    <a:pt x="1965" y="798"/>
                  </a:cubicBezTo>
                  <a:cubicBezTo>
                    <a:pt x="1668" y="1214"/>
                    <a:pt x="1001" y="1214"/>
                    <a:pt x="1001" y="1214"/>
                  </a:cubicBezTo>
                  <a:lnTo>
                    <a:pt x="953" y="1214"/>
                  </a:lnTo>
                  <a:lnTo>
                    <a:pt x="965" y="1107"/>
                  </a:lnTo>
                  <a:cubicBezTo>
                    <a:pt x="965" y="679"/>
                    <a:pt x="1322" y="333"/>
                    <a:pt x="1739" y="333"/>
                  </a:cubicBezTo>
                  <a:close/>
                  <a:moveTo>
                    <a:pt x="2739" y="1655"/>
                  </a:moveTo>
                  <a:cubicBezTo>
                    <a:pt x="2775" y="1691"/>
                    <a:pt x="2775" y="1715"/>
                    <a:pt x="2775" y="1750"/>
                  </a:cubicBezTo>
                  <a:cubicBezTo>
                    <a:pt x="2775" y="1786"/>
                    <a:pt x="2751" y="1834"/>
                    <a:pt x="2703" y="1845"/>
                  </a:cubicBezTo>
                  <a:lnTo>
                    <a:pt x="2703" y="1655"/>
                  </a:lnTo>
                  <a:close/>
                  <a:moveTo>
                    <a:pt x="846" y="1667"/>
                  </a:moveTo>
                  <a:lnTo>
                    <a:pt x="846" y="1881"/>
                  </a:lnTo>
                  <a:cubicBezTo>
                    <a:pt x="822" y="1845"/>
                    <a:pt x="787" y="1822"/>
                    <a:pt x="787" y="1762"/>
                  </a:cubicBezTo>
                  <a:cubicBezTo>
                    <a:pt x="787" y="1715"/>
                    <a:pt x="810" y="1691"/>
                    <a:pt x="822" y="1667"/>
                  </a:cubicBezTo>
                  <a:close/>
                  <a:moveTo>
                    <a:pt x="2084" y="1179"/>
                  </a:moveTo>
                  <a:cubicBezTo>
                    <a:pt x="2144" y="1298"/>
                    <a:pt x="2251" y="1417"/>
                    <a:pt x="2394" y="1476"/>
                  </a:cubicBezTo>
                  <a:lnTo>
                    <a:pt x="2382" y="1953"/>
                  </a:lnTo>
                  <a:cubicBezTo>
                    <a:pt x="2382" y="2250"/>
                    <a:pt x="2144" y="2477"/>
                    <a:pt x="1858" y="2477"/>
                  </a:cubicBezTo>
                  <a:lnTo>
                    <a:pt x="1715" y="2477"/>
                  </a:lnTo>
                  <a:cubicBezTo>
                    <a:pt x="1418" y="2477"/>
                    <a:pt x="1191" y="2238"/>
                    <a:pt x="1191" y="1953"/>
                  </a:cubicBezTo>
                  <a:lnTo>
                    <a:pt x="1191" y="1524"/>
                  </a:lnTo>
                  <a:cubicBezTo>
                    <a:pt x="1406" y="1488"/>
                    <a:pt x="1787" y="1417"/>
                    <a:pt x="2084" y="1179"/>
                  </a:cubicBezTo>
                  <a:close/>
                  <a:moveTo>
                    <a:pt x="1965" y="2798"/>
                  </a:moveTo>
                  <a:lnTo>
                    <a:pt x="1965" y="2893"/>
                  </a:lnTo>
                  <a:lnTo>
                    <a:pt x="1787" y="3084"/>
                  </a:lnTo>
                  <a:lnTo>
                    <a:pt x="1608" y="2917"/>
                  </a:lnTo>
                  <a:lnTo>
                    <a:pt x="1608" y="2798"/>
                  </a:lnTo>
                  <a:close/>
                  <a:moveTo>
                    <a:pt x="1751" y="0"/>
                  </a:moveTo>
                  <a:cubicBezTo>
                    <a:pt x="1144" y="0"/>
                    <a:pt x="644" y="512"/>
                    <a:pt x="644" y="1119"/>
                  </a:cubicBezTo>
                  <a:lnTo>
                    <a:pt x="644" y="1417"/>
                  </a:lnTo>
                  <a:cubicBezTo>
                    <a:pt x="537" y="1512"/>
                    <a:pt x="465" y="1643"/>
                    <a:pt x="465" y="1774"/>
                  </a:cubicBezTo>
                  <a:cubicBezTo>
                    <a:pt x="465" y="2000"/>
                    <a:pt x="656" y="2203"/>
                    <a:pt x="894" y="2226"/>
                  </a:cubicBezTo>
                  <a:cubicBezTo>
                    <a:pt x="953" y="2429"/>
                    <a:pt x="1108" y="2596"/>
                    <a:pt x="1287" y="2703"/>
                  </a:cubicBezTo>
                  <a:lnTo>
                    <a:pt x="1287" y="2786"/>
                  </a:lnTo>
                  <a:lnTo>
                    <a:pt x="596" y="3060"/>
                  </a:lnTo>
                  <a:cubicBezTo>
                    <a:pt x="537" y="3084"/>
                    <a:pt x="1" y="3298"/>
                    <a:pt x="1" y="3965"/>
                  </a:cubicBezTo>
                  <a:lnTo>
                    <a:pt x="1" y="4560"/>
                  </a:lnTo>
                  <a:cubicBezTo>
                    <a:pt x="1" y="4643"/>
                    <a:pt x="72" y="4727"/>
                    <a:pt x="167" y="4727"/>
                  </a:cubicBezTo>
                  <a:lnTo>
                    <a:pt x="584" y="4727"/>
                  </a:lnTo>
                  <a:cubicBezTo>
                    <a:pt x="668" y="4727"/>
                    <a:pt x="739" y="4643"/>
                    <a:pt x="739" y="4560"/>
                  </a:cubicBezTo>
                  <a:cubicBezTo>
                    <a:pt x="739" y="4465"/>
                    <a:pt x="668" y="4393"/>
                    <a:pt x="584" y="4393"/>
                  </a:cubicBezTo>
                  <a:lnTo>
                    <a:pt x="322" y="4393"/>
                  </a:lnTo>
                  <a:lnTo>
                    <a:pt x="322" y="3965"/>
                  </a:lnTo>
                  <a:cubicBezTo>
                    <a:pt x="322" y="3500"/>
                    <a:pt x="691" y="3369"/>
                    <a:pt x="703" y="3369"/>
                  </a:cubicBezTo>
                  <a:lnTo>
                    <a:pt x="715" y="3369"/>
                  </a:lnTo>
                  <a:lnTo>
                    <a:pt x="1334" y="3131"/>
                  </a:lnTo>
                  <a:lnTo>
                    <a:pt x="1668" y="3453"/>
                  </a:lnTo>
                  <a:cubicBezTo>
                    <a:pt x="1703" y="3489"/>
                    <a:pt x="1739" y="3500"/>
                    <a:pt x="1787" y="3500"/>
                  </a:cubicBezTo>
                  <a:cubicBezTo>
                    <a:pt x="1834" y="3500"/>
                    <a:pt x="1870" y="3489"/>
                    <a:pt x="1906" y="3453"/>
                  </a:cubicBezTo>
                  <a:lnTo>
                    <a:pt x="2215" y="3131"/>
                  </a:lnTo>
                  <a:lnTo>
                    <a:pt x="2846" y="3381"/>
                  </a:lnTo>
                  <a:lnTo>
                    <a:pt x="2858" y="3381"/>
                  </a:lnTo>
                  <a:cubicBezTo>
                    <a:pt x="2858" y="3381"/>
                    <a:pt x="3227" y="3512"/>
                    <a:pt x="3227" y="3977"/>
                  </a:cubicBezTo>
                  <a:lnTo>
                    <a:pt x="3227" y="4405"/>
                  </a:lnTo>
                  <a:lnTo>
                    <a:pt x="1120" y="4405"/>
                  </a:lnTo>
                  <a:cubicBezTo>
                    <a:pt x="1025" y="4405"/>
                    <a:pt x="953" y="4489"/>
                    <a:pt x="953" y="4572"/>
                  </a:cubicBezTo>
                  <a:cubicBezTo>
                    <a:pt x="953" y="4667"/>
                    <a:pt x="1025" y="4739"/>
                    <a:pt x="1120" y="4739"/>
                  </a:cubicBezTo>
                  <a:lnTo>
                    <a:pt x="3394" y="4739"/>
                  </a:lnTo>
                  <a:cubicBezTo>
                    <a:pt x="3477" y="4739"/>
                    <a:pt x="3561" y="4667"/>
                    <a:pt x="3561" y="4572"/>
                  </a:cubicBezTo>
                  <a:lnTo>
                    <a:pt x="3561" y="3977"/>
                  </a:lnTo>
                  <a:cubicBezTo>
                    <a:pt x="3561" y="3310"/>
                    <a:pt x="3037" y="3084"/>
                    <a:pt x="2965" y="3072"/>
                  </a:cubicBezTo>
                  <a:lnTo>
                    <a:pt x="2311" y="2798"/>
                  </a:lnTo>
                  <a:lnTo>
                    <a:pt x="2311" y="2715"/>
                  </a:lnTo>
                  <a:cubicBezTo>
                    <a:pt x="2489" y="2607"/>
                    <a:pt x="2620" y="2441"/>
                    <a:pt x="2692" y="2238"/>
                  </a:cubicBezTo>
                  <a:cubicBezTo>
                    <a:pt x="2930" y="2226"/>
                    <a:pt x="3120" y="2012"/>
                    <a:pt x="3120" y="1774"/>
                  </a:cubicBezTo>
                  <a:cubicBezTo>
                    <a:pt x="3120" y="1631"/>
                    <a:pt x="3049" y="1488"/>
                    <a:pt x="2942" y="1417"/>
                  </a:cubicBezTo>
                  <a:lnTo>
                    <a:pt x="2942" y="1119"/>
                  </a:lnTo>
                  <a:cubicBezTo>
                    <a:pt x="2942" y="512"/>
                    <a:pt x="2442" y="0"/>
                    <a:pt x="183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0163;p79">
              <a:extLst>
                <a:ext uri="{FF2B5EF4-FFF2-40B4-BE49-F238E27FC236}">
                  <a16:creationId xmlns:a16="http://schemas.microsoft.com/office/drawing/2014/main" id="{063B5B2B-3E29-4C2E-9061-C1154014A78D}"/>
                </a:ext>
              </a:extLst>
            </p:cNvPr>
            <p:cNvSpPr/>
            <p:nvPr/>
          </p:nvSpPr>
          <p:spPr>
            <a:xfrm>
              <a:off x="5102628" y="2933033"/>
              <a:ext cx="98188" cy="76991"/>
            </a:xfrm>
            <a:custGeom>
              <a:avLst/>
              <a:gdLst/>
              <a:ahLst/>
              <a:cxnLst/>
              <a:rect l="l" t="t" r="r" b="b"/>
              <a:pathLst>
                <a:path w="3085" h="2419" extrusionOk="0">
                  <a:moveTo>
                    <a:pt x="181" y="1"/>
                  </a:moveTo>
                  <a:cubicBezTo>
                    <a:pt x="116" y="1"/>
                    <a:pt x="55" y="44"/>
                    <a:pt x="37" y="108"/>
                  </a:cubicBezTo>
                  <a:cubicBezTo>
                    <a:pt x="1" y="192"/>
                    <a:pt x="48" y="287"/>
                    <a:pt x="132" y="323"/>
                  </a:cubicBezTo>
                  <a:cubicBezTo>
                    <a:pt x="1215" y="680"/>
                    <a:pt x="2132" y="1394"/>
                    <a:pt x="2751" y="2347"/>
                  </a:cubicBezTo>
                  <a:cubicBezTo>
                    <a:pt x="2787" y="2394"/>
                    <a:pt x="2846" y="2418"/>
                    <a:pt x="2894" y="2418"/>
                  </a:cubicBezTo>
                  <a:cubicBezTo>
                    <a:pt x="2918" y="2418"/>
                    <a:pt x="2954" y="2406"/>
                    <a:pt x="2977" y="2394"/>
                  </a:cubicBezTo>
                  <a:cubicBezTo>
                    <a:pt x="3049" y="2347"/>
                    <a:pt x="3085" y="2239"/>
                    <a:pt x="3025" y="2168"/>
                  </a:cubicBezTo>
                  <a:cubicBezTo>
                    <a:pt x="2370" y="1156"/>
                    <a:pt x="1382" y="382"/>
                    <a:pt x="239" y="13"/>
                  </a:cubicBezTo>
                  <a:cubicBezTo>
                    <a:pt x="220" y="5"/>
                    <a:pt x="200" y="1"/>
                    <a:pt x="18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0164;p79">
              <a:extLst>
                <a:ext uri="{FF2B5EF4-FFF2-40B4-BE49-F238E27FC236}">
                  <a16:creationId xmlns:a16="http://schemas.microsoft.com/office/drawing/2014/main" id="{2DE0D8B7-9562-4869-B91F-EADA6834E5FD}"/>
                </a:ext>
              </a:extLst>
            </p:cNvPr>
            <p:cNvSpPr/>
            <p:nvPr/>
          </p:nvSpPr>
          <p:spPr>
            <a:xfrm>
              <a:off x="4915832" y="2932492"/>
              <a:ext cx="98920" cy="77532"/>
            </a:xfrm>
            <a:custGeom>
              <a:avLst/>
              <a:gdLst/>
              <a:ahLst/>
              <a:cxnLst/>
              <a:rect l="l" t="t" r="r" b="b"/>
              <a:pathLst>
                <a:path w="3108" h="2436" extrusionOk="0">
                  <a:moveTo>
                    <a:pt x="2914" y="0"/>
                  </a:moveTo>
                  <a:cubicBezTo>
                    <a:pt x="2899" y="0"/>
                    <a:pt x="2884" y="2"/>
                    <a:pt x="2869" y="6"/>
                  </a:cubicBezTo>
                  <a:cubicBezTo>
                    <a:pt x="1703" y="375"/>
                    <a:pt x="714" y="1161"/>
                    <a:pt x="36" y="2185"/>
                  </a:cubicBezTo>
                  <a:cubicBezTo>
                    <a:pt x="0" y="2256"/>
                    <a:pt x="24" y="2364"/>
                    <a:pt x="95" y="2411"/>
                  </a:cubicBezTo>
                  <a:cubicBezTo>
                    <a:pt x="131" y="2423"/>
                    <a:pt x="155" y="2435"/>
                    <a:pt x="191" y="2435"/>
                  </a:cubicBezTo>
                  <a:cubicBezTo>
                    <a:pt x="250" y="2435"/>
                    <a:pt x="298" y="2411"/>
                    <a:pt x="322" y="2364"/>
                  </a:cubicBezTo>
                  <a:cubicBezTo>
                    <a:pt x="953" y="1399"/>
                    <a:pt x="1881" y="685"/>
                    <a:pt x="2977" y="328"/>
                  </a:cubicBezTo>
                  <a:cubicBezTo>
                    <a:pt x="3060" y="292"/>
                    <a:pt x="3108" y="209"/>
                    <a:pt x="3072" y="113"/>
                  </a:cubicBezTo>
                  <a:cubicBezTo>
                    <a:pt x="3052" y="44"/>
                    <a:pt x="2984" y="0"/>
                    <a:pt x="291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0165;p79">
              <a:extLst>
                <a:ext uri="{FF2B5EF4-FFF2-40B4-BE49-F238E27FC236}">
                  <a16:creationId xmlns:a16="http://schemas.microsoft.com/office/drawing/2014/main" id="{779E5FE7-969A-4E11-ADF9-64EAF37A6690}"/>
                </a:ext>
              </a:extLst>
            </p:cNvPr>
            <p:cNvSpPr/>
            <p:nvPr/>
          </p:nvSpPr>
          <p:spPr>
            <a:xfrm>
              <a:off x="4915832" y="3174254"/>
              <a:ext cx="80746" cy="70689"/>
            </a:xfrm>
            <a:custGeom>
              <a:avLst/>
              <a:gdLst/>
              <a:ahLst/>
              <a:cxnLst/>
              <a:rect l="l" t="t" r="r" b="b"/>
              <a:pathLst>
                <a:path w="2537" h="2221" extrusionOk="0">
                  <a:moveTo>
                    <a:pt x="185" y="0"/>
                  </a:moveTo>
                  <a:cubicBezTo>
                    <a:pt x="155" y="0"/>
                    <a:pt x="125" y="9"/>
                    <a:pt x="95" y="30"/>
                  </a:cubicBezTo>
                  <a:cubicBezTo>
                    <a:pt x="24" y="78"/>
                    <a:pt x="0" y="185"/>
                    <a:pt x="60" y="256"/>
                  </a:cubicBezTo>
                  <a:cubicBezTo>
                    <a:pt x="607" y="1102"/>
                    <a:pt x="1381" y="1780"/>
                    <a:pt x="2286" y="2209"/>
                  </a:cubicBezTo>
                  <a:cubicBezTo>
                    <a:pt x="2322" y="2221"/>
                    <a:pt x="2334" y="2221"/>
                    <a:pt x="2357" y="2221"/>
                  </a:cubicBezTo>
                  <a:cubicBezTo>
                    <a:pt x="2417" y="2221"/>
                    <a:pt x="2477" y="2197"/>
                    <a:pt x="2512" y="2138"/>
                  </a:cubicBezTo>
                  <a:cubicBezTo>
                    <a:pt x="2536" y="2030"/>
                    <a:pt x="2512" y="1923"/>
                    <a:pt x="2417" y="1899"/>
                  </a:cubicBezTo>
                  <a:cubicBezTo>
                    <a:pt x="1560" y="1495"/>
                    <a:pt x="845" y="864"/>
                    <a:pt x="322" y="78"/>
                  </a:cubicBezTo>
                  <a:cubicBezTo>
                    <a:pt x="291" y="31"/>
                    <a:pt x="240" y="0"/>
                    <a:pt x="18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0166;p79">
              <a:extLst>
                <a:ext uri="{FF2B5EF4-FFF2-40B4-BE49-F238E27FC236}">
                  <a16:creationId xmlns:a16="http://schemas.microsoft.com/office/drawing/2014/main" id="{B7E76E31-144F-45EC-9496-845C82C7E686}"/>
                </a:ext>
              </a:extLst>
            </p:cNvPr>
            <p:cNvSpPr/>
            <p:nvPr/>
          </p:nvSpPr>
          <p:spPr>
            <a:xfrm>
              <a:off x="5121213" y="3173936"/>
              <a:ext cx="79601" cy="69511"/>
            </a:xfrm>
            <a:custGeom>
              <a:avLst/>
              <a:gdLst/>
              <a:ahLst/>
              <a:cxnLst/>
              <a:rect l="l" t="t" r="r" b="b"/>
              <a:pathLst>
                <a:path w="2501" h="2184" extrusionOk="0">
                  <a:moveTo>
                    <a:pt x="2301" y="0"/>
                  </a:moveTo>
                  <a:cubicBezTo>
                    <a:pt x="2250" y="0"/>
                    <a:pt x="2201" y="25"/>
                    <a:pt x="2179" y="76"/>
                  </a:cubicBezTo>
                  <a:cubicBezTo>
                    <a:pt x="1667" y="862"/>
                    <a:pt x="953" y="1481"/>
                    <a:pt x="119" y="1874"/>
                  </a:cubicBezTo>
                  <a:cubicBezTo>
                    <a:pt x="36" y="1921"/>
                    <a:pt x="0" y="2005"/>
                    <a:pt x="48" y="2100"/>
                  </a:cubicBezTo>
                  <a:cubicBezTo>
                    <a:pt x="72" y="2159"/>
                    <a:pt x="131" y="2183"/>
                    <a:pt x="191" y="2183"/>
                  </a:cubicBezTo>
                  <a:cubicBezTo>
                    <a:pt x="226" y="2183"/>
                    <a:pt x="238" y="2183"/>
                    <a:pt x="274" y="2171"/>
                  </a:cubicBezTo>
                  <a:cubicBezTo>
                    <a:pt x="1167" y="1755"/>
                    <a:pt x="1941" y="1088"/>
                    <a:pt x="2477" y="231"/>
                  </a:cubicBezTo>
                  <a:cubicBezTo>
                    <a:pt x="2501" y="183"/>
                    <a:pt x="2489" y="76"/>
                    <a:pt x="2393" y="28"/>
                  </a:cubicBezTo>
                  <a:cubicBezTo>
                    <a:pt x="2366" y="10"/>
                    <a:pt x="2333" y="0"/>
                    <a:pt x="230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0167;p79">
              <a:extLst>
                <a:ext uri="{FF2B5EF4-FFF2-40B4-BE49-F238E27FC236}">
                  <a16:creationId xmlns:a16="http://schemas.microsoft.com/office/drawing/2014/main" id="{8FF3A9E4-E8A2-4452-8ACE-53CD63C87DF4}"/>
                </a:ext>
              </a:extLst>
            </p:cNvPr>
            <p:cNvSpPr/>
            <p:nvPr/>
          </p:nvSpPr>
          <p:spPr>
            <a:xfrm>
              <a:off x="4891198" y="3016803"/>
              <a:ext cx="112956" cy="150831"/>
            </a:xfrm>
            <a:custGeom>
              <a:avLst/>
              <a:gdLst/>
              <a:ahLst/>
              <a:cxnLst/>
              <a:rect l="l" t="t" r="r" b="b"/>
              <a:pathLst>
                <a:path w="3549" h="4739" extrusionOk="0">
                  <a:moveTo>
                    <a:pt x="1822" y="322"/>
                  </a:moveTo>
                  <a:cubicBezTo>
                    <a:pt x="2262" y="322"/>
                    <a:pt x="2596" y="679"/>
                    <a:pt x="2596" y="1096"/>
                  </a:cubicBezTo>
                  <a:lnTo>
                    <a:pt x="2596" y="1203"/>
                  </a:lnTo>
                  <a:lnTo>
                    <a:pt x="2584" y="1203"/>
                  </a:lnTo>
                  <a:cubicBezTo>
                    <a:pt x="2358" y="1143"/>
                    <a:pt x="2286" y="846"/>
                    <a:pt x="2274" y="846"/>
                  </a:cubicBezTo>
                  <a:cubicBezTo>
                    <a:pt x="2262" y="786"/>
                    <a:pt x="2215" y="727"/>
                    <a:pt x="2143" y="727"/>
                  </a:cubicBezTo>
                  <a:cubicBezTo>
                    <a:pt x="2133" y="725"/>
                    <a:pt x="2122" y="724"/>
                    <a:pt x="2111" y="724"/>
                  </a:cubicBezTo>
                  <a:cubicBezTo>
                    <a:pt x="2057" y="724"/>
                    <a:pt x="1996" y="747"/>
                    <a:pt x="1977" y="786"/>
                  </a:cubicBezTo>
                  <a:cubicBezTo>
                    <a:pt x="1691" y="1203"/>
                    <a:pt x="1024" y="1203"/>
                    <a:pt x="1024" y="1203"/>
                  </a:cubicBezTo>
                  <a:lnTo>
                    <a:pt x="976" y="1203"/>
                  </a:lnTo>
                  <a:lnTo>
                    <a:pt x="976" y="1096"/>
                  </a:lnTo>
                  <a:cubicBezTo>
                    <a:pt x="976" y="667"/>
                    <a:pt x="1334" y="322"/>
                    <a:pt x="1750" y="322"/>
                  </a:cubicBezTo>
                  <a:close/>
                  <a:moveTo>
                    <a:pt x="2727" y="1667"/>
                  </a:moveTo>
                  <a:cubicBezTo>
                    <a:pt x="2762" y="1691"/>
                    <a:pt x="2762" y="1727"/>
                    <a:pt x="2762" y="1751"/>
                  </a:cubicBezTo>
                  <a:cubicBezTo>
                    <a:pt x="2762" y="1798"/>
                    <a:pt x="2750" y="1846"/>
                    <a:pt x="2703" y="1858"/>
                  </a:cubicBezTo>
                  <a:lnTo>
                    <a:pt x="2703" y="1667"/>
                  </a:lnTo>
                  <a:close/>
                  <a:moveTo>
                    <a:pt x="845" y="1667"/>
                  </a:moveTo>
                  <a:lnTo>
                    <a:pt x="845" y="1870"/>
                  </a:lnTo>
                  <a:cubicBezTo>
                    <a:pt x="810" y="1846"/>
                    <a:pt x="786" y="1810"/>
                    <a:pt x="786" y="1751"/>
                  </a:cubicBezTo>
                  <a:cubicBezTo>
                    <a:pt x="786" y="1727"/>
                    <a:pt x="798" y="1691"/>
                    <a:pt x="810" y="1667"/>
                  </a:cubicBezTo>
                  <a:close/>
                  <a:moveTo>
                    <a:pt x="2084" y="1203"/>
                  </a:moveTo>
                  <a:cubicBezTo>
                    <a:pt x="2143" y="1322"/>
                    <a:pt x="2239" y="1441"/>
                    <a:pt x="2393" y="1501"/>
                  </a:cubicBezTo>
                  <a:lnTo>
                    <a:pt x="2393" y="1977"/>
                  </a:lnTo>
                  <a:cubicBezTo>
                    <a:pt x="2393" y="2263"/>
                    <a:pt x="2155" y="2489"/>
                    <a:pt x="1858" y="2489"/>
                  </a:cubicBezTo>
                  <a:lnTo>
                    <a:pt x="1703" y="2489"/>
                  </a:lnTo>
                  <a:cubicBezTo>
                    <a:pt x="1405" y="2489"/>
                    <a:pt x="1191" y="2251"/>
                    <a:pt x="1191" y="1977"/>
                  </a:cubicBezTo>
                  <a:lnTo>
                    <a:pt x="1191" y="1548"/>
                  </a:lnTo>
                  <a:cubicBezTo>
                    <a:pt x="1393" y="1512"/>
                    <a:pt x="1786" y="1441"/>
                    <a:pt x="2084" y="1203"/>
                  </a:cubicBezTo>
                  <a:close/>
                  <a:moveTo>
                    <a:pt x="1965" y="2822"/>
                  </a:moveTo>
                  <a:lnTo>
                    <a:pt x="1965" y="2917"/>
                  </a:lnTo>
                  <a:lnTo>
                    <a:pt x="1786" y="3108"/>
                  </a:lnTo>
                  <a:lnTo>
                    <a:pt x="1607" y="2941"/>
                  </a:lnTo>
                  <a:lnTo>
                    <a:pt x="1607" y="2822"/>
                  </a:lnTo>
                  <a:close/>
                  <a:moveTo>
                    <a:pt x="1750" y="0"/>
                  </a:moveTo>
                  <a:cubicBezTo>
                    <a:pt x="1143" y="0"/>
                    <a:pt x="631" y="500"/>
                    <a:pt x="631" y="1108"/>
                  </a:cubicBezTo>
                  <a:lnTo>
                    <a:pt x="631" y="1405"/>
                  </a:lnTo>
                  <a:cubicBezTo>
                    <a:pt x="524" y="1501"/>
                    <a:pt x="453" y="1631"/>
                    <a:pt x="453" y="1762"/>
                  </a:cubicBezTo>
                  <a:cubicBezTo>
                    <a:pt x="453" y="2024"/>
                    <a:pt x="643" y="2215"/>
                    <a:pt x="893" y="2227"/>
                  </a:cubicBezTo>
                  <a:cubicBezTo>
                    <a:pt x="953" y="2441"/>
                    <a:pt x="1096" y="2596"/>
                    <a:pt x="1274" y="2703"/>
                  </a:cubicBezTo>
                  <a:lnTo>
                    <a:pt x="1274" y="2798"/>
                  </a:lnTo>
                  <a:lnTo>
                    <a:pt x="595" y="3060"/>
                  </a:lnTo>
                  <a:cubicBezTo>
                    <a:pt x="524" y="3096"/>
                    <a:pt x="0" y="3298"/>
                    <a:pt x="0" y="3965"/>
                  </a:cubicBezTo>
                  <a:lnTo>
                    <a:pt x="0" y="4560"/>
                  </a:lnTo>
                  <a:cubicBezTo>
                    <a:pt x="0" y="4656"/>
                    <a:pt x="72" y="4727"/>
                    <a:pt x="155" y="4727"/>
                  </a:cubicBezTo>
                  <a:lnTo>
                    <a:pt x="572" y="4727"/>
                  </a:lnTo>
                  <a:cubicBezTo>
                    <a:pt x="667" y="4727"/>
                    <a:pt x="738" y="4656"/>
                    <a:pt x="738" y="4560"/>
                  </a:cubicBezTo>
                  <a:cubicBezTo>
                    <a:pt x="738" y="4477"/>
                    <a:pt x="667" y="4406"/>
                    <a:pt x="572" y="4406"/>
                  </a:cubicBezTo>
                  <a:lnTo>
                    <a:pt x="322" y="4406"/>
                  </a:lnTo>
                  <a:lnTo>
                    <a:pt x="322" y="3965"/>
                  </a:lnTo>
                  <a:cubicBezTo>
                    <a:pt x="322" y="3513"/>
                    <a:pt x="679" y="3370"/>
                    <a:pt x="691" y="3370"/>
                  </a:cubicBezTo>
                  <a:lnTo>
                    <a:pt x="703" y="3370"/>
                  </a:lnTo>
                  <a:lnTo>
                    <a:pt x="1334" y="3132"/>
                  </a:lnTo>
                  <a:lnTo>
                    <a:pt x="1655" y="3465"/>
                  </a:lnTo>
                  <a:cubicBezTo>
                    <a:pt x="1691" y="3489"/>
                    <a:pt x="1738" y="3513"/>
                    <a:pt x="1774" y="3513"/>
                  </a:cubicBezTo>
                  <a:cubicBezTo>
                    <a:pt x="1822" y="3513"/>
                    <a:pt x="1869" y="3489"/>
                    <a:pt x="1893" y="3465"/>
                  </a:cubicBezTo>
                  <a:lnTo>
                    <a:pt x="2215" y="3132"/>
                  </a:lnTo>
                  <a:lnTo>
                    <a:pt x="2834" y="3394"/>
                  </a:lnTo>
                  <a:lnTo>
                    <a:pt x="2846" y="3394"/>
                  </a:lnTo>
                  <a:cubicBezTo>
                    <a:pt x="2870" y="3394"/>
                    <a:pt x="3227" y="3525"/>
                    <a:pt x="3227" y="3989"/>
                  </a:cubicBezTo>
                  <a:lnTo>
                    <a:pt x="3227" y="4418"/>
                  </a:lnTo>
                  <a:lnTo>
                    <a:pt x="1107" y="4418"/>
                  </a:lnTo>
                  <a:cubicBezTo>
                    <a:pt x="1024" y="4418"/>
                    <a:pt x="941" y="4489"/>
                    <a:pt x="941" y="4584"/>
                  </a:cubicBezTo>
                  <a:cubicBezTo>
                    <a:pt x="941" y="4668"/>
                    <a:pt x="1024" y="4739"/>
                    <a:pt x="1107" y="4739"/>
                  </a:cubicBezTo>
                  <a:lnTo>
                    <a:pt x="3382" y="4739"/>
                  </a:lnTo>
                  <a:cubicBezTo>
                    <a:pt x="3477" y="4727"/>
                    <a:pt x="3548" y="4656"/>
                    <a:pt x="3548" y="4560"/>
                  </a:cubicBezTo>
                  <a:lnTo>
                    <a:pt x="3548" y="3965"/>
                  </a:lnTo>
                  <a:cubicBezTo>
                    <a:pt x="3548" y="3298"/>
                    <a:pt x="3036" y="3072"/>
                    <a:pt x="2953" y="3060"/>
                  </a:cubicBezTo>
                  <a:lnTo>
                    <a:pt x="2298" y="2798"/>
                  </a:lnTo>
                  <a:lnTo>
                    <a:pt x="2298" y="2703"/>
                  </a:lnTo>
                  <a:cubicBezTo>
                    <a:pt x="2477" y="2596"/>
                    <a:pt x="2608" y="2441"/>
                    <a:pt x="2691" y="2227"/>
                  </a:cubicBezTo>
                  <a:cubicBezTo>
                    <a:pt x="2929" y="2215"/>
                    <a:pt x="3120" y="2001"/>
                    <a:pt x="3120" y="1762"/>
                  </a:cubicBezTo>
                  <a:cubicBezTo>
                    <a:pt x="3120" y="1620"/>
                    <a:pt x="3048" y="1489"/>
                    <a:pt x="2941" y="1405"/>
                  </a:cubicBezTo>
                  <a:lnTo>
                    <a:pt x="2941" y="1108"/>
                  </a:lnTo>
                  <a:cubicBezTo>
                    <a:pt x="2941" y="500"/>
                    <a:pt x="2429" y="0"/>
                    <a:pt x="182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0168;p79">
              <a:extLst>
                <a:ext uri="{FF2B5EF4-FFF2-40B4-BE49-F238E27FC236}">
                  <a16:creationId xmlns:a16="http://schemas.microsoft.com/office/drawing/2014/main" id="{D8967092-2828-4468-87C0-9D7903C59D8A}"/>
                </a:ext>
              </a:extLst>
            </p:cNvPr>
            <p:cNvSpPr/>
            <p:nvPr/>
          </p:nvSpPr>
          <p:spPr>
            <a:xfrm>
              <a:off x="5112876" y="3016803"/>
              <a:ext cx="112956" cy="150831"/>
            </a:xfrm>
            <a:custGeom>
              <a:avLst/>
              <a:gdLst/>
              <a:ahLst/>
              <a:cxnLst/>
              <a:rect l="l" t="t" r="r" b="b"/>
              <a:pathLst>
                <a:path w="3549" h="4739" extrusionOk="0">
                  <a:moveTo>
                    <a:pt x="1822" y="322"/>
                  </a:moveTo>
                  <a:cubicBezTo>
                    <a:pt x="2262" y="322"/>
                    <a:pt x="2596" y="679"/>
                    <a:pt x="2596" y="1096"/>
                  </a:cubicBezTo>
                  <a:lnTo>
                    <a:pt x="2596" y="1203"/>
                  </a:lnTo>
                  <a:lnTo>
                    <a:pt x="2584" y="1203"/>
                  </a:lnTo>
                  <a:cubicBezTo>
                    <a:pt x="2358" y="1143"/>
                    <a:pt x="2286" y="846"/>
                    <a:pt x="2274" y="846"/>
                  </a:cubicBezTo>
                  <a:cubicBezTo>
                    <a:pt x="2262" y="786"/>
                    <a:pt x="2215" y="727"/>
                    <a:pt x="2143" y="727"/>
                  </a:cubicBezTo>
                  <a:cubicBezTo>
                    <a:pt x="2133" y="725"/>
                    <a:pt x="2122" y="724"/>
                    <a:pt x="2111" y="724"/>
                  </a:cubicBezTo>
                  <a:cubicBezTo>
                    <a:pt x="2057" y="724"/>
                    <a:pt x="1996" y="747"/>
                    <a:pt x="1977" y="786"/>
                  </a:cubicBezTo>
                  <a:cubicBezTo>
                    <a:pt x="1691" y="1203"/>
                    <a:pt x="1024" y="1203"/>
                    <a:pt x="1024" y="1203"/>
                  </a:cubicBezTo>
                  <a:lnTo>
                    <a:pt x="977" y="1203"/>
                  </a:lnTo>
                  <a:lnTo>
                    <a:pt x="977" y="1096"/>
                  </a:lnTo>
                  <a:cubicBezTo>
                    <a:pt x="977" y="667"/>
                    <a:pt x="1334" y="322"/>
                    <a:pt x="1751" y="322"/>
                  </a:cubicBezTo>
                  <a:close/>
                  <a:moveTo>
                    <a:pt x="2727" y="1667"/>
                  </a:moveTo>
                  <a:cubicBezTo>
                    <a:pt x="2763" y="1691"/>
                    <a:pt x="2763" y="1727"/>
                    <a:pt x="2763" y="1751"/>
                  </a:cubicBezTo>
                  <a:cubicBezTo>
                    <a:pt x="2763" y="1798"/>
                    <a:pt x="2751" y="1846"/>
                    <a:pt x="2703" y="1858"/>
                  </a:cubicBezTo>
                  <a:lnTo>
                    <a:pt x="2703" y="1667"/>
                  </a:lnTo>
                  <a:close/>
                  <a:moveTo>
                    <a:pt x="858" y="1667"/>
                  </a:moveTo>
                  <a:lnTo>
                    <a:pt x="858" y="1870"/>
                  </a:lnTo>
                  <a:cubicBezTo>
                    <a:pt x="822" y="1846"/>
                    <a:pt x="798" y="1810"/>
                    <a:pt x="798" y="1751"/>
                  </a:cubicBezTo>
                  <a:cubicBezTo>
                    <a:pt x="798" y="1727"/>
                    <a:pt x="810" y="1691"/>
                    <a:pt x="822" y="1667"/>
                  </a:cubicBezTo>
                  <a:close/>
                  <a:moveTo>
                    <a:pt x="2084" y="1203"/>
                  </a:moveTo>
                  <a:cubicBezTo>
                    <a:pt x="2143" y="1322"/>
                    <a:pt x="2239" y="1441"/>
                    <a:pt x="2393" y="1501"/>
                  </a:cubicBezTo>
                  <a:lnTo>
                    <a:pt x="2393" y="1977"/>
                  </a:lnTo>
                  <a:cubicBezTo>
                    <a:pt x="2393" y="2263"/>
                    <a:pt x="2155" y="2489"/>
                    <a:pt x="1858" y="2489"/>
                  </a:cubicBezTo>
                  <a:lnTo>
                    <a:pt x="1703" y="2489"/>
                  </a:lnTo>
                  <a:cubicBezTo>
                    <a:pt x="1405" y="2489"/>
                    <a:pt x="1191" y="2251"/>
                    <a:pt x="1191" y="1977"/>
                  </a:cubicBezTo>
                  <a:lnTo>
                    <a:pt x="1191" y="1548"/>
                  </a:lnTo>
                  <a:cubicBezTo>
                    <a:pt x="1393" y="1512"/>
                    <a:pt x="1786" y="1441"/>
                    <a:pt x="2084" y="1203"/>
                  </a:cubicBezTo>
                  <a:close/>
                  <a:moveTo>
                    <a:pt x="1965" y="2822"/>
                  </a:moveTo>
                  <a:lnTo>
                    <a:pt x="1965" y="2917"/>
                  </a:lnTo>
                  <a:lnTo>
                    <a:pt x="1786" y="3108"/>
                  </a:lnTo>
                  <a:lnTo>
                    <a:pt x="1596" y="2941"/>
                  </a:lnTo>
                  <a:lnTo>
                    <a:pt x="1596" y="2822"/>
                  </a:lnTo>
                  <a:close/>
                  <a:moveTo>
                    <a:pt x="1751" y="0"/>
                  </a:moveTo>
                  <a:cubicBezTo>
                    <a:pt x="1143" y="0"/>
                    <a:pt x="631" y="500"/>
                    <a:pt x="631" y="1108"/>
                  </a:cubicBezTo>
                  <a:lnTo>
                    <a:pt x="631" y="1405"/>
                  </a:lnTo>
                  <a:cubicBezTo>
                    <a:pt x="524" y="1501"/>
                    <a:pt x="453" y="1631"/>
                    <a:pt x="453" y="1762"/>
                  </a:cubicBezTo>
                  <a:cubicBezTo>
                    <a:pt x="453" y="2024"/>
                    <a:pt x="643" y="2215"/>
                    <a:pt x="893" y="2227"/>
                  </a:cubicBezTo>
                  <a:cubicBezTo>
                    <a:pt x="953" y="2441"/>
                    <a:pt x="1096" y="2596"/>
                    <a:pt x="1274" y="2703"/>
                  </a:cubicBezTo>
                  <a:lnTo>
                    <a:pt x="1274" y="2798"/>
                  </a:lnTo>
                  <a:lnTo>
                    <a:pt x="596" y="3060"/>
                  </a:lnTo>
                  <a:cubicBezTo>
                    <a:pt x="524" y="3096"/>
                    <a:pt x="0" y="3298"/>
                    <a:pt x="0" y="3965"/>
                  </a:cubicBezTo>
                  <a:lnTo>
                    <a:pt x="0" y="4560"/>
                  </a:lnTo>
                  <a:cubicBezTo>
                    <a:pt x="0" y="4656"/>
                    <a:pt x="72" y="4727"/>
                    <a:pt x="155" y="4727"/>
                  </a:cubicBezTo>
                  <a:lnTo>
                    <a:pt x="572" y="4727"/>
                  </a:lnTo>
                  <a:cubicBezTo>
                    <a:pt x="667" y="4727"/>
                    <a:pt x="738" y="4656"/>
                    <a:pt x="738" y="4560"/>
                  </a:cubicBezTo>
                  <a:cubicBezTo>
                    <a:pt x="738" y="4477"/>
                    <a:pt x="667" y="4406"/>
                    <a:pt x="572" y="4406"/>
                  </a:cubicBezTo>
                  <a:lnTo>
                    <a:pt x="322" y="4406"/>
                  </a:lnTo>
                  <a:lnTo>
                    <a:pt x="322" y="3965"/>
                  </a:lnTo>
                  <a:cubicBezTo>
                    <a:pt x="322" y="3513"/>
                    <a:pt x="679" y="3370"/>
                    <a:pt x="691" y="3370"/>
                  </a:cubicBezTo>
                  <a:lnTo>
                    <a:pt x="703" y="3370"/>
                  </a:lnTo>
                  <a:lnTo>
                    <a:pt x="1334" y="3132"/>
                  </a:lnTo>
                  <a:lnTo>
                    <a:pt x="1655" y="3465"/>
                  </a:lnTo>
                  <a:cubicBezTo>
                    <a:pt x="1691" y="3489"/>
                    <a:pt x="1739" y="3513"/>
                    <a:pt x="1774" y="3513"/>
                  </a:cubicBezTo>
                  <a:cubicBezTo>
                    <a:pt x="1822" y="3513"/>
                    <a:pt x="1870" y="3489"/>
                    <a:pt x="1893" y="3465"/>
                  </a:cubicBezTo>
                  <a:lnTo>
                    <a:pt x="2215" y="3132"/>
                  </a:lnTo>
                  <a:lnTo>
                    <a:pt x="2834" y="3394"/>
                  </a:lnTo>
                  <a:lnTo>
                    <a:pt x="2846" y="3394"/>
                  </a:lnTo>
                  <a:cubicBezTo>
                    <a:pt x="2870" y="3394"/>
                    <a:pt x="3227" y="3525"/>
                    <a:pt x="3227" y="3989"/>
                  </a:cubicBezTo>
                  <a:lnTo>
                    <a:pt x="3227" y="4418"/>
                  </a:lnTo>
                  <a:lnTo>
                    <a:pt x="1108" y="4418"/>
                  </a:lnTo>
                  <a:cubicBezTo>
                    <a:pt x="1024" y="4418"/>
                    <a:pt x="941" y="4489"/>
                    <a:pt x="941" y="4584"/>
                  </a:cubicBezTo>
                  <a:cubicBezTo>
                    <a:pt x="941" y="4668"/>
                    <a:pt x="1024" y="4739"/>
                    <a:pt x="1108" y="4739"/>
                  </a:cubicBezTo>
                  <a:lnTo>
                    <a:pt x="3382" y="4739"/>
                  </a:lnTo>
                  <a:cubicBezTo>
                    <a:pt x="3477" y="4739"/>
                    <a:pt x="3548" y="4668"/>
                    <a:pt x="3548" y="4584"/>
                  </a:cubicBezTo>
                  <a:lnTo>
                    <a:pt x="3548" y="3989"/>
                  </a:lnTo>
                  <a:cubicBezTo>
                    <a:pt x="3548" y="3298"/>
                    <a:pt x="3013" y="3084"/>
                    <a:pt x="2953" y="3060"/>
                  </a:cubicBezTo>
                  <a:lnTo>
                    <a:pt x="2298" y="2798"/>
                  </a:lnTo>
                  <a:lnTo>
                    <a:pt x="2298" y="2703"/>
                  </a:lnTo>
                  <a:cubicBezTo>
                    <a:pt x="2477" y="2596"/>
                    <a:pt x="2608" y="2441"/>
                    <a:pt x="2691" y="2227"/>
                  </a:cubicBezTo>
                  <a:cubicBezTo>
                    <a:pt x="2929" y="2215"/>
                    <a:pt x="3120" y="2001"/>
                    <a:pt x="3120" y="1762"/>
                  </a:cubicBezTo>
                  <a:cubicBezTo>
                    <a:pt x="3120" y="1620"/>
                    <a:pt x="3048" y="1489"/>
                    <a:pt x="2941" y="1405"/>
                  </a:cubicBezTo>
                  <a:lnTo>
                    <a:pt x="2941" y="1108"/>
                  </a:lnTo>
                  <a:cubicBezTo>
                    <a:pt x="2941" y="500"/>
                    <a:pt x="2429" y="0"/>
                    <a:pt x="182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0169;p79">
              <a:extLst>
                <a:ext uri="{FF2B5EF4-FFF2-40B4-BE49-F238E27FC236}">
                  <a16:creationId xmlns:a16="http://schemas.microsoft.com/office/drawing/2014/main" id="{DA0E5EBA-2182-4879-8DCF-A93E24BA68C0}"/>
                </a:ext>
              </a:extLst>
            </p:cNvPr>
            <p:cNvSpPr/>
            <p:nvPr/>
          </p:nvSpPr>
          <p:spPr>
            <a:xfrm>
              <a:off x="5001448" y="3108498"/>
              <a:ext cx="113338" cy="151244"/>
            </a:xfrm>
            <a:custGeom>
              <a:avLst/>
              <a:gdLst/>
              <a:ahLst/>
              <a:cxnLst/>
              <a:rect l="l" t="t" r="r" b="b"/>
              <a:pathLst>
                <a:path w="3561" h="4752" extrusionOk="0">
                  <a:moveTo>
                    <a:pt x="1811" y="322"/>
                  </a:moveTo>
                  <a:cubicBezTo>
                    <a:pt x="2251" y="322"/>
                    <a:pt x="2585" y="679"/>
                    <a:pt x="2585" y="1096"/>
                  </a:cubicBezTo>
                  <a:lnTo>
                    <a:pt x="2585" y="1203"/>
                  </a:lnTo>
                  <a:lnTo>
                    <a:pt x="2573" y="1203"/>
                  </a:lnTo>
                  <a:cubicBezTo>
                    <a:pt x="2346" y="1144"/>
                    <a:pt x="2275" y="846"/>
                    <a:pt x="2263" y="846"/>
                  </a:cubicBezTo>
                  <a:cubicBezTo>
                    <a:pt x="2251" y="786"/>
                    <a:pt x="2204" y="727"/>
                    <a:pt x="2132" y="727"/>
                  </a:cubicBezTo>
                  <a:cubicBezTo>
                    <a:pt x="2124" y="725"/>
                    <a:pt x="2116" y="725"/>
                    <a:pt x="2107" y="725"/>
                  </a:cubicBezTo>
                  <a:cubicBezTo>
                    <a:pt x="2051" y="725"/>
                    <a:pt x="1986" y="756"/>
                    <a:pt x="1965" y="786"/>
                  </a:cubicBezTo>
                  <a:cubicBezTo>
                    <a:pt x="1692" y="1203"/>
                    <a:pt x="1037" y="1203"/>
                    <a:pt x="1025" y="1203"/>
                  </a:cubicBezTo>
                  <a:lnTo>
                    <a:pt x="965" y="1203"/>
                  </a:lnTo>
                  <a:lnTo>
                    <a:pt x="965" y="1096"/>
                  </a:lnTo>
                  <a:cubicBezTo>
                    <a:pt x="965" y="667"/>
                    <a:pt x="1322" y="322"/>
                    <a:pt x="1739" y="322"/>
                  </a:cubicBezTo>
                  <a:close/>
                  <a:moveTo>
                    <a:pt x="2751" y="1668"/>
                  </a:moveTo>
                  <a:cubicBezTo>
                    <a:pt x="2787" y="1703"/>
                    <a:pt x="2787" y="1727"/>
                    <a:pt x="2787" y="1763"/>
                  </a:cubicBezTo>
                  <a:cubicBezTo>
                    <a:pt x="2787" y="1798"/>
                    <a:pt x="2763" y="1846"/>
                    <a:pt x="2715" y="1858"/>
                  </a:cubicBezTo>
                  <a:lnTo>
                    <a:pt x="2715" y="1668"/>
                  </a:lnTo>
                  <a:close/>
                  <a:moveTo>
                    <a:pt x="858" y="1679"/>
                  </a:moveTo>
                  <a:lnTo>
                    <a:pt x="858" y="1894"/>
                  </a:lnTo>
                  <a:cubicBezTo>
                    <a:pt x="834" y="1858"/>
                    <a:pt x="799" y="1834"/>
                    <a:pt x="799" y="1775"/>
                  </a:cubicBezTo>
                  <a:cubicBezTo>
                    <a:pt x="799" y="1739"/>
                    <a:pt x="810" y="1715"/>
                    <a:pt x="834" y="1679"/>
                  </a:cubicBezTo>
                  <a:close/>
                  <a:moveTo>
                    <a:pt x="2096" y="1203"/>
                  </a:moveTo>
                  <a:cubicBezTo>
                    <a:pt x="2156" y="1322"/>
                    <a:pt x="2263" y="1441"/>
                    <a:pt x="2406" y="1501"/>
                  </a:cubicBezTo>
                  <a:lnTo>
                    <a:pt x="2406" y="1977"/>
                  </a:lnTo>
                  <a:cubicBezTo>
                    <a:pt x="2394" y="2263"/>
                    <a:pt x="2156" y="2501"/>
                    <a:pt x="1870" y="2501"/>
                  </a:cubicBezTo>
                  <a:lnTo>
                    <a:pt x="1727" y="2501"/>
                  </a:lnTo>
                  <a:cubicBezTo>
                    <a:pt x="1430" y="2501"/>
                    <a:pt x="1203" y="2263"/>
                    <a:pt x="1203" y="1977"/>
                  </a:cubicBezTo>
                  <a:lnTo>
                    <a:pt x="1203" y="1548"/>
                  </a:lnTo>
                  <a:cubicBezTo>
                    <a:pt x="1418" y="1525"/>
                    <a:pt x="1799" y="1441"/>
                    <a:pt x="2096" y="1203"/>
                  </a:cubicBezTo>
                  <a:close/>
                  <a:moveTo>
                    <a:pt x="1977" y="2834"/>
                  </a:moveTo>
                  <a:lnTo>
                    <a:pt x="1977" y="2918"/>
                  </a:lnTo>
                  <a:lnTo>
                    <a:pt x="1799" y="3108"/>
                  </a:lnTo>
                  <a:lnTo>
                    <a:pt x="1620" y="2941"/>
                  </a:lnTo>
                  <a:lnTo>
                    <a:pt x="1620" y="2834"/>
                  </a:lnTo>
                  <a:close/>
                  <a:moveTo>
                    <a:pt x="1751" y="1"/>
                  </a:moveTo>
                  <a:cubicBezTo>
                    <a:pt x="1144" y="1"/>
                    <a:pt x="632" y="501"/>
                    <a:pt x="632" y="1120"/>
                  </a:cubicBezTo>
                  <a:lnTo>
                    <a:pt x="632" y="1417"/>
                  </a:lnTo>
                  <a:cubicBezTo>
                    <a:pt x="537" y="1501"/>
                    <a:pt x="453" y="1644"/>
                    <a:pt x="453" y="1775"/>
                  </a:cubicBezTo>
                  <a:cubicBezTo>
                    <a:pt x="453" y="2025"/>
                    <a:pt x="656" y="2215"/>
                    <a:pt x="894" y="2239"/>
                  </a:cubicBezTo>
                  <a:cubicBezTo>
                    <a:pt x="953" y="2441"/>
                    <a:pt x="1096" y="2608"/>
                    <a:pt x="1275" y="2715"/>
                  </a:cubicBezTo>
                  <a:lnTo>
                    <a:pt x="1275" y="2799"/>
                  </a:lnTo>
                  <a:lnTo>
                    <a:pt x="596" y="3072"/>
                  </a:lnTo>
                  <a:cubicBezTo>
                    <a:pt x="537" y="3096"/>
                    <a:pt x="1" y="3311"/>
                    <a:pt x="1" y="3977"/>
                  </a:cubicBezTo>
                  <a:lnTo>
                    <a:pt x="1" y="4573"/>
                  </a:lnTo>
                  <a:cubicBezTo>
                    <a:pt x="1" y="4656"/>
                    <a:pt x="72" y="4739"/>
                    <a:pt x="156" y="4739"/>
                  </a:cubicBezTo>
                  <a:lnTo>
                    <a:pt x="572" y="4739"/>
                  </a:lnTo>
                  <a:cubicBezTo>
                    <a:pt x="668" y="4739"/>
                    <a:pt x="739" y="4656"/>
                    <a:pt x="739" y="4573"/>
                  </a:cubicBezTo>
                  <a:cubicBezTo>
                    <a:pt x="739" y="4477"/>
                    <a:pt x="668" y="4406"/>
                    <a:pt x="572" y="4406"/>
                  </a:cubicBezTo>
                  <a:lnTo>
                    <a:pt x="322" y="4406"/>
                  </a:lnTo>
                  <a:lnTo>
                    <a:pt x="322" y="3977"/>
                  </a:lnTo>
                  <a:cubicBezTo>
                    <a:pt x="322" y="3513"/>
                    <a:pt x="680" y="3382"/>
                    <a:pt x="691" y="3382"/>
                  </a:cubicBezTo>
                  <a:lnTo>
                    <a:pt x="715" y="3382"/>
                  </a:lnTo>
                  <a:lnTo>
                    <a:pt x="1334" y="3144"/>
                  </a:lnTo>
                  <a:lnTo>
                    <a:pt x="1668" y="3465"/>
                  </a:lnTo>
                  <a:cubicBezTo>
                    <a:pt x="1692" y="3501"/>
                    <a:pt x="1739" y="3513"/>
                    <a:pt x="1787" y="3513"/>
                  </a:cubicBezTo>
                  <a:cubicBezTo>
                    <a:pt x="1823" y="3513"/>
                    <a:pt x="1870" y="3501"/>
                    <a:pt x="1906" y="3465"/>
                  </a:cubicBezTo>
                  <a:lnTo>
                    <a:pt x="2215" y="3144"/>
                  </a:lnTo>
                  <a:lnTo>
                    <a:pt x="2835" y="3394"/>
                  </a:lnTo>
                  <a:lnTo>
                    <a:pt x="2858" y="3394"/>
                  </a:lnTo>
                  <a:cubicBezTo>
                    <a:pt x="2870" y="3394"/>
                    <a:pt x="3227" y="3525"/>
                    <a:pt x="3227" y="3989"/>
                  </a:cubicBezTo>
                  <a:lnTo>
                    <a:pt x="3227" y="4418"/>
                  </a:lnTo>
                  <a:lnTo>
                    <a:pt x="1108" y="4418"/>
                  </a:lnTo>
                  <a:cubicBezTo>
                    <a:pt x="1025" y="4418"/>
                    <a:pt x="953" y="4501"/>
                    <a:pt x="953" y="4585"/>
                  </a:cubicBezTo>
                  <a:cubicBezTo>
                    <a:pt x="953" y="4680"/>
                    <a:pt x="1025" y="4751"/>
                    <a:pt x="1108" y="4751"/>
                  </a:cubicBezTo>
                  <a:lnTo>
                    <a:pt x="3394" y="4751"/>
                  </a:lnTo>
                  <a:cubicBezTo>
                    <a:pt x="3477" y="4751"/>
                    <a:pt x="3549" y="4680"/>
                    <a:pt x="3549" y="4585"/>
                  </a:cubicBezTo>
                  <a:lnTo>
                    <a:pt x="3549" y="3989"/>
                  </a:lnTo>
                  <a:cubicBezTo>
                    <a:pt x="3561" y="3311"/>
                    <a:pt x="3037" y="3096"/>
                    <a:pt x="2966" y="3072"/>
                  </a:cubicBezTo>
                  <a:lnTo>
                    <a:pt x="2311" y="2799"/>
                  </a:lnTo>
                  <a:lnTo>
                    <a:pt x="2311" y="2715"/>
                  </a:lnTo>
                  <a:cubicBezTo>
                    <a:pt x="2489" y="2608"/>
                    <a:pt x="2620" y="2441"/>
                    <a:pt x="2692" y="2239"/>
                  </a:cubicBezTo>
                  <a:cubicBezTo>
                    <a:pt x="2930" y="2215"/>
                    <a:pt x="3120" y="2013"/>
                    <a:pt x="3120" y="1775"/>
                  </a:cubicBezTo>
                  <a:cubicBezTo>
                    <a:pt x="3120" y="1620"/>
                    <a:pt x="3049" y="1489"/>
                    <a:pt x="2942" y="1417"/>
                  </a:cubicBezTo>
                  <a:lnTo>
                    <a:pt x="2942" y="1120"/>
                  </a:lnTo>
                  <a:cubicBezTo>
                    <a:pt x="2942" y="501"/>
                    <a:pt x="2442" y="1"/>
                    <a:pt x="182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30" name="Google Shape;10441;p79">
            <a:extLst>
              <a:ext uri="{FF2B5EF4-FFF2-40B4-BE49-F238E27FC236}">
                <a16:creationId xmlns:a16="http://schemas.microsoft.com/office/drawing/2014/main" id="{865B75CF-804D-426D-BBBE-FB4D013D895E}"/>
              </a:ext>
            </a:extLst>
          </p:cNvPr>
          <p:cNvSpPr/>
          <p:nvPr/>
        </p:nvSpPr>
        <p:spPr>
          <a:xfrm>
            <a:off x="8198491" y="759178"/>
            <a:ext cx="607721" cy="623307"/>
          </a:xfrm>
          <a:custGeom>
            <a:avLst/>
            <a:gdLst/>
            <a:ahLst/>
            <a:cxnLst/>
            <a:rect l="l" t="t" r="r" b="b"/>
            <a:pathLst>
              <a:path w="11014" h="11014" extrusionOk="0">
                <a:moveTo>
                  <a:pt x="3739" y="358"/>
                </a:moveTo>
                <a:cubicBezTo>
                  <a:pt x="4048" y="358"/>
                  <a:pt x="4298" y="608"/>
                  <a:pt x="4298" y="917"/>
                </a:cubicBezTo>
                <a:cubicBezTo>
                  <a:pt x="4298" y="1131"/>
                  <a:pt x="4203" y="1310"/>
                  <a:pt x="4024" y="1405"/>
                </a:cubicBezTo>
                <a:cubicBezTo>
                  <a:pt x="3953" y="1441"/>
                  <a:pt x="3929" y="1501"/>
                  <a:pt x="3929" y="1560"/>
                </a:cubicBezTo>
                <a:lnTo>
                  <a:pt x="3929" y="1965"/>
                </a:lnTo>
                <a:cubicBezTo>
                  <a:pt x="3929" y="2048"/>
                  <a:pt x="4001" y="2143"/>
                  <a:pt x="4108" y="2143"/>
                </a:cubicBezTo>
                <a:lnTo>
                  <a:pt x="5334" y="2143"/>
                </a:lnTo>
                <a:lnTo>
                  <a:pt x="5334" y="3358"/>
                </a:lnTo>
                <a:cubicBezTo>
                  <a:pt x="5334" y="3453"/>
                  <a:pt x="5406" y="3536"/>
                  <a:pt x="5513" y="3536"/>
                </a:cubicBezTo>
                <a:lnTo>
                  <a:pt x="5906" y="3536"/>
                </a:lnTo>
                <a:cubicBezTo>
                  <a:pt x="5965" y="3536"/>
                  <a:pt x="6025" y="3513"/>
                  <a:pt x="6060" y="3453"/>
                </a:cubicBezTo>
                <a:cubicBezTo>
                  <a:pt x="6168" y="3275"/>
                  <a:pt x="6358" y="3167"/>
                  <a:pt x="6549" y="3167"/>
                </a:cubicBezTo>
                <a:cubicBezTo>
                  <a:pt x="6858" y="3167"/>
                  <a:pt x="7120" y="3417"/>
                  <a:pt x="7120" y="3727"/>
                </a:cubicBezTo>
                <a:cubicBezTo>
                  <a:pt x="7120" y="4048"/>
                  <a:pt x="6858" y="4298"/>
                  <a:pt x="6549" y="4298"/>
                </a:cubicBezTo>
                <a:cubicBezTo>
                  <a:pt x="6346" y="4298"/>
                  <a:pt x="6168" y="4191"/>
                  <a:pt x="6060" y="4013"/>
                </a:cubicBezTo>
                <a:cubicBezTo>
                  <a:pt x="6025" y="3953"/>
                  <a:pt x="5965" y="3929"/>
                  <a:pt x="5906" y="3929"/>
                </a:cubicBezTo>
                <a:lnTo>
                  <a:pt x="5513" y="3929"/>
                </a:lnTo>
                <a:cubicBezTo>
                  <a:pt x="5417" y="3929"/>
                  <a:pt x="5334" y="4001"/>
                  <a:pt x="5334" y="4108"/>
                </a:cubicBezTo>
                <a:lnTo>
                  <a:pt x="5334" y="5322"/>
                </a:lnTo>
                <a:lnTo>
                  <a:pt x="4286" y="5322"/>
                </a:lnTo>
                <a:lnTo>
                  <a:pt x="4286" y="5191"/>
                </a:lnTo>
                <a:cubicBezTo>
                  <a:pt x="4513" y="5013"/>
                  <a:pt x="4655" y="4739"/>
                  <a:pt x="4655" y="4465"/>
                </a:cubicBezTo>
                <a:cubicBezTo>
                  <a:pt x="4655" y="3953"/>
                  <a:pt x="4239" y="3536"/>
                  <a:pt x="3739" y="3536"/>
                </a:cubicBezTo>
                <a:cubicBezTo>
                  <a:pt x="3227" y="3536"/>
                  <a:pt x="2810" y="3953"/>
                  <a:pt x="2810" y="4465"/>
                </a:cubicBezTo>
                <a:cubicBezTo>
                  <a:pt x="2810" y="4739"/>
                  <a:pt x="2953" y="5025"/>
                  <a:pt x="3191" y="5191"/>
                </a:cubicBezTo>
                <a:lnTo>
                  <a:pt x="3191" y="5322"/>
                </a:lnTo>
                <a:lnTo>
                  <a:pt x="2143" y="5322"/>
                </a:lnTo>
                <a:lnTo>
                  <a:pt x="2143" y="2143"/>
                </a:lnTo>
                <a:lnTo>
                  <a:pt x="3370" y="2143"/>
                </a:lnTo>
                <a:cubicBezTo>
                  <a:pt x="3453" y="2143"/>
                  <a:pt x="3548" y="2060"/>
                  <a:pt x="3548" y="1965"/>
                </a:cubicBezTo>
                <a:lnTo>
                  <a:pt x="3548" y="1560"/>
                </a:lnTo>
                <a:cubicBezTo>
                  <a:pt x="3548" y="1501"/>
                  <a:pt x="3512" y="1441"/>
                  <a:pt x="3453" y="1405"/>
                </a:cubicBezTo>
                <a:cubicBezTo>
                  <a:pt x="3274" y="1298"/>
                  <a:pt x="3167" y="1108"/>
                  <a:pt x="3167" y="917"/>
                </a:cubicBezTo>
                <a:cubicBezTo>
                  <a:pt x="3167" y="608"/>
                  <a:pt x="3429" y="358"/>
                  <a:pt x="3739" y="358"/>
                </a:cubicBezTo>
                <a:close/>
                <a:moveTo>
                  <a:pt x="8870" y="5644"/>
                </a:moveTo>
                <a:lnTo>
                  <a:pt x="8870" y="7632"/>
                </a:lnTo>
                <a:lnTo>
                  <a:pt x="8870" y="7858"/>
                </a:lnTo>
                <a:lnTo>
                  <a:pt x="8870" y="8870"/>
                </a:lnTo>
                <a:lnTo>
                  <a:pt x="7656" y="8870"/>
                </a:lnTo>
                <a:cubicBezTo>
                  <a:pt x="7561" y="8870"/>
                  <a:pt x="7477" y="8942"/>
                  <a:pt x="7477" y="9049"/>
                </a:cubicBezTo>
                <a:lnTo>
                  <a:pt x="7477" y="9442"/>
                </a:lnTo>
                <a:cubicBezTo>
                  <a:pt x="7477" y="9502"/>
                  <a:pt x="7501" y="9561"/>
                  <a:pt x="7561" y="9597"/>
                </a:cubicBezTo>
                <a:cubicBezTo>
                  <a:pt x="7739" y="9704"/>
                  <a:pt x="7846" y="9894"/>
                  <a:pt x="7846" y="10085"/>
                </a:cubicBezTo>
                <a:cubicBezTo>
                  <a:pt x="7846" y="10394"/>
                  <a:pt x="7596" y="10656"/>
                  <a:pt x="7275" y="10656"/>
                </a:cubicBezTo>
                <a:cubicBezTo>
                  <a:pt x="6965" y="10656"/>
                  <a:pt x="6715" y="10394"/>
                  <a:pt x="6715" y="10085"/>
                </a:cubicBezTo>
                <a:cubicBezTo>
                  <a:pt x="6715" y="9883"/>
                  <a:pt x="6822" y="9704"/>
                  <a:pt x="7001" y="9597"/>
                </a:cubicBezTo>
                <a:cubicBezTo>
                  <a:pt x="7061" y="9561"/>
                  <a:pt x="7084" y="9502"/>
                  <a:pt x="7084" y="9442"/>
                </a:cubicBezTo>
                <a:lnTo>
                  <a:pt x="7084" y="9049"/>
                </a:lnTo>
                <a:cubicBezTo>
                  <a:pt x="7084" y="8954"/>
                  <a:pt x="7013" y="8870"/>
                  <a:pt x="6906" y="8870"/>
                </a:cubicBezTo>
                <a:lnTo>
                  <a:pt x="5691" y="8870"/>
                </a:lnTo>
                <a:lnTo>
                  <a:pt x="5691" y="7644"/>
                </a:lnTo>
                <a:cubicBezTo>
                  <a:pt x="5691" y="7549"/>
                  <a:pt x="5608" y="7466"/>
                  <a:pt x="5513" y="7466"/>
                </a:cubicBezTo>
                <a:lnTo>
                  <a:pt x="5108" y="7466"/>
                </a:lnTo>
                <a:cubicBezTo>
                  <a:pt x="5048" y="7466"/>
                  <a:pt x="4989" y="7489"/>
                  <a:pt x="4953" y="7549"/>
                </a:cubicBezTo>
                <a:cubicBezTo>
                  <a:pt x="4846" y="7739"/>
                  <a:pt x="4655" y="7835"/>
                  <a:pt x="4465" y="7835"/>
                </a:cubicBezTo>
                <a:cubicBezTo>
                  <a:pt x="4155" y="7835"/>
                  <a:pt x="3905" y="7585"/>
                  <a:pt x="3905" y="7251"/>
                </a:cubicBezTo>
                <a:cubicBezTo>
                  <a:pt x="3905" y="6942"/>
                  <a:pt x="4155" y="6680"/>
                  <a:pt x="4465" y="6680"/>
                </a:cubicBezTo>
                <a:cubicBezTo>
                  <a:pt x="4679" y="6680"/>
                  <a:pt x="4846" y="6787"/>
                  <a:pt x="4953" y="6954"/>
                </a:cubicBezTo>
                <a:cubicBezTo>
                  <a:pt x="4989" y="7013"/>
                  <a:pt x="5048" y="7049"/>
                  <a:pt x="5108" y="7049"/>
                </a:cubicBezTo>
                <a:lnTo>
                  <a:pt x="5513" y="7049"/>
                </a:lnTo>
                <a:cubicBezTo>
                  <a:pt x="5596" y="7049"/>
                  <a:pt x="5691" y="6977"/>
                  <a:pt x="5691" y="6870"/>
                </a:cubicBezTo>
                <a:lnTo>
                  <a:pt x="5691" y="5644"/>
                </a:lnTo>
                <a:lnTo>
                  <a:pt x="6727" y="5644"/>
                </a:lnTo>
                <a:lnTo>
                  <a:pt x="6727" y="5787"/>
                </a:lnTo>
                <a:cubicBezTo>
                  <a:pt x="6501" y="5965"/>
                  <a:pt x="6358" y="6227"/>
                  <a:pt x="6358" y="6513"/>
                </a:cubicBezTo>
                <a:cubicBezTo>
                  <a:pt x="6358" y="7013"/>
                  <a:pt x="6775" y="7430"/>
                  <a:pt x="7275" y="7430"/>
                </a:cubicBezTo>
                <a:cubicBezTo>
                  <a:pt x="7787" y="7430"/>
                  <a:pt x="8204" y="7013"/>
                  <a:pt x="8204" y="6513"/>
                </a:cubicBezTo>
                <a:cubicBezTo>
                  <a:pt x="8204" y="6227"/>
                  <a:pt x="8073" y="5942"/>
                  <a:pt x="7834" y="5787"/>
                </a:cubicBezTo>
                <a:lnTo>
                  <a:pt x="7834" y="5644"/>
                </a:lnTo>
                <a:close/>
                <a:moveTo>
                  <a:pt x="3739" y="0"/>
                </a:moveTo>
                <a:cubicBezTo>
                  <a:pt x="3227" y="0"/>
                  <a:pt x="2810" y="405"/>
                  <a:pt x="2810" y="917"/>
                </a:cubicBezTo>
                <a:cubicBezTo>
                  <a:pt x="2810" y="1203"/>
                  <a:pt x="2941" y="1489"/>
                  <a:pt x="3179" y="1643"/>
                </a:cubicBezTo>
                <a:lnTo>
                  <a:pt x="3179" y="1786"/>
                </a:lnTo>
                <a:lnTo>
                  <a:pt x="1965" y="1786"/>
                </a:lnTo>
                <a:cubicBezTo>
                  <a:pt x="1869" y="1786"/>
                  <a:pt x="1786" y="1858"/>
                  <a:pt x="1786" y="1965"/>
                </a:cubicBezTo>
                <a:lnTo>
                  <a:pt x="1786" y="5501"/>
                </a:lnTo>
                <a:lnTo>
                  <a:pt x="1786" y="6727"/>
                </a:lnTo>
                <a:lnTo>
                  <a:pt x="1655" y="6727"/>
                </a:lnTo>
                <a:cubicBezTo>
                  <a:pt x="1476" y="6501"/>
                  <a:pt x="1203" y="6346"/>
                  <a:pt x="917" y="6346"/>
                </a:cubicBezTo>
                <a:cubicBezTo>
                  <a:pt x="417" y="6346"/>
                  <a:pt x="0" y="6763"/>
                  <a:pt x="0" y="7275"/>
                </a:cubicBezTo>
                <a:cubicBezTo>
                  <a:pt x="0" y="7775"/>
                  <a:pt x="417" y="8192"/>
                  <a:pt x="917" y="8192"/>
                </a:cubicBezTo>
                <a:cubicBezTo>
                  <a:pt x="1203" y="8192"/>
                  <a:pt x="1488" y="8061"/>
                  <a:pt x="1655" y="7823"/>
                </a:cubicBezTo>
                <a:lnTo>
                  <a:pt x="1786" y="7823"/>
                </a:lnTo>
                <a:lnTo>
                  <a:pt x="1786" y="9049"/>
                </a:lnTo>
                <a:cubicBezTo>
                  <a:pt x="1786" y="9132"/>
                  <a:pt x="1857" y="9228"/>
                  <a:pt x="1965" y="9228"/>
                </a:cubicBezTo>
                <a:lnTo>
                  <a:pt x="2584" y="9228"/>
                </a:lnTo>
                <a:cubicBezTo>
                  <a:pt x="2679" y="9228"/>
                  <a:pt x="2762" y="9144"/>
                  <a:pt x="2762" y="9049"/>
                </a:cubicBezTo>
                <a:cubicBezTo>
                  <a:pt x="2762" y="8942"/>
                  <a:pt x="2691" y="8870"/>
                  <a:pt x="2584" y="8870"/>
                </a:cubicBezTo>
                <a:lnTo>
                  <a:pt x="2143" y="8870"/>
                </a:lnTo>
                <a:lnTo>
                  <a:pt x="2143" y="7644"/>
                </a:lnTo>
                <a:cubicBezTo>
                  <a:pt x="2143" y="7561"/>
                  <a:pt x="2072" y="7466"/>
                  <a:pt x="1965" y="7466"/>
                </a:cubicBezTo>
                <a:lnTo>
                  <a:pt x="1560" y="7466"/>
                </a:lnTo>
                <a:cubicBezTo>
                  <a:pt x="1500" y="7466"/>
                  <a:pt x="1441" y="7501"/>
                  <a:pt x="1417" y="7561"/>
                </a:cubicBezTo>
                <a:cubicBezTo>
                  <a:pt x="1310" y="7739"/>
                  <a:pt x="1119" y="7835"/>
                  <a:pt x="917" y="7835"/>
                </a:cubicBezTo>
                <a:cubicBezTo>
                  <a:pt x="607" y="7835"/>
                  <a:pt x="357" y="7585"/>
                  <a:pt x="357" y="7275"/>
                </a:cubicBezTo>
                <a:cubicBezTo>
                  <a:pt x="357" y="6965"/>
                  <a:pt x="607" y="6704"/>
                  <a:pt x="917" y="6704"/>
                </a:cubicBezTo>
                <a:cubicBezTo>
                  <a:pt x="1131" y="6704"/>
                  <a:pt x="1310" y="6811"/>
                  <a:pt x="1417" y="6989"/>
                </a:cubicBezTo>
                <a:cubicBezTo>
                  <a:pt x="1441" y="7049"/>
                  <a:pt x="1500" y="7085"/>
                  <a:pt x="1560" y="7085"/>
                </a:cubicBezTo>
                <a:lnTo>
                  <a:pt x="1965" y="7085"/>
                </a:lnTo>
                <a:cubicBezTo>
                  <a:pt x="2048" y="7085"/>
                  <a:pt x="2143" y="7001"/>
                  <a:pt x="2143" y="6906"/>
                </a:cubicBezTo>
                <a:lnTo>
                  <a:pt x="2143" y="5680"/>
                </a:lnTo>
                <a:lnTo>
                  <a:pt x="3358" y="5680"/>
                </a:lnTo>
                <a:cubicBezTo>
                  <a:pt x="3453" y="5680"/>
                  <a:pt x="3536" y="5608"/>
                  <a:pt x="3536" y="5501"/>
                </a:cubicBezTo>
                <a:lnTo>
                  <a:pt x="3536" y="5096"/>
                </a:lnTo>
                <a:cubicBezTo>
                  <a:pt x="3536" y="5037"/>
                  <a:pt x="3512" y="4977"/>
                  <a:pt x="3453" y="4953"/>
                </a:cubicBezTo>
                <a:cubicBezTo>
                  <a:pt x="3274" y="4846"/>
                  <a:pt x="3167" y="4656"/>
                  <a:pt x="3167" y="4465"/>
                </a:cubicBezTo>
                <a:cubicBezTo>
                  <a:pt x="3167" y="4144"/>
                  <a:pt x="3417" y="3894"/>
                  <a:pt x="3739" y="3894"/>
                </a:cubicBezTo>
                <a:cubicBezTo>
                  <a:pt x="4048" y="3894"/>
                  <a:pt x="4298" y="4144"/>
                  <a:pt x="4298" y="4465"/>
                </a:cubicBezTo>
                <a:cubicBezTo>
                  <a:pt x="4298" y="4668"/>
                  <a:pt x="4191" y="4846"/>
                  <a:pt x="4013" y="4953"/>
                </a:cubicBezTo>
                <a:cubicBezTo>
                  <a:pt x="3953" y="4977"/>
                  <a:pt x="3929" y="5037"/>
                  <a:pt x="3929" y="5096"/>
                </a:cubicBezTo>
                <a:lnTo>
                  <a:pt x="3929" y="5501"/>
                </a:lnTo>
                <a:cubicBezTo>
                  <a:pt x="3929" y="5596"/>
                  <a:pt x="4001" y="5680"/>
                  <a:pt x="4108" y="5680"/>
                </a:cubicBezTo>
                <a:lnTo>
                  <a:pt x="5322" y="5680"/>
                </a:lnTo>
                <a:lnTo>
                  <a:pt x="5322" y="6727"/>
                </a:lnTo>
                <a:lnTo>
                  <a:pt x="5191" y="6727"/>
                </a:lnTo>
                <a:cubicBezTo>
                  <a:pt x="5013" y="6501"/>
                  <a:pt x="4751" y="6346"/>
                  <a:pt x="4465" y="6346"/>
                </a:cubicBezTo>
                <a:cubicBezTo>
                  <a:pt x="3953" y="6346"/>
                  <a:pt x="3536" y="6763"/>
                  <a:pt x="3536" y="7275"/>
                </a:cubicBezTo>
                <a:cubicBezTo>
                  <a:pt x="3536" y="7775"/>
                  <a:pt x="3953" y="8192"/>
                  <a:pt x="4465" y="8192"/>
                </a:cubicBezTo>
                <a:cubicBezTo>
                  <a:pt x="4751" y="8192"/>
                  <a:pt x="5025" y="8061"/>
                  <a:pt x="5191" y="7823"/>
                </a:cubicBezTo>
                <a:lnTo>
                  <a:pt x="5322" y="7823"/>
                </a:lnTo>
                <a:lnTo>
                  <a:pt x="5322" y="8870"/>
                </a:lnTo>
                <a:lnTo>
                  <a:pt x="3120" y="8870"/>
                </a:lnTo>
                <a:cubicBezTo>
                  <a:pt x="3036" y="8870"/>
                  <a:pt x="2941" y="8942"/>
                  <a:pt x="2941" y="9049"/>
                </a:cubicBezTo>
                <a:cubicBezTo>
                  <a:pt x="2941" y="9144"/>
                  <a:pt x="3024" y="9228"/>
                  <a:pt x="3120" y="9228"/>
                </a:cubicBezTo>
                <a:lnTo>
                  <a:pt x="6727" y="9228"/>
                </a:lnTo>
                <a:lnTo>
                  <a:pt x="6727" y="9359"/>
                </a:lnTo>
                <a:cubicBezTo>
                  <a:pt x="6501" y="9537"/>
                  <a:pt x="6358" y="9799"/>
                  <a:pt x="6358" y="10085"/>
                </a:cubicBezTo>
                <a:cubicBezTo>
                  <a:pt x="6358" y="10597"/>
                  <a:pt x="6775" y="11014"/>
                  <a:pt x="7275" y="11014"/>
                </a:cubicBezTo>
                <a:cubicBezTo>
                  <a:pt x="7787" y="11014"/>
                  <a:pt x="8204" y="10597"/>
                  <a:pt x="8204" y="10085"/>
                </a:cubicBezTo>
                <a:cubicBezTo>
                  <a:pt x="8204" y="9799"/>
                  <a:pt x="8061" y="9525"/>
                  <a:pt x="7823" y="9359"/>
                </a:cubicBezTo>
                <a:lnTo>
                  <a:pt x="7823" y="9228"/>
                </a:lnTo>
                <a:lnTo>
                  <a:pt x="9049" y="9228"/>
                </a:lnTo>
                <a:cubicBezTo>
                  <a:pt x="9132" y="9228"/>
                  <a:pt x="9227" y="9144"/>
                  <a:pt x="9227" y="9049"/>
                </a:cubicBezTo>
                <a:lnTo>
                  <a:pt x="9227" y="7858"/>
                </a:lnTo>
                <a:lnTo>
                  <a:pt x="9227" y="7632"/>
                </a:lnTo>
                <a:lnTo>
                  <a:pt x="9227" y="5501"/>
                </a:lnTo>
                <a:lnTo>
                  <a:pt x="9227" y="4287"/>
                </a:lnTo>
                <a:lnTo>
                  <a:pt x="9358" y="4287"/>
                </a:lnTo>
                <a:cubicBezTo>
                  <a:pt x="9537" y="4501"/>
                  <a:pt x="9811" y="4656"/>
                  <a:pt x="10097" y="4656"/>
                </a:cubicBezTo>
                <a:cubicBezTo>
                  <a:pt x="10597" y="4656"/>
                  <a:pt x="11013" y="4239"/>
                  <a:pt x="11013" y="3727"/>
                </a:cubicBezTo>
                <a:cubicBezTo>
                  <a:pt x="11013" y="3227"/>
                  <a:pt x="10597" y="2810"/>
                  <a:pt x="10097" y="2810"/>
                </a:cubicBezTo>
                <a:cubicBezTo>
                  <a:pt x="9811" y="2810"/>
                  <a:pt x="9525" y="2941"/>
                  <a:pt x="9358" y="3179"/>
                </a:cubicBezTo>
                <a:lnTo>
                  <a:pt x="9227" y="3179"/>
                </a:lnTo>
                <a:lnTo>
                  <a:pt x="9227" y="1965"/>
                </a:lnTo>
                <a:cubicBezTo>
                  <a:pt x="9227" y="1870"/>
                  <a:pt x="9156" y="1786"/>
                  <a:pt x="9049" y="1786"/>
                </a:cubicBezTo>
                <a:lnTo>
                  <a:pt x="8465" y="1786"/>
                </a:lnTo>
                <a:cubicBezTo>
                  <a:pt x="8382" y="1786"/>
                  <a:pt x="8287" y="1858"/>
                  <a:pt x="8287" y="1965"/>
                </a:cubicBezTo>
                <a:cubicBezTo>
                  <a:pt x="8287" y="2048"/>
                  <a:pt x="8358" y="2143"/>
                  <a:pt x="8465" y="2143"/>
                </a:cubicBezTo>
                <a:lnTo>
                  <a:pt x="8870" y="2143"/>
                </a:lnTo>
                <a:lnTo>
                  <a:pt x="8870" y="3358"/>
                </a:lnTo>
                <a:cubicBezTo>
                  <a:pt x="8870" y="3453"/>
                  <a:pt x="8942" y="3536"/>
                  <a:pt x="9049" y="3536"/>
                </a:cubicBezTo>
                <a:lnTo>
                  <a:pt x="9454" y="3536"/>
                </a:lnTo>
                <a:cubicBezTo>
                  <a:pt x="9513" y="3536"/>
                  <a:pt x="9573" y="3513"/>
                  <a:pt x="9597" y="3453"/>
                </a:cubicBezTo>
                <a:cubicBezTo>
                  <a:pt x="9704" y="3275"/>
                  <a:pt x="9894" y="3167"/>
                  <a:pt x="10085" y="3167"/>
                </a:cubicBezTo>
                <a:cubicBezTo>
                  <a:pt x="10406" y="3167"/>
                  <a:pt x="10656" y="3417"/>
                  <a:pt x="10656" y="3727"/>
                </a:cubicBezTo>
                <a:cubicBezTo>
                  <a:pt x="10656" y="4048"/>
                  <a:pt x="10406" y="4298"/>
                  <a:pt x="10085" y="4298"/>
                </a:cubicBezTo>
                <a:cubicBezTo>
                  <a:pt x="9882" y="4298"/>
                  <a:pt x="9704" y="4191"/>
                  <a:pt x="9597" y="4013"/>
                </a:cubicBezTo>
                <a:cubicBezTo>
                  <a:pt x="9573" y="3953"/>
                  <a:pt x="9513" y="3929"/>
                  <a:pt x="9454" y="3929"/>
                </a:cubicBezTo>
                <a:lnTo>
                  <a:pt x="9049" y="3929"/>
                </a:lnTo>
                <a:cubicBezTo>
                  <a:pt x="8966" y="3929"/>
                  <a:pt x="8870" y="4001"/>
                  <a:pt x="8870" y="4108"/>
                </a:cubicBezTo>
                <a:lnTo>
                  <a:pt x="8870" y="5322"/>
                </a:lnTo>
                <a:lnTo>
                  <a:pt x="7644" y="5322"/>
                </a:lnTo>
                <a:cubicBezTo>
                  <a:pt x="7561" y="5322"/>
                  <a:pt x="7465" y="5394"/>
                  <a:pt x="7465" y="5501"/>
                </a:cubicBezTo>
                <a:lnTo>
                  <a:pt x="7465" y="5906"/>
                </a:lnTo>
                <a:cubicBezTo>
                  <a:pt x="7465" y="5965"/>
                  <a:pt x="7501" y="6025"/>
                  <a:pt x="7561" y="6049"/>
                </a:cubicBezTo>
                <a:cubicBezTo>
                  <a:pt x="7739" y="6156"/>
                  <a:pt x="7846" y="6346"/>
                  <a:pt x="7846" y="6549"/>
                </a:cubicBezTo>
                <a:cubicBezTo>
                  <a:pt x="7846" y="6858"/>
                  <a:pt x="7584" y="7108"/>
                  <a:pt x="7275" y="7108"/>
                </a:cubicBezTo>
                <a:cubicBezTo>
                  <a:pt x="6965" y="7108"/>
                  <a:pt x="6715" y="6858"/>
                  <a:pt x="6715" y="6549"/>
                </a:cubicBezTo>
                <a:cubicBezTo>
                  <a:pt x="6715" y="6334"/>
                  <a:pt x="6810" y="6156"/>
                  <a:pt x="7001" y="6049"/>
                </a:cubicBezTo>
                <a:cubicBezTo>
                  <a:pt x="7061" y="6025"/>
                  <a:pt x="7084" y="5965"/>
                  <a:pt x="7084" y="5906"/>
                </a:cubicBezTo>
                <a:lnTo>
                  <a:pt x="7084" y="5501"/>
                </a:lnTo>
                <a:cubicBezTo>
                  <a:pt x="7084" y="5418"/>
                  <a:pt x="7013" y="5322"/>
                  <a:pt x="6906" y="5322"/>
                </a:cubicBezTo>
                <a:lnTo>
                  <a:pt x="5679" y="5322"/>
                </a:lnTo>
                <a:lnTo>
                  <a:pt x="5679" y="4287"/>
                </a:lnTo>
                <a:lnTo>
                  <a:pt x="5822" y="4287"/>
                </a:lnTo>
                <a:cubicBezTo>
                  <a:pt x="6001" y="4501"/>
                  <a:pt x="6263" y="4656"/>
                  <a:pt x="6549" y="4656"/>
                </a:cubicBezTo>
                <a:cubicBezTo>
                  <a:pt x="7061" y="4656"/>
                  <a:pt x="7477" y="4239"/>
                  <a:pt x="7477" y="3727"/>
                </a:cubicBezTo>
                <a:cubicBezTo>
                  <a:pt x="7477" y="3227"/>
                  <a:pt x="7061" y="2810"/>
                  <a:pt x="6549" y="2810"/>
                </a:cubicBezTo>
                <a:cubicBezTo>
                  <a:pt x="6263" y="2810"/>
                  <a:pt x="5989" y="2941"/>
                  <a:pt x="5822" y="3179"/>
                </a:cubicBezTo>
                <a:lnTo>
                  <a:pt x="5679" y="3179"/>
                </a:lnTo>
                <a:lnTo>
                  <a:pt x="5679" y="2143"/>
                </a:lnTo>
                <a:lnTo>
                  <a:pt x="7882" y="2143"/>
                </a:lnTo>
                <a:cubicBezTo>
                  <a:pt x="7977" y="2143"/>
                  <a:pt x="8061" y="2060"/>
                  <a:pt x="8061" y="1965"/>
                </a:cubicBezTo>
                <a:cubicBezTo>
                  <a:pt x="8061" y="1870"/>
                  <a:pt x="7989" y="1786"/>
                  <a:pt x="7882" y="1786"/>
                </a:cubicBezTo>
                <a:lnTo>
                  <a:pt x="4286" y="1786"/>
                </a:lnTo>
                <a:lnTo>
                  <a:pt x="4286" y="1643"/>
                </a:lnTo>
                <a:cubicBezTo>
                  <a:pt x="4513" y="1465"/>
                  <a:pt x="4655" y="1203"/>
                  <a:pt x="4655" y="917"/>
                </a:cubicBezTo>
                <a:cubicBezTo>
                  <a:pt x="4655" y="417"/>
                  <a:pt x="4239" y="0"/>
                  <a:pt x="373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31" name="Google Shape;10450;p79">
            <a:extLst>
              <a:ext uri="{FF2B5EF4-FFF2-40B4-BE49-F238E27FC236}">
                <a16:creationId xmlns:a16="http://schemas.microsoft.com/office/drawing/2014/main" id="{7DD25E55-6847-4E47-B5B6-5255EA412A9D}"/>
              </a:ext>
            </a:extLst>
          </p:cNvPr>
          <p:cNvGrpSpPr/>
          <p:nvPr/>
        </p:nvGrpSpPr>
        <p:grpSpPr>
          <a:xfrm rot="20555775">
            <a:off x="1011261" y="769246"/>
            <a:ext cx="549336" cy="457283"/>
            <a:chOff x="5778676" y="3826972"/>
            <a:chExt cx="349052" cy="313055"/>
          </a:xfrm>
        </p:grpSpPr>
        <p:sp>
          <p:nvSpPr>
            <p:cNvPr id="32" name="Google Shape;10451;p79">
              <a:extLst>
                <a:ext uri="{FF2B5EF4-FFF2-40B4-BE49-F238E27FC236}">
                  <a16:creationId xmlns:a16="http://schemas.microsoft.com/office/drawing/2014/main" id="{767B24EF-982C-49C3-A7E2-03939291F809}"/>
                </a:ext>
              </a:extLst>
            </p:cNvPr>
            <p:cNvSpPr/>
            <p:nvPr/>
          </p:nvSpPr>
          <p:spPr>
            <a:xfrm>
              <a:off x="5923045" y="3890659"/>
              <a:ext cx="27690" cy="48155"/>
            </a:xfrm>
            <a:custGeom>
              <a:avLst/>
              <a:gdLst/>
              <a:ahLst/>
              <a:cxnLst/>
              <a:rect l="l" t="t" r="r" b="b"/>
              <a:pathLst>
                <a:path w="870" h="1513" extrusionOk="0">
                  <a:moveTo>
                    <a:pt x="406" y="286"/>
                  </a:moveTo>
                  <a:lnTo>
                    <a:pt x="406" y="560"/>
                  </a:lnTo>
                  <a:cubicBezTo>
                    <a:pt x="299" y="524"/>
                    <a:pt x="251" y="488"/>
                    <a:pt x="251" y="417"/>
                  </a:cubicBezTo>
                  <a:cubicBezTo>
                    <a:pt x="251" y="345"/>
                    <a:pt x="334" y="298"/>
                    <a:pt x="406" y="286"/>
                  </a:cubicBezTo>
                  <a:close/>
                  <a:moveTo>
                    <a:pt x="513" y="845"/>
                  </a:moveTo>
                  <a:cubicBezTo>
                    <a:pt x="632" y="893"/>
                    <a:pt x="644" y="953"/>
                    <a:pt x="644" y="1012"/>
                  </a:cubicBezTo>
                  <a:cubicBezTo>
                    <a:pt x="644" y="1119"/>
                    <a:pt x="584" y="1155"/>
                    <a:pt x="513" y="1179"/>
                  </a:cubicBezTo>
                  <a:lnTo>
                    <a:pt x="513" y="845"/>
                  </a:lnTo>
                  <a:close/>
                  <a:moveTo>
                    <a:pt x="465" y="0"/>
                  </a:moveTo>
                  <a:cubicBezTo>
                    <a:pt x="441" y="0"/>
                    <a:pt x="406" y="12"/>
                    <a:pt x="406" y="48"/>
                  </a:cubicBezTo>
                  <a:lnTo>
                    <a:pt x="406" y="83"/>
                  </a:lnTo>
                  <a:cubicBezTo>
                    <a:pt x="179" y="119"/>
                    <a:pt x="48" y="238"/>
                    <a:pt x="48" y="441"/>
                  </a:cubicBezTo>
                  <a:cubicBezTo>
                    <a:pt x="48" y="667"/>
                    <a:pt x="215" y="738"/>
                    <a:pt x="406" y="810"/>
                  </a:cubicBezTo>
                  <a:lnTo>
                    <a:pt x="406" y="1191"/>
                  </a:lnTo>
                  <a:cubicBezTo>
                    <a:pt x="299" y="1167"/>
                    <a:pt x="251" y="1143"/>
                    <a:pt x="168" y="1072"/>
                  </a:cubicBezTo>
                  <a:cubicBezTo>
                    <a:pt x="149" y="1058"/>
                    <a:pt x="132" y="1051"/>
                    <a:pt x="116" y="1051"/>
                  </a:cubicBezTo>
                  <a:cubicBezTo>
                    <a:pt x="92" y="1051"/>
                    <a:pt x="70" y="1067"/>
                    <a:pt x="48" y="1095"/>
                  </a:cubicBezTo>
                  <a:cubicBezTo>
                    <a:pt x="1" y="1155"/>
                    <a:pt x="1" y="1215"/>
                    <a:pt x="48" y="1262"/>
                  </a:cubicBezTo>
                  <a:cubicBezTo>
                    <a:pt x="120" y="1357"/>
                    <a:pt x="275" y="1417"/>
                    <a:pt x="406" y="1417"/>
                  </a:cubicBezTo>
                  <a:lnTo>
                    <a:pt x="406" y="1476"/>
                  </a:lnTo>
                  <a:cubicBezTo>
                    <a:pt x="406" y="1500"/>
                    <a:pt x="441" y="1512"/>
                    <a:pt x="465" y="1512"/>
                  </a:cubicBezTo>
                  <a:cubicBezTo>
                    <a:pt x="501" y="1512"/>
                    <a:pt x="525" y="1500"/>
                    <a:pt x="525" y="1476"/>
                  </a:cubicBezTo>
                  <a:lnTo>
                    <a:pt x="525" y="1417"/>
                  </a:lnTo>
                  <a:cubicBezTo>
                    <a:pt x="715" y="1381"/>
                    <a:pt x="870" y="1262"/>
                    <a:pt x="870" y="1024"/>
                  </a:cubicBezTo>
                  <a:cubicBezTo>
                    <a:pt x="870" y="774"/>
                    <a:pt x="739" y="679"/>
                    <a:pt x="525" y="607"/>
                  </a:cubicBezTo>
                  <a:lnTo>
                    <a:pt x="525" y="286"/>
                  </a:lnTo>
                  <a:cubicBezTo>
                    <a:pt x="572" y="286"/>
                    <a:pt x="596" y="298"/>
                    <a:pt x="656" y="322"/>
                  </a:cubicBezTo>
                  <a:cubicBezTo>
                    <a:pt x="682" y="335"/>
                    <a:pt x="713" y="352"/>
                    <a:pt x="745" y="352"/>
                  </a:cubicBezTo>
                  <a:cubicBezTo>
                    <a:pt x="770" y="352"/>
                    <a:pt x="796" y="341"/>
                    <a:pt x="822" y="310"/>
                  </a:cubicBezTo>
                  <a:cubicBezTo>
                    <a:pt x="858" y="262"/>
                    <a:pt x="870" y="202"/>
                    <a:pt x="810" y="155"/>
                  </a:cubicBezTo>
                  <a:cubicBezTo>
                    <a:pt x="739" y="107"/>
                    <a:pt x="620" y="83"/>
                    <a:pt x="525" y="83"/>
                  </a:cubicBezTo>
                  <a:lnTo>
                    <a:pt x="525" y="48"/>
                  </a:lnTo>
                  <a:cubicBezTo>
                    <a:pt x="525" y="12"/>
                    <a:pt x="501" y="0"/>
                    <a:pt x="46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0452;p79">
              <a:extLst>
                <a:ext uri="{FF2B5EF4-FFF2-40B4-BE49-F238E27FC236}">
                  <a16:creationId xmlns:a16="http://schemas.microsoft.com/office/drawing/2014/main" id="{38D76832-5639-4B32-B97E-FF3BCA7EBBE8}"/>
                </a:ext>
              </a:extLst>
            </p:cNvPr>
            <p:cNvSpPr/>
            <p:nvPr/>
          </p:nvSpPr>
          <p:spPr>
            <a:xfrm>
              <a:off x="5976866" y="3843268"/>
              <a:ext cx="80364" cy="80364"/>
            </a:xfrm>
            <a:custGeom>
              <a:avLst/>
              <a:gdLst/>
              <a:ahLst/>
              <a:cxnLst/>
              <a:rect l="l" t="t" r="r" b="b"/>
              <a:pathLst>
                <a:path w="2525" h="2525" extrusionOk="0">
                  <a:moveTo>
                    <a:pt x="1263" y="310"/>
                  </a:moveTo>
                  <a:cubicBezTo>
                    <a:pt x="1786" y="310"/>
                    <a:pt x="2215" y="739"/>
                    <a:pt x="2215" y="1263"/>
                  </a:cubicBezTo>
                  <a:cubicBezTo>
                    <a:pt x="2215" y="1787"/>
                    <a:pt x="1798" y="2215"/>
                    <a:pt x="1263" y="2215"/>
                  </a:cubicBezTo>
                  <a:cubicBezTo>
                    <a:pt x="739" y="2215"/>
                    <a:pt x="310" y="1787"/>
                    <a:pt x="310" y="1263"/>
                  </a:cubicBezTo>
                  <a:cubicBezTo>
                    <a:pt x="310" y="739"/>
                    <a:pt x="739" y="310"/>
                    <a:pt x="1263" y="310"/>
                  </a:cubicBezTo>
                  <a:close/>
                  <a:moveTo>
                    <a:pt x="1263" y="1"/>
                  </a:moveTo>
                  <a:cubicBezTo>
                    <a:pt x="560" y="1"/>
                    <a:pt x="1" y="560"/>
                    <a:pt x="1" y="1263"/>
                  </a:cubicBezTo>
                  <a:cubicBezTo>
                    <a:pt x="1" y="1965"/>
                    <a:pt x="560" y="2525"/>
                    <a:pt x="1263" y="2525"/>
                  </a:cubicBezTo>
                  <a:cubicBezTo>
                    <a:pt x="1965" y="2525"/>
                    <a:pt x="2525" y="1965"/>
                    <a:pt x="2525" y="1263"/>
                  </a:cubicBezTo>
                  <a:cubicBezTo>
                    <a:pt x="2525" y="560"/>
                    <a:pt x="1965" y="1"/>
                    <a:pt x="126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0453;p79">
              <a:extLst>
                <a:ext uri="{FF2B5EF4-FFF2-40B4-BE49-F238E27FC236}">
                  <a16:creationId xmlns:a16="http://schemas.microsoft.com/office/drawing/2014/main" id="{7AFF080F-4216-4F03-A306-ED5AED6018AA}"/>
                </a:ext>
              </a:extLst>
            </p:cNvPr>
            <p:cNvSpPr/>
            <p:nvPr/>
          </p:nvSpPr>
          <p:spPr>
            <a:xfrm>
              <a:off x="5879473" y="3826972"/>
              <a:ext cx="193288" cy="144051"/>
            </a:xfrm>
            <a:custGeom>
              <a:avLst/>
              <a:gdLst/>
              <a:ahLst/>
              <a:cxnLst/>
              <a:rect l="l" t="t" r="r" b="b"/>
              <a:pathLst>
                <a:path w="6073" h="4526" extrusionOk="0">
                  <a:moveTo>
                    <a:pt x="1798" y="1775"/>
                  </a:moveTo>
                  <a:cubicBezTo>
                    <a:pt x="2132" y="1775"/>
                    <a:pt x="2430" y="1942"/>
                    <a:pt x="2596" y="2192"/>
                  </a:cubicBezTo>
                  <a:cubicBezTo>
                    <a:pt x="2620" y="2346"/>
                    <a:pt x="2680" y="2477"/>
                    <a:pt x="2739" y="2608"/>
                  </a:cubicBezTo>
                  <a:cubicBezTo>
                    <a:pt x="2739" y="2656"/>
                    <a:pt x="2751" y="2704"/>
                    <a:pt x="2751" y="2727"/>
                  </a:cubicBezTo>
                  <a:cubicBezTo>
                    <a:pt x="2751" y="3251"/>
                    <a:pt x="2322" y="3680"/>
                    <a:pt x="1798" y="3680"/>
                  </a:cubicBezTo>
                  <a:cubicBezTo>
                    <a:pt x="1287" y="3680"/>
                    <a:pt x="846" y="3251"/>
                    <a:pt x="846" y="2727"/>
                  </a:cubicBezTo>
                  <a:cubicBezTo>
                    <a:pt x="846" y="2203"/>
                    <a:pt x="1287" y="1775"/>
                    <a:pt x="1798" y="1775"/>
                  </a:cubicBezTo>
                  <a:close/>
                  <a:moveTo>
                    <a:pt x="1810" y="1251"/>
                  </a:moveTo>
                  <a:cubicBezTo>
                    <a:pt x="2072" y="1251"/>
                    <a:pt x="2334" y="1334"/>
                    <a:pt x="2560" y="1465"/>
                  </a:cubicBezTo>
                  <a:cubicBezTo>
                    <a:pt x="2549" y="1537"/>
                    <a:pt x="2549" y="1632"/>
                    <a:pt x="2537" y="1692"/>
                  </a:cubicBezTo>
                  <a:cubicBezTo>
                    <a:pt x="2322" y="1537"/>
                    <a:pt x="2072" y="1453"/>
                    <a:pt x="1787" y="1453"/>
                  </a:cubicBezTo>
                  <a:cubicBezTo>
                    <a:pt x="1084" y="1453"/>
                    <a:pt x="525" y="2013"/>
                    <a:pt x="525" y="2715"/>
                  </a:cubicBezTo>
                  <a:cubicBezTo>
                    <a:pt x="525" y="3418"/>
                    <a:pt x="1084" y="3978"/>
                    <a:pt x="1787" y="3978"/>
                  </a:cubicBezTo>
                  <a:cubicBezTo>
                    <a:pt x="2382" y="3978"/>
                    <a:pt x="2894" y="3561"/>
                    <a:pt x="3025" y="3001"/>
                  </a:cubicBezTo>
                  <a:lnTo>
                    <a:pt x="3192" y="3156"/>
                  </a:lnTo>
                  <a:cubicBezTo>
                    <a:pt x="3025" y="3775"/>
                    <a:pt x="2465" y="4204"/>
                    <a:pt x="1810" y="4204"/>
                  </a:cubicBezTo>
                  <a:cubicBezTo>
                    <a:pt x="1001" y="4204"/>
                    <a:pt x="334" y="3549"/>
                    <a:pt x="334" y="2727"/>
                  </a:cubicBezTo>
                  <a:cubicBezTo>
                    <a:pt x="334" y="1906"/>
                    <a:pt x="989" y="1251"/>
                    <a:pt x="1810" y="1251"/>
                  </a:cubicBezTo>
                  <a:close/>
                  <a:moveTo>
                    <a:pt x="4299" y="1"/>
                  </a:moveTo>
                  <a:cubicBezTo>
                    <a:pt x="3549" y="1"/>
                    <a:pt x="2894" y="501"/>
                    <a:pt x="2632" y="1168"/>
                  </a:cubicBezTo>
                  <a:cubicBezTo>
                    <a:pt x="2382" y="1037"/>
                    <a:pt x="2084" y="953"/>
                    <a:pt x="1787" y="953"/>
                  </a:cubicBezTo>
                  <a:cubicBezTo>
                    <a:pt x="810" y="953"/>
                    <a:pt x="1" y="1763"/>
                    <a:pt x="1" y="2739"/>
                  </a:cubicBezTo>
                  <a:cubicBezTo>
                    <a:pt x="1" y="3727"/>
                    <a:pt x="810" y="4525"/>
                    <a:pt x="1787" y="4525"/>
                  </a:cubicBezTo>
                  <a:cubicBezTo>
                    <a:pt x="2549" y="4525"/>
                    <a:pt x="3203" y="4049"/>
                    <a:pt x="3453" y="3370"/>
                  </a:cubicBezTo>
                  <a:cubicBezTo>
                    <a:pt x="3703" y="3501"/>
                    <a:pt x="3989" y="3573"/>
                    <a:pt x="4299" y="3573"/>
                  </a:cubicBezTo>
                  <a:cubicBezTo>
                    <a:pt x="4704" y="3573"/>
                    <a:pt x="5108" y="3442"/>
                    <a:pt x="5418" y="3192"/>
                  </a:cubicBezTo>
                  <a:cubicBezTo>
                    <a:pt x="5728" y="2942"/>
                    <a:pt x="5954" y="2596"/>
                    <a:pt x="6049" y="2203"/>
                  </a:cubicBezTo>
                  <a:cubicBezTo>
                    <a:pt x="6073" y="2108"/>
                    <a:pt x="6037" y="2013"/>
                    <a:pt x="5942" y="2001"/>
                  </a:cubicBezTo>
                  <a:cubicBezTo>
                    <a:pt x="5932" y="2000"/>
                    <a:pt x="5921" y="1999"/>
                    <a:pt x="5911" y="1999"/>
                  </a:cubicBezTo>
                  <a:cubicBezTo>
                    <a:pt x="5839" y="1999"/>
                    <a:pt x="5772" y="2037"/>
                    <a:pt x="5751" y="2120"/>
                  </a:cubicBezTo>
                  <a:cubicBezTo>
                    <a:pt x="5597" y="2787"/>
                    <a:pt x="5001" y="3251"/>
                    <a:pt x="4323" y="3251"/>
                  </a:cubicBezTo>
                  <a:cubicBezTo>
                    <a:pt x="3787" y="3251"/>
                    <a:pt x="3311" y="2965"/>
                    <a:pt x="3037" y="2501"/>
                  </a:cubicBezTo>
                  <a:cubicBezTo>
                    <a:pt x="3013" y="2358"/>
                    <a:pt x="2953" y="2203"/>
                    <a:pt x="2882" y="2084"/>
                  </a:cubicBezTo>
                  <a:cubicBezTo>
                    <a:pt x="2680" y="1180"/>
                    <a:pt x="3382" y="322"/>
                    <a:pt x="4311" y="322"/>
                  </a:cubicBezTo>
                  <a:cubicBezTo>
                    <a:pt x="4989" y="322"/>
                    <a:pt x="5585" y="775"/>
                    <a:pt x="5739" y="1453"/>
                  </a:cubicBezTo>
                  <a:cubicBezTo>
                    <a:pt x="5750" y="1528"/>
                    <a:pt x="5818" y="1574"/>
                    <a:pt x="5901" y="1574"/>
                  </a:cubicBezTo>
                  <a:cubicBezTo>
                    <a:pt x="5911" y="1574"/>
                    <a:pt x="5920" y="1574"/>
                    <a:pt x="5930" y="1572"/>
                  </a:cubicBezTo>
                  <a:cubicBezTo>
                    <a:pt x="6013" y="1549"/>
                    <a:pt x="6061" y="1465"/>
                    <a:pt x="6049" y="1370"/>
                  </a:cubicBezTo>
                  <a:cubicBezTo>
                    <a:pt x="5954" y="989"/>
                    <a:pt x="5739" y="644"/>
                    <a:pt x="5418" y="394"/>
                  </a:cubicBezTo>
                  <a:cubicBezTo>
                    <a:pt x="5108" y="144"/>
                    <a:pt x="4704" y="1"/>
                    <a:pt x="429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0454;p79">
              <a:extLst>
                <a:ext uri="{FF2B5EF4-FFF2-40B4-BE49-F238E27FC236}">
                  <a16:creationId xmlns:a16="http://schemas.microsoft.com/office/drawing/2014/main" id="{E3DD3984-67EF-4221-A8EC-E776B965791C}"/>
                </a:ext>
              </a:extLst>
            </p:cNvPr>
            <p:cNvSpPr/>
            <p:nvPr/>
          </p:nvSpPr>
          <p:spPr>
            <a:xfrm>
              <a:off x="6003760" y="3859946"/>
              <a:ext cx="26958" cy="47773"/>
            </a:xfrm>
            <a:custGeom>
              <a:avLst/>
              <a:gdLst/>
              <a:ahLst/>
              <a:cxnLst/>
              <a:rect l="l" t="t" r="r" b="b"/>
              <a:pathLst>
                <a:path w="847" h="1501" extrusionOk="0">
                  <a:moveTo>
                    <a:pt x="382" y="298"/>
                  </a:moveTo>
                  <a:lnTo>
                    <a:pt x="382" y="572"/>
                  </a:lnTo>
                  <a:cubicBezTo>
                    <a:pt x="287" y="536"/>
                    <a:pt x="239" y="501"/>
                    <a:pt x="239" y="429"/>
                  </a:cubicBezTo>
                  <a:cubicBezTo>
                    <a:pt x="239" y="358"/>
                    <a:pt x="310" y="310"/>
                    <a:pt x="382" y="298"/>
                  </a:cubicBezTo>
                  <a:close/>
                  <a:moveTo>
                    <a:pt x="489" y="870"/>
                  </a:moveTo>
                  <a:cubicBezTo>
                    <a:pt x="608" y="917"/>
                    <a:pt x="620" y="977"/>
                    <a:pt x="620" y="1037"/>
                  </a:cubicBezTo>
                  <a:cubicBezTo>
                    <a:pt x="620" y="1132"/>
                    <a:pt x="560" y="1167"/>
                    <a:pt x="489" y="1203"/>
                  </a:cubicBezTo>
                  <a:lnTo>
                    <a:pt x="489" y="870"/>
                  </a:lnTo>
                  <a:close/>
                  <a:moveTo>
                    <a:pt x="441" y="1"/>
                  </a:moveTo>
                  <a:cubicBezTo>
                    <a:pt x="418" y="1"/>
                    <a:pt x="382" y="13"/>
                    <a:pt x="382" y="36"/>
                  </a:cubicBezTo>
                  <a:lnTo>
                    <a:pt x="382" y="84"/>
                  </a:lnTo>
                  <a:cubicBezTo>
                    <a:pt x="156" y="120"/>
                    <a:pt x="25" y="239"/>
                    <a:pt x="25" y="441"/>
                  </a:cubicBezTo>
                  <a:cubicBezTo>
                    <a:pt x="25" y="679"/>
                    <a:pt x="203" y="739"/>
                    <a:pt x="382" y="810"/>
                  </a:cubicBezTo>
                  <a:lnTo>
                    <a:pt x="382" y="1191"/>
                  </a:lnTo>
                  <a:cubicBezTo>
                    <a:pt x="275" y="1167"/>
                    <a:pt x="239" y="1132"/>
                    <a:pt x="144" y="1072"/>
                  </a:cubicBezTo>
                  <a:cubicBezTo>
                    <a:pt x="125" y="1059"/>
                    <a:pt x="108" y="1053"/>
                    <a:pt x="92" y="1053"/>
                  </a:cubicBezTo>
                  <a:cubicBezTo>
                    <a:pt x="37" y="1053"/>
                    <a:pt x="1" y="1121"/>
                    <a:pt x="1" y="1167"/>
                  </a:cubicBezTo>
                  <a:cubicBezTo>
                    <a:pt x="1" y="1203"/>
                    <a:pt x="13" y="1227"/>
                    <a:pt x="25" y="1251"/>
                  </a:cubicBezTo>
                  <a:cubicBezTo>
                    <a:pt x="96" y="1346"/>
                    <a:pt x="251" y="1394"/>
                    <a:pt x="382" y="1394"/>
                  </a:cubicBezTo>
                  <a:lnTo>
                    <a:pt x="382" y="1453"/>
                  </a:lnTo>
                  <a:cubicBezTo>
                    <a:pt x="382" y="1489"/>
                    <a:pt x="418" y="1501"/>
                    <a:pt x="441" y="1501"/>
                  </a:cubicBezTo>
                  <a:cubicBezTo>
                    <a:pt x="477" y="1501"/>
                    <a:pt x="501" y="1489"/>
                    <a:pt x="501" y="1453"/>
                  </a:cubicBezTo>
                  <a:lnTo>
                    <a:pt x="501" y="1394"/>
                  </a:lnTo>
                  <a:cubicBezTo>
                    <a:pt x="703" y="1370"/>
                    <a:pt x="846" y="1251"/>
                    <a:pt x="846" y="1013"/>
                  </a:cubicBezTo>
                  <a:cubicBezTo>
                    <a:pt x="846" y="786"/>
                    <a:pt x="691" y="691"/>
                    <a:pt x="501" y="620"/>
                  </a:cubicBezTo>
                  <a:lnTo>
                    <a:pt x="501" y="298"/>
                  </a:lnTo>
                  <a:cubicBezTo>
                    <a:pt x="584" y="298"/>
                    <a:pt x="608" y="310"/>
                    <a:pt x="680" y="358"/>
                  </a:cubicBezTo>
                  <a:cubicBezTo>
                    <a:pt x="694" y="362"/>
                    <a:pt x="709" y="364"/>
                    <a:pt x="723" y="364"/>
                  </a:cubicBezTo>
                  <a:cubicBezTo>
                    <a:pt x="754" y="364"/>
                    <a:pt x="782" y="351"/>
                    <a:pt x="799" y="310"/>
                  </a:cubicBezTo>
                  <a:cubicBezTo>
                    <a:pt x="834" y="263"/>
                    <a:pt x="846" y="203"/>
                    <a:pt x="787" y="155"/>
                  </a:cubicBezTo>
                  <a:cubicBezTo>
                    <a:pt x="715" y="96"/>
                    <a:pt x="596" y="84"/>
                    <a:pt x="501" y="84"/>
                  </a:cubicBezTo>
                  <a:lnTo>
                    <a:pt x="501" y="36"/>
                  </a:lnTo>
                  <a:cubicBezTo>
                    <a:pt x="501" y="13"/>
                    <a:pt x="477" y="1"/>
                    <a:pt x="44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0455;p79">
              <a:extLst>
                <a:ext uri="{FF2B5EF4-FFF2-40B4-BE49-F238E27FC236}">
                  <a16:creationId xmlns:a16="http://schemas.microsoft.com/office/drawing/2014/main" id="{B5D0CA86-F25E-4274-9C16-2A5C9CE31589}"/>
                </a:ext>
              </a:extLst>
            </p:cNvPr>
            <p:cNvSpPr/>
            <p:nvPr/>
          </p:nvSpPr>
          <p:spPr>
            <a:xfrm>
              <a:off x="5778676" y="3939865"/>
              <a:ext cx="349052" cy="200163"/>
            </a:xfrm>
            <a:custGeom>
              <a:avLst/>
              <a:gdLst/>
              <a:ahLst/>
              <a:cxnLst/>
              <a:rect l="l" t="t" r="r" b="b"/>
              <a:pathLst>
                <a:path w="10967" h="6289" extrusionOk="0">
                  <a:moveTo>
                    <a:pt x="3483" y="1855"/>
                  </a:moveTo>
                  <a:cubicBezTo>
                    <a:pt x="3500" y="1855"/>
                    <a:pt x="3513" y="1868"/>
                    <a:pt x="3513" y="1895"/>
                  </a:cubicBezTo>
                  <a:cubicBezTo>
                    <a:pt x="3584" y="2074"/>
                    <a:pt x="4573" y="4693"/>
                    <a:pt x="4620" y="4776"/>
                  </a:cubicBezTo>
                  <a:cubicBezTo>
                    <a:pt x="4632" y="4788"/>
                    <a:pt x="4620" y="4824"/>
                    <a:pt x="4584" y="4824"/>
                  </a:cubicBezTo>
                  <a:lnTo>
                    <a:pt x="3882" y="5086"/>
                  </a:lnTo>
                  <a:cubicBezTo>
                    <a:pt x="3846" y="4955"/>
                    <a:pt x="2846" y="2300"/>
                    <a:pt x="2775" y="2133"/>
                  </a:cubicBezTo>
                  <a:lnTo>
                    <a:pt x="3465" y="1859"/>
                  </a:lnTo>
                  <a:cubicBezTo>
                    <a:pt x="3471" y="1856"/>
                    <a:pt x="3477" y="1855"/>
                    <a:pt x="3483" y="1855"/>
                  </a:cubicBezTo>
                  <a:close/>
                  <a:moveTo>
                    <a:pt x="2477" y="2228"/>
                  </a:moveTo>
                  <a:lnTo>
                    <a:pt x="3584" y="5193"/>
                  </a:lnTo>
                  <a:cubicBezTo>
                    <a:pt x="3072" y="5407"/>
                    <a:pt x="1739" y="5907"/>
                    <a:pt x="1513" y="6003"/>
                  </a:cubicBezTo>
                  <a:cubicBezTo>
                    <a:pt x="1507" y="6005"/>
                    <a:pt x="1500" y="6007"/>
                    <a:pt x="1493" y="6007"/>
                  </a:cubicBezTo>
                  <a:cubicBezTo>
                    <a:pt x="1468" y="6007"/>
                    <a:pt x="1438" y="5991"/>
                    <a:pt x="1429" y="5955"/>
                  </a:cubicBezTo>
                  <a:lnTo>
                    <a:pt x="358" y="3109"/>
                  </a:lnTo>
                  <a:cubicBezTo>
                    <a:pt x="346" y="3086"/>
                    <a:pt x="358" y="3038"/>
                    <a:pt x="405" y="3026"/>
                  </a:cubicBezTo>
                  <a:cubicBezTo>
                    <a:pt x="1072" y="2764"/>
                    <a:pt x="2013" y="2407"/>
                    <a:pt x="2477" y="2228"/>
                  </a:cubicBezTo>
                  <a:close/>
                  <a:moveTo>
                    <a:pt x="10060" y="0"/>
                  </a:moveTo>
                  <a:cubicBezTo>
                    <a:pt x="9818" y="0"/>
                    <a:pt x="9583" y="125"/>
                    <a:pt x="9407" y="288"/>
                  </a:cubicBezTo>
                  <a:lnTo>
                    <a:pt x="7728" y="1681"/>
                  </a:lnTo>
                  <a:cubicBezTo>
                    <a:pt x="7632" y="1478"/>
                    <a:pt x="7430" y="1264"/>
                    <a:pt x="7061" y="1264"/>
                  </a:cubicBezTo>
                  <a:cubicBezTo>
                    <a:pt x="6668" y="1264"/>
                    <a:pt x="6361" y="1262"/>
                    <a:pt x="6115" y="1262"/>
                  </a:cubicBezTo>
                  <a:cubicBezTo>
                    <a:pt x="5377" y="1262"/>
                    <a:pt x="5192" y="1276"/>
                    <a:pt x="4906" y="1383"/>
                  </a:cubicBezTo>
                  <a:lnTo>
                    <a:pt x="3834" y="1835"/>
                  </a:lnTo>
                  <a:lnTo>
                    <a:pt x="3822" y="1788"/>
                  </a:lnTo>
                  <a:cubicBezTo>
                    <a:pt x="3766" y="1647"/>
                    <a:pt x="3637" y="1551"/>
                    <a:pt x="3491" y="1551"/>
                  </a:cubicBezTo>
                  <a:cubicBezTo>
                    <a:pt x="3451" y="1551"/>
                    <a:pt x="3411" y="1558"/>
                    <a:pt x="3370" y="1574"/>
                  </a:cubicBezTo>
                  <a:lnTo>
                    <a:pt x="2560" y="1871"/>
                  </a:lnTo>
                  <a:cubicBezTo>
                    <a:pt x="2203" y="2014"/>
                    <a:pt x="1084" y="2431"/>
                    <a:pt x="298" y="2728"/>
                  </a:cubicBezTo>
                  <a:cubicBezTo>
                    <a:pt x="108" y="2800"/>
                    <a:pt x="1" y="3026"/>
                    <a:pt x="72" y="3217"/>
                  </a:cubicBezTo>
                  <a:lnTo>
                    <a:pt x="1144" y="6038"/>
                  </a:lnTo>
                  <a:cubicBezTo>
                    <a:pt x="1199" y="6196"/>
                    <a:pt x="1348" y="6288"/>
                    <a:pt x="1501" y="6288"/>
                  </a:cubicBezTo>
                  <a:cubicBezTo>
                    <a:pt x="1545" y="6288"/>
                    <a:pt x="1589" y="6281"/>
                    <a:pt x="1632" y="6265"/>
                  </a:cubicBezTo>
                  <a:cubicBezTo>
                    <a:pt x="1870" y="6181"/>
                    <a:pt x="3501" y="5562"/>
                    <a:pt x="3858" y="5431"/>
                  </a:cubicBezTo>
                  <a:lnTo>
                    <a:pt x="4704" y="5122"/>
                  </a:lnTo>
                  <a:cubicBezTo>
                    <a:pt x="4882" y="5050"/>
                    <a:pt x="4989" y="4848"/>
                    <a:pt x="4918" y="4657"/>
                  </a:cubicBezTo>
                  <a:lnTo>
                    <a:pt x="4894" y="4622"/>
                  </a:lnTo>
                  <a:cubicBezTo>
                    <a:pt x="5454" y="4383"/>
                    <a:pt x="5466" y="4360"/>
                    <a:pt x="6049" y="4360"/>
                  </a:cubicBezTo>
                  <a:cubicBezTo>
                    <a:pt x="6132" y="4360"/>
                    <a:pt x="6204" y="4288"/>
                    <a:pt x="6204" y="4193"/>
                  </a:cubicBezTo>
                  <a:cubicBezTo>
                    <a:pt x="6204" y="4110"/>
                    <a:pt x="6132" y="4026"/>
                    <a:pt x="6049" y="4026"/>
                  </a:cubicBezTo>
                  <a:cubicBezTo>
                    <a:pt x="5418" y="4026"/>
                    <a:pt x="5358" y="4074"/>
                    <a:pt x="4799" y="4312"/>
                  </a:cubicBezTo>
                  <a:lnTo>
                    <a:pt x="3965" y="2097"/>
                  </a:lnTo>
                  <a:lnTo>
                    <a:pt x="5037" y="1645"/>
                  </a:lnTo>
                  <a:cubicBezTo>
                    <a:pt x="5251" y="1571"/>
                    <a:pt x="5403" y="1559"/>
                    <a:pt x="5989" y="1559"/>
                  </a:cubicBezTo>
                  <a:cubicBezTo>
                    <a:pt x="6250" y="1559"/>
                    <a:pt x="6597" y="1562"/>
                    <a:pt x="7073" y="1562"/>
                  </a:cubicBezTo>
                  <a:cubicBezTo>
                    <a:pt x="7240" y="1562"/>
                    <a:pt x="7359" y="1621"/>
                    <a:pt x="7430" y="1740"/>
                  </a:cubicBezTo>
                  <a:cubicBezTo>
                    <a:pt x="7478" y="1835"/>
                    <a:pt x="7490" y="1919"/>
                    <a:pt x="7502" y="1931"/>
                  </a:cubicBezTo>
                  <a:cubicBezTo>
                    <a:pt x="7502" y="1990"/>
                    <a:pt x="7454" y="2276"/>
                    <a:pt x="7180" y="2336"/>
                  </a:cubicBezTo>
                  <a:cubicBezTo>
                    <a:pt x="6740" y="2407"/>
                    <a:pt x="5823" y="2538"/>
                    <a:pt x="5811" y="2538"/>
                  </a:cubicBezTo>
                  <a:cubicBezTo>
                    <a:pt x="5716" y="2562"/>
                    <a:pt x="5656" y="2633"/>
                    <a:pt x="5668" y="2728"/>
                  </a:cubicBezTo>
                  <a:cubicBezTo>
                    <a:pt x="5692" y="2800"/>
                    <a:pt x="5751" y="2859"/>
                    <a:pt x="5823" y="2859"/>
                  </a:cubicBezTo>
                  <a:lnTo>
                    <a:pt x="5847" y="2859"/>
                  </a:lnTo>
                  <a:cubicBezTo>
                    <a:pt x="5870" y="2859"/>
                    <a:pt x="6787" y="2728"/>
                    <a:pt x="7240" y="2645"/>
                  </a:cubicBezTo>
                  <a:cubicBezTo>
                    <a:pt x="7632" y="2574"/>
                    <a:pt x="7787" y="2240"/>
                    <a:pt x="7811" y="2026"/>
                  </a:cubicBezTo>
                  <a:lnTo>
                    <a:pt x="9633" y="514"/>
                  </a:lnTo>
                  <a:cubicBezTo>
                    <a:pt x="9747" y="415"/>
                    <a:pt x="9895" y="311"/>
                    <a:pt x="10058" y="311"/>
                  </a:cubicBezTo>
                  <a:cubicBezTo>
                    <a:pt x="10151" y="311"/>
                    <a:pt x="10248" y="344"/>
                    <a:pt x="10347" y="431"/>
                  </a:cubicBezTo>
                  <a:cubicBezTo>
                    <a:pt x="10645" y="728"/>
                    <a:pt x="10371" y="1073"/>
                    <a:pt x="10299" y="1145"/>
                  </a:cubicBezTo>
                  <a:cubicBezTo>
                    <a:pt x="10228" y="1216"/>
                    <a:pt x="8013" y="3609"/>
                    <a:pt x="8013" y="3609"/>
                  </a:cubicBezTo>
                  <a:cubicBezTo>
                    <a:pt x="7680" y="3990"/>
                    <a:pt x="7251" y="4050"/>
                    <a:pt x="7073" y="4062"/>
                  </a:cubicBezTo>
                  <a:lnTo>
                    <a:pt x="6787" y="4062"/>
                  </a:lnTo>
                  <a:cubicBezTo>
                    <a:pt x="6704" y="4062"/>
                    <a:pt x="6620" y="4133"/>
                    <a:pt x="6620" y="4229"/>
                  </a:cubicBezTo>
                  <a:cubicBezTo>
                    <a:pt x="6620" y="4312"/>
                    <a:pt x="6704" y="4383"/>
                    <a:pt x="6787" y="4383"/>
                  </a:cubicBezTo>
                  <a:lnTo>
                    <a:pt x="7097" y="4383"/>
                  </a:lnTo>
                  <a:cubicBezTo>
                    <a:pt x="7311" y="4371"/>
                    <a:pt x="7859" y="4300"/>
                    <a:pt x="8264" y="3836"/>
                  </a:cubicBezTo>
                  <a:lnTo>
                    <a:pt x="10550" y="1371"/>
                  </a:lnTo>
                  <a:cubicBezTo>
                    <a:pt x="10728" y="1121"/>
                    <a:pt x="10966" y="621"/>
                    <a:pt x="10550" y="204"/>
                  </a:cubicBezTo>
                  <a:cubicBezTo>
                    <a:pt x="10395" y="59"/>
                    <a:pt x="10226" y="0"/>
                    <a:pt x="1006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074" name="Picture 2" descr="Qué son las sentencias INNER JOIN de SQL y cómo funciona? | Estrada Web  Group">
            <a:extLst>
              <a:ext uri="{FF2B5EF4-FFF2-40B4-BE49-F238E27FC236}">
                <a16:creationId xmlns:a16="http://schemas.microsoft.com/office/drawing/2014/main" id="{357F623F-CF15-4CA8-93B6-F2C21157B59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48498" y="1877949"/>
            <a:ext cx="3082019" cy="233413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715572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3" name="Google Shape;291;p39">
            <a:extLst>
              <a:ext uri="{FF2B5EF4-FFF2-40B4-BE49-F238E27FC236}">
                <a16:creationId xmlns:a16="http://schemas.microsoft.com/office/drawing/2014/main" id="{2E6F3CA1-DB76-4D93-93C5-A776A7AD9E85}"/>
              </a:ext>
            </a:extLst>
          </p:cNvPr>
          <p:cNvSpPr txBox="1">
            <a:spLocks noGrp="1"/>
          </p:cNvSpPr>
          <p:nvPr>
            <p:ph type="ctrTitle"/>
          </p:nvPr>
        </p:nvSpPr>
        <p:spPr>
          <a:xfrm>
            <a:off x="603368" y="649587"/>
            <a:ext cx="7937264" cy="577800"/>
          </a:xfrm>
          <a:prstGeom prst="rect">
            <a:avLst/>
          </a:prstGeom>
        </p:spPr>
        <p:txBody>
          <a:bodyPr spcFirstLastPara="1" wrap="square" lIns="91425" tIns="91425" rIns="91425" bIns="91425" anchor="ctr" anchorCtr="0">
            <a:noAutofit/>
          </a:bodyPr>
          <a:lstStyle/>
          <a:p>
            <a:pPr algn="ctr"/>
            <a:r>
              <a:rPr lang="es-BO" sz="2400" i="0" u="none" strike="noStrike" baseline="0" dirty="0">
                <a:latin typeface="+mj-lt"/>
              </a:rPr>
              <a:t>Conceptos de conjuntos</a:t>
            </a:r>
            <a:endParaRPr sz="2000" dirty="0">
              <a:latin typeface="+mj-lt"/>
            </a:endParaRPr>
          </a:p>
        </p:txBody>
      </p:sp>
      <p:sp>
        <p:nvSpPr>
          <p:cNvPr id="24" name="Google Shape;312;p41">
            <a:extLst>
              <a:ext uri="{FF2B5EF4-FFF2-40B4-BE49-F238E27FC236}">
                <a16:creationId xmlns:a16="http://schemas.microsoft.com/office/drawing/2014/main" id="{1AAB1B40-7D08-4EC3-AF11-8584F11717F1}"/>
              </a:ext>
            </a:extLst>
          </p:cNvPr>
          <p:cNvSpPr/>
          <p:nvPr/>
        </p:nvSpPr>
        <p:spPr>
          <a:xfrm>
            <a:off x="393818" y="361394"/>
            <a:ext cx="977782" cy="338261"/>
          </a:xfrm>
          <a:prstGeom prst="roundRect">
            <a:avLst>
              <a:gd name="adj" fmla="val 10308"/>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342;p41">
            <a:extLst>
              <a:ext uri="{FF2B5EF4-FFF2-40B4-BE49-F238E27FC236}">
                <a16:creationId xmlns:a16="http://schemas.microsoft.com/office/drawing/2014/main" id="{0D2B0CE8-9CC3-4E19-86D5-2DAC6D9A531D}"/>
              </a:ext>
            </a:extLst>
          </p:cNvPr>
          <p:cNvSpPr txBox="1">
            <a:spLocks/>
          </p:cNvSpPr>
          <p:nvPr/>
        </p:nvSpPr>
        <p:spPr>
          <a:xfrm>
            <a:off x="393818" y="361394"/>
            <a:ext cx="977782" cy="338261"/>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2400" b="1" dirty="0">
                <a:solidFill>
                  <a:schemeClr val="bg1"/>
                </a:solidFill>
              </a:rPr>
              <a:t>2.7.0</a:t>
            </a:r>
            <a:endParaRPr lang="en" sz="1800" b="1" dirty="0">
              <a:solidFill>
                <a:schemeClr val="bg1"/>
              </a:solidFill>
            </a:endParaRPr>
          </a:p>
        </p:txBody>
      </p:sp>
      <p:sp>
        <p:nvSpPr>
          <p:cNvPr id="5" name="Google Shape;312;p41">
            <a:extLst>
              <a:ext uri="{FF2B5EF4-FFF2-40B4-BE49-F238E27FC236}">
                <a16:creationId xmlns:a16="http://schemas.microsoft.com/office/drawing/2014/main" id="{3A867B14-4AF4-4619-9475-D4A60ECE6AC8}"/>
              </a:ext>
            </a:extLst>
          </p:cNvPr>
          <p:cNvSpPr/>
          <p:nvPr/>
        </p:nvSpPr>
        <p:spPr>
          <a:xfrm>
            <a:off x="1650784" y="709471"/>
            <a:ext cx="5842427" cy="458031"/>
          </a:xfrm>
          <a:prstGeom prst="roundRect">
            <a:avLst>
              <a:gd name="adj" fmla="val 10308"/>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312;p41">
            <a:extLst>
              <a:ext uri="{FF2B5EF4-FFF2-40B4-BE49-F238E27FC236}">
                <a16:creationId xmlns:a16="http://schemas.microsoft.com/office/drawing/2014/main" id="{E2F4D332-74A7-42EC-8808-91897A626C0D}"/>
              </a:ext>
            </a:extLst>
          </p:cNvPr>
          <p:cNvSpPr/>
          <p:nvPr/>
        </p:nvSpPr>
        <p:spPr>
          <a:xfrm>
            <a:off x="603367" y="1382486"/>
            <a:ext cx="7937263" cy="3265714"/>
          </a:xfrm>
          <a:prstGeom prst="roundRect">
            <a:avLst>
              <a:gd name="adj" fmla="val 10308"/>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CuadroTexto 1">
            <a:extLst>
              <a:ext uri="{FF2B5EF4-FFF2-40B4-BE49-F238E27FC236}">
                <a16:creationId xmlns:a16="http://schemas.microsoft.com/office/drawing/2014/main" id="{F9420C94-7144-44BB-903E-80D98BD0C519}"/>
              </a:ext>
            </a:extLst>
          </p:cNvPr>
          <p:cNvSpPr txBox="1"/>
          <p:nvPr/>
        </p:nvSpPr>
        <p:spPr>
          <a:xfrm>
            <a:off x="2901819" y="1382485"/>
            <a:ext cx="3873132" cy="604204"/>
          </a:xfrm>
          <a:prstGeom prst="rect">
            <a:avLst/>
          </a:prstGeom>
          <a:noFill/>
        </p:spPr>
        <p:txBody>
          <a:bodyPr wrap="square" rtlCol="0">
            <a:spAutoFit/>
          </a:bodyPr>
          <a:lstStyle/>
          <a:p>
            <a:pPr marL="285750" indent="-285750">
              <a:lnSpc>
                <a:spcPct val="200000"/>
              </a:lnSpc>
              <a:buFont typeface="Wingdings" panose="05000000000000000000" pitchFamily="2" charset="2"/>
              <a:buChar char="q"/>
            </a:pPr>
            <a:r>
              <a:rPr lang="es-BO" b="1" dirty="0">
                <a:solidFill>
                  <a:schemeClr val="bg1"/>
                </a:solidFill>
                <a:latin typeface="+mj-lt"/>
              </a:rPr>
              <a:t>Instrucción “ INNER JOIN ”</a:t>
            </a:r>
          </a:p>
          <a:p>
            <a:pPr>
              <a:lnSpc>
                <a:spcPct val="150000"/>
              </a:lnSpc>
            </a:pPr>
            <a:endParaRPr lang="es-BO" sz="400" dirty="0">
              <a:solidFill>
                <a:srgbClr val="BDC1C6"/>
              </a:solidFill>
              <a:latin typeface="arial" panose="020B0604020202020204" pitchFamily="34" charset="0"/>
            </a:endParaRPr>
          </a:p>
        </p:txBody>
      </p:sp>
      <p:pic>
        <p:nvPicPr>
          <p:cNvPr id="11" name="Picture 2">
            <a:extLst>
              <a:ext uri="{FF2B5EF4-FFF2-40B4-BE49-F238E27FC236}">
                <a16:creationId xmlns:a16="http://schemas.microsoft.com/office/drawing/2014/main" id="{99417075-6C06-467D-B27A-8FB43C110B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45674" y="4176910"/>
            <a:ext cx="1933180" cy="1933180"/>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Google Shape;9927;p79">
            <a:extLst>
              <a:ext uri="{FF2B5EF4-FFF2-40B4-BE49-F238E27FC236}">
                <a16:creationId xmlns:a16="http://schemas.microsoft.com/office/drawing/2014/main" id="{D4447005-7699-4DCE-ADDF-38C47911A932}"/>
              </a:ext>
            </a:extLst>
          </p:cNvPr>
          <p:cNvGrpSpPr/>
          <p:nvPr/>
        </p:nvGrpSpPr>
        <p:grpSpPr>
          <a:xfrm>
            <a:off x="393818" y="829996"/>
            <a:ext cx="594066" cy="490431"/>
            <a:chOff x="854261" y="2908813"/>
            <a:chExt cx="377474" cy="335748"/>
          </a:xfrm>
        </p:grpSpPr>
        <p:sp>
          <p:nvSpPr>
            <p:cNvPr id="13" name="Google Shape;9928;p79">
              <a:extLst>
                <a:ext uri="{FF2B5EF4-FFF2-40B4-BE49-F238E27FC236}">
                  <a16:creationId xmlns:a16="http://schemas.microsoft.com/office/drawing/2014/main" id="{86592F1D-3C7E-4FF3-B7A3-33F24DB3FD74}"/>
                </a:ext>
              </a:extLst>
            </p:cNvPr>
            <p:cNvSpPr/>
            <p:nvPr/>
          </p:nvSpPr>
          <p:spPr>
            <a:xfrm>
              <a:off x="896337" y="3079695"/>
              <a:ext cx="47391" cy="17091"/>
            </a:xfrm>
            <a:custGeom>
              <a:avLst/>
              <a:gdLst/>
              <a:ahLst/>
              <a:cxnLst/>
              <a:rect l="l" t="t" r="r" b="b"/>
              <a:pathLst>
                <a:path w="1489" h="537" extrusionOk="0">
                  <a:moveTo>
                    <a:pt x="179" y="1"/>
                  </a:moveTo>
                  <a:cubicBezTo>
                    <a:pt x="96" y="1"/>
                    <a:pt x="0" y="72"/>
                    <a:pt x="0" y="179"/>
                  </a:cubicBezTo>
                  <a:cubicBezTo>
                    <a:pt x="0" y="263"/>
                    <a:pt x="84" y="358"/>
                    <a:pt x="179" y="358"/>
                  </a:cubicBezTo>
                  <a:cubicBezTo>
                    <a:pt x="381" y="358"/>
                    <a:pt x="941" y="382"/>
                    <a:pt x="1227" y="525"/>
                  </a:cubicBezTo>
                  <a:cubicBezTo>
                    <a:pt x="1251" y="537"/>
                    <a:pt x="1274" y="537"/>
                    <a:pt x="1298" y="537"/>
                  </a:cubicBezTo>
                  <a:cubicBezTo>
                    <a:pt x="1358" y="537"/>
                    <a:pt x="1417" y="501"/>
                    <a:pt x="1453" y="441"/>
                  </a:cubicBezTo>
                  <a:cubicBezTo>
                    <a:pt x="1489" y="358"/>
                    <a:pt x="1465" y="251"/>
                    <a:pt x="1370" y="203"/>
                  </a:cubicBezTo>
                  <a:cubicBezTo>
                    <a:pt x="977" y="1"/>
                    <a:pt x="215" y="1"/>
                    <a:pt x="1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9929;p79">
              <a:extLst>
                <a:ext uri="{FF2B5EF4-FFF2-40B4-BE49-F238E27FC236}">
                  <a16:creationId xmlns:a16="http://schemas.microsoft.com/office/drawing/2014/main" id="{CE3DE1D2-5361-450D-B087-BE6435495124}"/>
                </a:ext>
              </a:extLst>
            </p:cNvPr>
            <p:cNvSpPr/>
            <p:nvPr/>
          </p:nvSpPr>
          <p:spPr>
            <a:xfrm>
              <a:off x="878514" y="3191855"/>
              <a:ext cx="11426" cy="52706"/>
            </a:xfrm>
            <a:custGeom>
              <a:avLst/>
              <a:gdLst/>
              <a:ahLst/>
              <a:cxnLst/>
              <a:rect l="l" t="t" r="r" b="b"/>
              <a:pathLst>
                <a:path w="359" h="1656" extrusionOk="0">
                  <a:moveTo>
                    <a:pt x="179" y="1"/>
                  </a:moveTo>
                  <a:cubicBezTo>
                    <a:pt x="84" y="1"/>
                    <a:pt x="1" y="72"/>
                    <a:pt x="1" y="180"/>
                  </a:cubicBezTo>
                  <a:lnTo>
                    <a:pt x="1" y="1477"/>
                  </a:lnTo>
                  <a:cubicBezTo>
                    <a:pt x="1" y="1561"/>
                    <a:pt x="72" y="1656"/>
                    <a:pt x="179" y="1656"/>
                  </a:cubicBezTo>
                  <a:cubicBezTo>
                    <a:pt x="287" y="1656"/>
                    <a:pt x="358" y="1585"/>
                    <a:pt x="358" y="1477"/>
                  </a:cubicBezTo>
                  <a:lnTo>
                    <a:pt x="358" y="180"/>
                  </a:lnTo>
                  <a:cubicBezTo>
                    <a:pt x="358" y="72"/>
                    <a:pt x="287" y="1"/>
                    <a:pt x="1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9930;p79">
              <a:extLst>
                <a:ext uri="{FF2B5EF4-FFF2-40B4-BE49-F238E27FC236}">
                  <a16:creationId xmlns:a16="http://schemas.microsoft.com/office/drawing/2014/main" id="{22D1B54E-0145-4B14-841E-CC7AFE10A09A}"/>
                </a:ext>
              </a:extLst>
            </p:cNvPr>
            <p:cNvSpPr/>
            <p:nvPr/>
          </p:nvSpPr>
          <p:spPr>
            <a:xfrm>
              <a:off x="854261" y="3050159"/>
              <a:ext cx="219451" cy="194052"/>
            </a:xfrm>
            <a:custGeom>
              <a:avLst/>
              <a:gdLst/>
              <a:ahLst/>
              <a:cxnLst/>
              <a:rect l="l" t="t" r="r" b="b"/>
              <a:pathLst>
                <a:path w="6895" h="6097" extrusionOk="0">
                  <a:moveTo>
                    <a:pt x="6406" y="679"/>
                  </a:moveTo>
                  <a:lnTo>
                    <a:pt x="6466" y="929"/>
                  </a:lnTo>
                  <a:cubicBezTo>
                    <a:pt x="6490" y="1000"/>
                    <a:pt x="6478" y="1072"/>
                    <a:pt x="6418" y="1119"/>
                  </a:cubicBezTo>
                  <a:lnTo>
                    <a:pt x="6311" y="1226"/>
                  </a:lnTo>
                  <a:lnTo>
                    <a:pt x="6073" y="988"/>
                  </a:lnTo>
                  <a:lnTo>
                    <a:pt x="6406" y="679"/>
                  </a:lnTo>
                  <a:close/>
                  <a:moveTo>
                    <a:pt x="3192" y="345"/>
                  </a:moveTo>
                  <a:lnTo>
                    <a:pt x="3192" y="1060"/>
                  </a:lnTo>
                  <a:cubicBezTo>
                    <a:pt x="3192" y="1179"/>
                    <a:pt x="3156" y="1298"/>
                    <a:pt x="3108" y="1405"/>
                  </a:cubicBezTo>
                  <a:lnTo>
                    <a:pt x="3025" y="1584"/>
                  </a:lnTo>
                  <a:cubicBezTo>
                    <a:pt x="3013" y="1607"/>
                    <a:pt x="3013" y="1619"/>
                    <a:pt x="3013" y="1655"/>
                  </a:cubicBezTo>
                  <a:lnTo>
                    <a:pt x="3013" y="2024"/>
                  </a:lnTo>
                  <a:cubicBezTo>
                    <a:pt x="2989" y="2286"/>
                    <a:pt x="2894" y="2524"/>
                    <a:pt x="2715" y="2703"/>
                  </a:cubicBezTo>
                  <a:cubicBezTo>
                    <a:pt x="2537" y="2881"/>
                    <a:pt x="2275" y="2965"/>
                    <a:pt x="2025" y="2965"/>
                  </a:cubicBezTo>
                  <a:cubicBezTo>
                    <a:pt x="1525" y="2953"/>
                    <a:pt x="1120" y="2500"/>
                    <a:pt x="1120" y="1988"/>
                  </a:cubicBezTo>
                  <a:lnTo>
                    <a:pt x="1120" y="1655"/>
                  </a:lnTo>
                  <a:cubicBezTo>
                    <a:pt x="1120" y="1619"/>
                    <a:pt x="1120" y="1596"/>
                    <a:pt x="1108" y="1584"/>
                  </a:cubicBezTo>
                  <a:lnTo>
                    <a:pt x="1001" y="1369"/>
                  </a:lnTo>
                  <a:cubicBezTo>
                    <a:pt x="953" y="1298"/>
                    <a:pt x="941" y="1203"/>
                    <a:pt x="941" y="1119"/>
                  </a:cubicBezTo>
                  <a:lnTo>
                    <a:pt x="941" y="1107"/>
                  </a:lnTo>
                  <a:cubicBezTo>
                    <a:pt x="941" y="691"/>
                    <a:pt x="1287" y="345"/>
                    <a:pt x="1703" y="345"/>
                  </a:cubicBezTo>
                  <a:close/>
                  <a:moveTo>
                    <a:pt x="2442" y="3227"/>
                  </a:moveTo>
                  <a:cubicBezTo>
                    <a:pt x="2454" y="3298"/>
                    <a:pt x="2477" y="3334"/>
                    <a:pt x="2489" y="3381"/>
                  </a:cubicBezTo>
                  <a:lnTo>
                    <a:pt x="2323" y="3548"/>
                  </a:lnTo>
                  <a:cubicBezTo>
                    <a:pt x="2251" y="3620"/>
                    <a:pt x="2156" y="3655"/>
                    <a:pt x="2059" y="3655"/>
                  </a:cubicBezTo>
                  <a:cubicBezTo>
                    <a:pt x="1962" y="3655"/>
                    <a:pt x="1864" y="3620"/>
                    <a:pt x="1787" y="3548"/>
                  </a:cubicBezTo>
                  <a:lnTo>
                    <a:pt x="1644" y="3393"/>
                  </a:lnTo>
                  <a:cubicBezTo>
                    <a:pt x="1656" y="3358"/>
                    <a:pt x="1668" y="3286"/>
                    <a:pt x="1668" y="3227"/>
                  </a:cubicBezTo>
                  <a:cubicBezTo>
                    <a:pt x="1775" y="3262"/>
                    <a:pt x="1894" y="3286"/>
                    <a:pt x="2013" y="3286"/>
                  </a:cubicBezTo>
                  <a:lnTo>
                    <a:pt x="2061" y="3286"/>
                  </a:lnTo>
                  <a:cubicBezTo>
                    <a:pt x="2192" y="3286"/>
                    <a:pt x="2323" y="3274"/>
                    <a:pt x="2442" y="3227"/>
                  </a:cubicBezTo>
                  <a:close/>
                  <a:moveTo>
                    <a:pt x="1680" y="0"/>
                  </a:moveTo>
                  <a:cubicBezTo>
                    <a:pt x="1072" y="0"/>
                    <a:pt x="584" y="500"/>
                    <a:pt x="584" y="1107"/>
                  </a:cubicBezTo>
                  <a:lnTo>
                    <a:pt x="584" y="1119"/>
                  </a:lnTo>
                  <a:cubicBezTo>
                    <a:pt x="584" y="1250"/>
                    <a:pt x="608" y="1405"/>
                    <a:pt x="668" y="1524"/>
                  </a:cubicBezTo>
                  <a:lnTo>
                    <a:pt x="763" y="1703"/>
                  </a:lnTo>
                  <a:lnTo>
                    <a:pt x="763" y="1988"/>
                  </a:lnTo>
                  <a:cubicBezTo>
                    <a:pt x="763" y="2429"/>
                    <a:pt x="977" y="2834"/>
                    <a:pt x="1311" y="3072"/>
                  </a:cubicBezTo>
                  <a:lnTo>
                    <a:pt x="1311" y="3215"/>
                  </a:lnTo>
                  <a:cubicBezTo>
                    <a:pt x="1311" y="3310"/>
                    <a:pt x="1251" y="3381"/>
                    <a:pt x="1156" y="3417"/>
                  </a:cubicBezTo>
                  <a:lnTo>
                    <a:pt x="537" y="3596"/>
                  </a:lnTo>
                  <a:cubicBezTo>
                    <a:pt x="227" y="3679"/>
                    <a:pt x="1" y="3965"/>
                    <a:pt x="1" y="4286"/>
                  </a:cubicBezTo>
                  <a:lnTo>
                    <a:pt x="1" y="5917"/>
                  </a:lnTo>
                  <a:cubicBezTo>
                    <a:pt x="1" y="6001"/>
                    <a:pt x="72" y="6096"/>
                    <a:pt x="179" y="6096"/>
                  </a:cubicBezTo>
                  <a:cubicBezTo>
                    <a:pt x="287" y="6096"/>
                    <a:pt x="358" y="6013"/>
                    <a:pt x="358" y="5917"/>
                  </a:cubicBezTo>
                  <a:lnTo>
                    <a:pt x="358" y="4310"/>
                  </a:lnTo>
                  <a:cubicBezTo>
                    <a:pt x="358" y="4143"/>
                    <a:pt x="477" y="3977"/>
                    <a:pt x="644" y="3929"/>
                  </a:cubicBezTo>
                  <a:lnTo>
                    <a:pt x="1263" y="3751"/>
                  </a:lnTo>
                  <a:cubicBezTo>
                    <a:pt x="1322" y="3739"/>
                    <a:pt x="1370" y="3715"/>
                    <a:pt x="1418" y="3679"/>
                  </a:cubicBezTo>
                  <a:lnTo>
                    <a:pt x="1513" y="3786"/>
                  </a:lnTo>
                  <a:cubicBezTo>
                    <a:pt x="1668" y="3929"/>
                    <a:pt x="1846" y="3989"/>
                    <a:pt x="2037" y="3989"/>
                  </a:cubicBezTo>
                  <a:cubicBezTo>
                    <a:pt x="2227" y="3989"/>
                    <a:pt x="2406" y="3917"/>
                    <a:pt x="2561" y="3786"/>
                  </a:cubicBezTo>
                  <a:lnTo>
                    <a:pt x="2727" y="3620"/>
                  </a:lnTo>
                  <a:cubicBezTo>
                    <a:pt x="2799" y="3655"/>
                    <a:pt x="2870" y="3679"/>
                    <a:pt x="2966" y="3679"/>
                  </a:cubicBezTo>
                  <a:lnTo>
                    <a:pt x="3001" y="3679"/>
                  </a:lnTo>
                  <a:cubicBezTo>
                    <a:pt x="3144" y="3679"/>
                    <a:pt x="3275" y="3620"/>
                    <a:pt x="3382" y="3524"/>
                  </a:cubicBezTo>
                  <a:lnTo>
                    <a:pt x="5823" y="1226"/>
                  </a:lnTo>
                  <a:lnTo>
                    <a:pt x="6061" y="1465"/>
                  </a:lnTo>
                  <a:lnTo>
                    <a:pt x="3239" y="4274"/>
                  </a:lnTo>
                  <a:cubicBezTo>
                    <a:pt x="3061" y="4453"/>
                    <a:pt x="2977" y="4679"/>
                    <a:pt x="2977" y="4917"/>
                  </a:cubicBezTo>
                  <a:lnTo>
                    <a:pt x="2977" y="5906"/>
                  </a:lnTo>
                  <a:cubicBezTo>
                    <a:pt x="2977" y="6001"/>
                    <a:pt x="3049" y="6096"/>
                    <a:pt x="3156" y="6096"/>
                  </a:cubicBezTo>
                  <a:cubicBezTo>
                    <a:pt x="3239" y="6096"/>
                    <a:pt x="3335" y="6013"/>
                    <a:pt x="3335" y="5906"/>
                  </a:cubicBezTo>
                  <a:lnTo>
                    <a:pt x="3335" y="4917"/>
                  </a:lnTo>
                  <a:cubicBezTo>
                    <a:pt x="3335" y="4763"/>
                    <a:pt x="3394" y="4620"/>
                    <a:pt x="3501" y="4513"/>
                  </a:cubicBezTo>
                  <a:lnTo>
                    <a:pt x="6656" y="1357"/>
                  </a:lnTo>
                  <a:cubicBezTo>
                    <a:pt x="6787" y="1226"/>
                    <a:pt x="6847" y="1024"/>
                    <a:pt x="6799" y="834"/>
                  </a:cubicBezTo>
                  <a:lnTo>
                    <a:pt x="6704" y="405"/>
                  </a:lnTo>
                  <a:lnTo>
                    <a:pt x="6823" y="298"/>
                  </a:lnTo>
                  <a:cubicBezTo>
                    <a:pt x="6895" y="238"/>
                    <a:pt x="6895" y="119"/>
                    <a:pt x="6823" y="60"/>
                  </a:cubicBezTo>
                  <a:cubicBezTo>
                    <a:pt x="6793" y="24"/>
                    <a:pt x="6749" y="6"/>
                    <a:pt x="6704" y="6"/>
                  </a:cubicBezTo>
                  <a:cubicBezTo>
                    <a:pt x="6659" y="6"/>
                    <a:pt x="6615" y="24"/>
                    <a:pt x="6585" y="60"/>
                  </a:cubicBezTo>
                  <a:lnTo>
                    <a:pt x="3156" y="3274"/>
                  </a:lnTo>
                  <a:cubicBezTo>
                    <a:pt x="3132" y="3310"/>
                    <a:pt x="3073" y="3334"/>
                    <a:pt x="3025" y="3334"/>
                  </a:cubicBezTo>
                  <a:lnTo>
                    <a:pt x="2977" y="3334"/>
                  </a:lnTo>
                  <a:cubicBezTo>
                    <a:pt x="2870" y="3334"/>
                    <a:pt x="2787" y="3250"/>
                    <a:pt x="2787" y="3143"/>
                  </a:cubicBezTo>
                  <a:lnTo>
                    <a:pt x="2787" y="3084"/>
                  </a:lnTo>
                  <a:cubicBezTo>
                    <a:pt x="2846" y="3036"/>
                    <a:pt x="2906" y="3000"/>
                    <a:pt x="2942" y="2953"/>
                  </a:cubicBezTo>
                  <a:cubicBezTo>
                    <a:pt x="3204" y="2715"/>
                    <a:pt x="3335" y="2381"/>
                    <a:pt x="3335" y="2024"/>
                  </a:cubicBezTo>
                  <a:lnTo>
                    <a:pt x="3335" y="1703"/>
                  </a:lnTo>
                  <a:lnTo>
                    <a:pt x="3406" y="1572"/>
                  </a:lnTo>
                  <a:cubicBezTo>
                    <a:pt x="3477" y="1417"/>
                    <a:pt x="3525" y="1238"/>
                    <a:pt x="3525" y="1072"/>
                  </a:cubicBezTo>
                  <a:lnTo>
                    <a:pt x="3525" y="179"/>
                  </a:lnTo>
                  <a:cubicBezTo>
                    <a:pt x="3525" y="95"/>
                    <a:pt x="3454" y="0"/>
                    <a:pt x="334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9931;p79">
              <a:extLst>
                <a:ext uri="{FF2B5EF4-FFF2-40B4-BE49-F238E27FC236}">
                  <a16:creationId xmlns:a16="http://schemas.microsoft.com/office/drawing/2014/main" id="{51AF11A6-0F93-4AFD-9EE6-B0B88E92BB54}"/>
                </a:ext>
              </a:extLst>
            </p:cNvPr>
            <p:cNvSpPr/>
            <p:nvPr/>
          </p:nvSpPr>
          <p:spPr>
            <a:xfrm>
              <a:off x="1008115" y="2908813"/>
              <a:ext cx="223620" cy="188355"/>
            </a:xfrm>
            <a:custGeom>
              <a:avLst/>
              <a:gdLst/>
              <a:ahLst/>
              <a:cxnLst/>
              <a:rect l="l" t="t" r="r" b="b"/>
              <a:pathLst>
                <a:path w="7026" h="5918" extrusionOk="0">
                  <a:moveTo>
                    <a:pt x="560" y="0"/>
                  </a:moveTo>
                  <a:cubicBezTo>
                    <a:pt x="263" y="0"/>
                    <a:pt x="1" y="238"/>
                    <a:pt x="1" y="548"/>
                  </a:cubicBezTo>
                  <a:lnTo>
                    <a:pt x="1" y="5251"/>
                  </a:lnTo>
                  <a:cubicBezTo>
                    <a:pt x="1" y="5334"/>
                    <a:pt x="84" y="5429"/>
                    <a:pt x="179" y="5429"/>
                  </a:cubicBezTo>
                  <a:cubicBezTo>
                    <a:pt x="287" y="5429"/>
                    <a:pt x="358" y="5358"/>
                    <a:pt x="358" y="5251"/>
                  </a:cubicBezTo>
                  <a:lnTo>
                    <a:pt x="358" y="548"/>
                  </a:lnTo>
                  <a:cubicBezTo>
                    <a:pt x="358" y="441"/>
                    <a:pt x="453" y="357"/>
                    <a:pt x="560" y="357"/>
                  </a:cubicBezTo>
                  <a:lnTo>
                    <a:pt x="6478" y="357"/>
                  </a:lnTo>
                  <a:cubicBezTo>
                    <a:pt x="6585" y="357"/>
                    <a:pt x="6668" y="441"/>
                    <a:pt x="6668" y="548"/>
                  </a:cubicBezTo>
                  <a:lnTo>
                    <a:pt x="6668" y="5370"/>
                  </a:lnTo>
                  <a:cubicBezTo>
                    <a:pt x="6668" y="5477"/>
                    <a:pt x="6585" y="5560"/>
                    <a:pt x="6478" y="5560"/>
                  </a:cubicBezTo>
                  <a:lnTo>
                    <a:pt x="2525" y="5560"/>
                  </a:lnTo>
                  <a:cubicBezTo>
                    <a:pt x="2430" y="5560"/>
                    <a:pt x="2346" y="5632"/>
                    <a:pt x="2346" y="5739"/>
                  </a:cubicBezTo>
                  <a:cubicBezTo>
                    <a:pt x="2346" y="5846"/>
                    <a:pt x="2418" y="5917"/>
                    <a:pt x="2525" y="5917"/>
                  </a:cubicBezTo>
                  <a:lnTo>
                    <a:pt x="6478" y="5917"/>
                  </a:lnTo>
                  <a:cubicBezTo>
                    <a:pt x="6775" y="5917"/>
                    <a:pt x="7025" y="5679"/>
                    <a:pt x="7025" y="5370"/>
                  </a:cubicBezTo>
                  <a:lnTo>
                    <a:pt x="7025" y="548"/>
                  </a:lnTo>
                  <a:cubicBezTo>
                    <a:pt x="7025" y="226"/>
                    <a:pt x="6787" y="0"/>
                    <a:pt x="649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9932;p79">
              <a:extLst>
                <a:ext uri="{FF2B5EF4-FFF2-40B4-BE49-F238E27FC236}">
                  <a16:creationId xmlns:a16="http://schemas.microsoft.com/office/drawing/2014/main" id="{887776D0-4AA0-455D-8A87-36BAC102AECB}"/>
                </a:ext>
              </a:extLst>
            </p:cNvPr>
            <p:cNvSpPr/>
            <p:nvPr/>
          </p:nvSpPr>
          <p:spPr>
            <a:xfrm>
              <a:off x="1037301" y="2944046"/>
              <a:ext cx="165248" cy="105763"/>
            </a:xfrm>
            <a:custGeom>
              <a:avLst/>
              <a:gdLst/>
              <a:ahLst/>
              <a:cxnLst/>
              <a:rect l="l" t="t" r="r" b="b"/>
              <a:pathLst>
                <a:path w="5192" h="3323" extrusionOk="0">
                  <a:moveTo>
                    <a:pt x="4084" y="0"/>
                  </a:moveTo>
                  <a:cubicBezTo>
                    <a:pt x="4001" y="0"/>
                    <a:pt x="3906" y="84"/>
                    <a:pt x="3906" y="179"/>
                  </a:cubicBezTo>
                  <a:cubicBezTo>
                    <a:pt x="3906" y="286"/>
                    <a:pt x="3989" y="358"/>
                    <a:pt x="4084" y="358"/>
                  </a:cubicBezTo>
                  <a:lnTo>
                    <a:pt x="4596" y="358"/>
                  </a:lnTo>
                  <a:lnTo>
                    <a:pt x="2691" y="2263"/>
                  </a:lnTo>
                  <a:lnTo>
                    <a:pt x="1882" y="1465"/>
                  </a:lnTo>
                  <a:cubicBezTo>
                    <a:pt x="1846" y="1429"/>
                    <a:pt x="1801" y="1411"/>
                    <a:pt x="1758" y="1411"/>
                  </a:cubicBezTo>
                  <a:cubicBezTo>
                    <a:pt x="1715" y="1411"/>
                    <a:pt x="1673" y="1429"/>
                    <a:pt x="1644" y="1465"/>
                  </a:cubicBezTo>
                  <a:lnTo>
                    <a:pt x="72" y="3036"/>
                  </a:lnTo>
                  <a:cubicBezTo>
                    <a:pt x="1" y="3120"/>
                    <a:pt x="1" y="3215"/>
                    <a:pt x="72" y="3275"/>
                  </a:cubicBezTo>
                  <a:cubicBezTo>
                    <a:pt x="96" y="3310"/>
                    <a:pt x="143" y="3322"/>
                    <a:pt x="191" y="3322"/>
                  </a:cubicBezTo>
                  <a:cubicBezTo>
                    <a:pt x="239" y="3322"/>
                    <a:pt x="274" y="3310"/>
                    <a:pt x="310" y="3275"/>
                  </a:cubicBezTo>
                  <a:lnTo>
                    <a:pt x="1763" y="1822"/>
                  </a:lnTo>
                  <a:lnTo>
                    <a:pt x="2572" y="2620"/>
                  </a:lnTo>
                  <a:cubicBezTo>
                    <a:pt x="2608" y="2661"/>
                    <a:pt x="2653" y="2682"/>
                    <a:pt x="2696" y="2682"/>
                  </a:cubicBezTo>
                  <a:cubicBezTo>
                    <a:pt x="2739" y="2682"/>
                    <a:pt x="2781" y="2661"/>
                    <a:pt x="2810" y="2620"/>
                  </a:cubicBezTo>
                  <a:lnTo>
                    <a:pt x="4835" y="596"/>
                  </a:lnTo>
                  <a:lnTo>
                    <a:pt x="4835" y="1108"/>
                  </a:lnTo>
                  <a:cubicBezTo>
                    <a:pt x="4835" y="1191"/>
                    <a:pt x="4906" y="1286"/>
                    <a:pt x="5013" y="1286"/>
                  </a:cubicBezTo>
                  <a:cubicBezTo>
                    <a:pt x="5120" y="1286"/>
                    <a:pt x="5192" y="1215"/>
                    <a:pt x="5192" y="1108"/>
                  </a:cubicBezTo>
                  <a:lnTo>
                    <a:pt x="5192" y="179"/>
                  </a:lnTo>
                  <a:cubicBezTo>
                    <a:pt x="5192" y="84"/>
                    <a:pt x="5120" y="0"/>
                    <a:pt x="501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10161;p79">
            <a:extLst>
              <a:ext uri="{FF2B5EF4-FFF2-40B4-BE49-F238E27FC236}">
                <a16:creationId xmlns:a16="http://schemas.microsoft.com/office/drawing/2014/main" id="{9D0ECE4C-1441-47A1-B3E3-51304F849B3F}"/>
              </a:ext>
            </a:extLst>
          </p:cNvPr>
          <p:cNvGrpSpPr/>
          <p:nvPr/>
        </p:nvGrpSpPr>
        <p:grpSpPr>
          <a:xfrm>
            <a:off x="7610081" y="389061"/>
            <a:ext cx="620436" cy="640819"/>
            <a:chOff x="4891198" y="2925108"/>
            <a:chExt cx="334634" cy="334634"/>
          </a:xfrm>
        </p:grpSpPr>
        <p:sp>
          <p:nvSpPr>
            <p:cNvPr id="19" name="Google Shape;10162;p79">
              <a:extLst>
                <a:ext uri="{FF2B5EF4-FFF2-40B4-BE49-F238E27FC236}">
                  <a16:creationId xmlns:a16="http://schemas.microsoft.com/office/drawing/2014/main" id="{86550D79-C22E-4023-AF6E-61759DF7928B}"/>
                </a:ext>
              </a:extLst>
            </p:cNvPr>
            <p:cNvSpPr/>
            <p:nvPr/>
          </p:nvSpPr>
          <p:spPr>
            <a:xfrm>
              <a:off x="5001830" y="2925108"/>
              <a:ext cx="113338" cy="150831"/>
            </a:xfrm>
            <a:custGeom>
              <a:avLst/>
              <a:gdLst/>
              <a:ahLst/>
              <a:cxnLst/>
              <a:rect l="l" t="t" r="r" b="b"/>
              <a:pathLst>
                <a:path w="3561" h="4739" extrusionOk="0">
                  <a:moveTo>
                    <a:pt x="1822" y="333"/>
                  </a:moveTo>
                  <a:cubicBezTo>
                    <a:pt x="2251" y="333"/>
                    <a:pt x="2596" y="691"/>
                    <a:pt x="2596" y="1107"/>
                  </a:cubicBezTo>
                  <a:lnTo>
                    <a:pt x="2596" y="1214"/>
                  </a:lnTo>
                  <a:lnTo>
                    <a:pt x="2573" y="1214"/>
                  </a:lnTo>
                  <a:cubicBezTo>
                    <a:pt x="2358" y="1155"/>
                    <a:pt x="2275" y="857"/>
                    <a:pt x="2263" y="857"/>
                  </a:cubicBezTo>
                  <a:cubicBezTo>
                    <a:pt x="2251" y="798"/>
                    <a:pt x="2203" y="738"/>
                    <a:pt x="2132" y="738"/>
                  </a:cubicBezTo>
                  <a:cubicBezTo>
                    <a:pt x="2119" y="733"/>
                    <a:pt x="2105" y="731"/>
                    <a:pt x="2092" y="731"/>
                  </a:cubicBezTo>
                  <a:cubicBezTo>
                    <a:pt x="2043" y="731"/>
                    <a:pt x="1993" y="761"/>
                    <a:pt x="1965" y="798"/>
                  </a:cubicBezTo>
                  <a:cubicBezTo>
                    <a:pt x="1668" y="1214"/>
                    <a:pt x="1001" y="1214"/>
                    <a:pt x="1001" y="1214"/>
                  </a:cubicBezTo>
                  <a:lnTo>
                    <a:pt x="953" y="1214"/>
                  </a:lnTo>
                  <a:lnTo>
                    <a:pt x="965" y="1107"/>
                  </a:lnTo>
                  <a:cubicBezTo>
                    <a:pt x="965" y="679"/>
                    <a:pt x="1322" y="333"/>
                    <a:pt x="1739" y="333"/>
                  </a:cubicBezTo>
                  <a:close/>
                  <a:moveTo>
                    <a:pt x="2739" y="1655"/>
                  </a:moveTo>
                  <a:cubicBezTo>
                    <a:pt x="2775" y="1691"/>
                    <a:pt x="2775" y="1715"/>
                    <a:pt x="2775" y="1750"/>
                  </a:cubicBezTo>
                  <a:cubicBezTo>
                    <a:pt x="2775" y="1786"/>
                    <a:pt x="2751" y="1834"/>
                    <a:pt x="2703" y="1845"/>
                  </a:cubicBezTo>
                  <a:lnTo>
                    <a:pt x="2703" y="1655"/>
                  </a:lnTo>
                  <a:close/>
                  <a:moveTo>
                    <a:pt x="846" y="1667"/>
                  </a:moveTo>
                  <a:lnTo>
                    <a:pt x="846" y="1881"/>
                  </a:lnTo>
                  <a:cubicBezTo>
                    <a:pt x="822" y="1845"/>
                    <a:pt x="787" y="1822"/>
                    <a:pt x="787" y="1762"/>
                  </a:cubicBezTo>
                  <a:cubicBezTo>
                    <a:pt x="787" y="1715"/>
                    <a:pt x="810" y="1691"/>
                    <a:pt x="822" y="1667"/>
                  </a:cubicBezTo>
                  <a:close/>
                  <a:moveTo>
                    <a:pt x="2084" y="1179"/>
                  </a:moveTo>
                  <a:cubicBezTo>
                    <a:pt x="2144" y="1298"/>
                    <a:pt x="2251" y="1417"/>
                    <a:pt x="2394" y="1476"/>
                  </a:cubicBezTo>
                  <a:lnTo>
                    <a:pt x="2382" y="1953"/>
                  </a:lnTo>
                  <a:cubicBezTo>
                    <a:pt x="2382" y="2250"/>
                    <a:pt x="2144" y="2477"/>
                    <a:pt x="1858" y="2477"/>
                  </a:cubicBezTo>
                  <a:lnTo>
                    <a:pt x="1715" y="2477"/>
                  </a:lnTo>
                  <a:cubicBezTo>
                    <a:pt x="1418" y="2477"/>
                    <a:pt x="1191" y="2238"/>
                    <a:pt x="1191" y="1953"/>
                  </a:cubicBezTo>
                  <a:lnTo>
                    <a:pt x="1191" y="1524"/>
                  </a:lnTo>
                  <a:cubicBezTo>
                    <a:pt x="1406" y="1488"/>
                    <a:pt x="1787" y="1417"/>
                    <a:pt x="2084" y="1179"/>
                  </a:cubicBezTo>
                  <a:close/>
                  <a:moveTo>
                    <a:pt x="1965" y="2798"/>
                  </a:moveTo>
                  <a:lnTo>
                    <a:pt x="1965" y="2893"/>
                  </a:lnTo>
                  <a:lnTo>
                    <a:pt x="1787" y="3084"/>
                  </a:lnTo>
                  <a:lnTo>
                    <a:pt x="1608" y="2917"/>
                  </a:lnTo>
                  <a:lnTo>
                    <a:pt x="1608" y="2798"/>
                  </a:lnTo>
                  <a:close/>
                  <a:moveTo>
                    <a:pt x="1751" y="0"/>
                  </a:moveTo>
                  <a:cubicBezTo>
                    <a:pt x="1144" y="0"/>
                    <a:pt x="644" y="512"/>
                    <a:pt x="644" y="1119"/>
                  </a:cubicBezTo>
                  <a:lnTo>
                    <a:pt x="644" y="1417"/>
                  </a:lnTo>
                  <a:cubicBezTo>
                    <a:pt x="537" y="1512"/>
                    <a:pt x="465" y="1643"/>
                    <a:pt x="465" y="1774"/>
                  </a:cubicBezTo>
                  <a:cubicBezTo>
                    <a:pt x="465" y="2000"/>
                    <a:pt x="656" y="2203"/>
                    <a:pt x="894" y="2226"/>
                  </a:cubicBezTo>
                  <a:cubicBezTo>
                    <a:pt x="953" y="2429"/>
                    <a:pt x="1108" y="2596"/>
                    <a:pt x="1287" y="2703"/>
                  </a:cubicBezTo>
                  <a:lnTo>
                    <a:pt x="1287" y="2786"/>
                  </a:lnTo>
                  <a:lnTo>
                    <a:pt x="596" y="3060"/>
                  </a:lnTo>
                  <a:cubicBezTo>
                    <a:pt x="537" y="3084"/>
                    <a:pt x="1" y="3298"/>
                    <a:pt x="1" y="3965"/>
                  </a:cubicBezTo>
                  <a:lnTo>
                    <a:pt x="1" y="4560"/>
                  </a:lnTo>
                  <a:cubicBezTo>
                    <a:pt x="1" y="4643"/>
                    <a:pt x="72" y="4727"/>
                    <a:pt x="167" y="4727"/>
                  </a:cubicBezTo>
                  <a:lnTo>
                    <a:pt x="584" y="4727"/>
                  </a:lnTo>
                  <a:cubicBezTo>
                    <a:pt x="668" y="4727"/>
                    <a:pt x="739" y="4643"/>
                    <a:pt x="739" y="4560"/>
                  </a:cubicBezTo>
                  <a:cubicBezTo>
                    <a:pt x="739" y="4465"/>
                    <a:pt x="668" y="4393"/>
                    <a:pt x="584" y="4393"/>
                  </a:cubicBezTo>
                  <a:lnTo>
                    <a:pt x="322" y="4393"/>
                  </a:lnTo>
                  <a:lnTo>
                    <a:pt x="322" y="3965"/>
                  </a:lnTo>
                  <a:cubicBezTo>
                    <a:pt x="322" y="3500"/>
                    <a:pt x="691" y="3369"/>
                    <a:pt x="703" y="3369"/>
                  </a:cubicBezTo>
                  <a:lnTo>
                    <a:pt x="715" y="3369"/>
                  </a:lnTo>
                  <a:lnTo>
                    <a:pt x="1334" y="3131"/>
                  </a:lnTo>
                  <a:lnTo>
                    <a:pt x="1668" y="3453"/>
                  </a:lnTo>
                  <a:cubicBezTo>
                    <a:pt x="1703" y="3489"/>
                    <a:pt x="1739" y="3500"/>
                    <a:pt x="1787" y="3500"/>
                  </a:cubicBezTo>
                  <a:cubicBezTo>
                    <a:pt x="1834" y="3500"/>
                    <a:pt x="1870" y="3489"/>
                    <a:pt x="1906" y="3453"/>
                  </a:cubicBezTo>
                  <a:lnTo>
                    <a:pt x="2215" y="3131"/>
                  </a:lnTo>
                  <a:lnTo>
                    <a:pt x="2846" y="3381"/>
                  </a:lnTo>
                  <a:lnTo>
                    <a:pt x="2858" y="3381"/>
                  </a:lnTo>
                  <a:cubicBezTo>
                    <a:pt x="2858" y="3381"/>
                    <a:pt x="3227" y="3512"/>
                    <a:pt x="3227" y="3977"/>
                  </a:cubicBezTo>
                  <a:lnTo>
                    <a:pt x="3227" y="4405"/>
                  </a:lnTo>
                  <a:lnTo>
                    <a:pt x="1120" y="4405"/>
                  </a:lnTo>
                  <a:cubicBezTo>
                    <a:pt x="1025" y="4405"/>
                    <a:pt x="953" y="4489"/>
                    <a:pt x="953" y="4572"/>
                  </a:cubicBezTo>
                  <a:cubicBezTo>
                    <a:pt x="953" y="4667"/>
                    <a:pt x="1025" y="4739"/>
                    <a:pt x="1120" y="4739"/>
                  </a:cubicBezTo>
                  <a:lnTo>
                    <a:pt x="3394" y="4739"/>
                  </a:lnTo>
                  <a:cubicBezTo>
                    <a:pt x="3477" y="4739"/>
                    <a:pt x="3561" y="4667"/>
                    <a:pt x="3561" y="4572"/>
                  </a:cubicBezTo>
                  <a:lnTo>
                    <a:pt x="3561" y="3977"/>
                  </a:lnTo>
                  <a:cubicBezTo>
                    <a:pt x="3561" y="3310"/>
                    <a:pt x="3037" y="3084"/>
                    <a:pt x="2965" y="3072"/>
                  </a:cubicBezTo>
                  <a:lnTo>
                    <a:pt x="2311" y="2798"/>
                  </a:lnTo>
                  <a:lnTo>
                    <a:pt x="2311" y="2715"/>
                  </a:lnTo>
                  <a:cubicBezTo>
                    <a:pt x="2489" y="2607"/>
                    <a:pt x="2620" y="2441"/>
                    <a:pt x="2692" y="2238"/>
                  </a:cubicBezTo>
                  <a:cubicBezTo>
                    <a:pt x="2930" y="2226"/>
                    <a:pt x="3120" y="2012"/>
                    <a:pt x="3120" y="1774"/>
                  </a:cubicBezTo>
                  <a:cubicBezTo>
                    <a:pt x="3120" y="1631"/>
                    <a:pt x="3049" y="1488"/>
                    <a:pt x="2942" y="1417"/>
                  </a:cubicBezTo>
                  <a:lnTo>
                    <a:pt x="2942" y="1119"/>
                  </a:lnTo>
                  <a:cubicBezTo>
                    <a:pt x="2942" y="512"/>
                    <a:pt x="2442" y="0"/>
                    <a:pt x="183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0163;p79">
              <a:extLst>
                <a:ext uri="{FF2B5EF4-FFF2-40B4-BE49-F238E27FC236}">
                  <a16:creationId xmlns:a16="http://schemas.microsoft.com/office/drawing/2014/main" id="{063B5B2B-3E29-4C2E-9061-C1154014A78D}"/>
                </a:ext>
              </a:extLst>
            </p:cNvPr>
            <p:cNvSpPr/>
            <p:nvPr/>
          </p:nvSpPr>
          <p:spPr>
            <a:xfrm>
              <a:off x="5102628" y="2933033"/>
              <a:ext cx="98188" cy="76991"/>
            </a:xfrm>
            <a:custGeom>
              <a:avLst/>
              <a:gdLst/>
              <a:ahLst/>
              <a:cxnLst/>
              <a:rect l="l" t="t" r="r" b="b"/>
              <a:pathLst>
                <a:path w="3085" h="2419" extrusionOk="0">
                  <a:moveTo>
                    <a:pt x="181" y="1"/>
                  </a:moveTo>
                  <a:cubicBezTo>
                    <a:pt x="116" y="1"/>
                    <a:pt x="55" y="44"/>
                    <a:pt x="37" y="108"/>
                  </a:cubicBezTo>
                  <a:cubicBezTo>
                    <a:pt x="1" y="192"/>
                    <a:pt x="48" y="287"/>
                    <a:pt x="132" y="323"/>
                  </a:cubicBezTo>
                  <a:cubicBezTo>
                    <a:pt x="1215" y="680"/>
                    <a:pt x="2132" y="1394"/>
                    <a:pt x="2751" y="2347"/>
                  </a:cubicBezTo>
                  <a:cubicBezTo>
                    <a:pt x="2787" y="2394"/>
                    <a:pt x="2846" y="2418"/>
                    <a:pt x="2894" y="2418"/>
                  </a:cubicBezTo>
                  <a:cubicBezTo>
                    <a:pt x="2918" y="2418"/>
                    <a:pt x="2954" y="2406"/>
                    <a:pt x="2977" y="2394"/>
                  </a:cubicBezTo>
                  <a:cubicBezTo>
                    <a:pt x="3049" y="2347"/>
                    <a:pt x="3085" y="2239"/>
                    <a:pt x="3025" y="2168"/>
                  </a:cubicBezTo>
                  <a:cubicBezTo>
                    <a:pt x="2370" y="1156"/>
                    <a:pt x="1382" y="382"/>
                    <a:pt x="239" y="13"/>
                  </a:cubicBezTo>
                  <a:cubicBezTo>
                    <a:pt x="220" y="5"/>
                    <a:pt x="200" y="1"/>
                    <a:pt x="18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0164;p79">
              <a:extLst>
                <a:ext uri="{FF2B5EF4-FFF2-40B4-BE49-F238E27FC236}">
                  <a16:creationId xmlns:a16="http://schemas.microsoft.com/office/drawing/2014/main" id="{2DE0D8B7-9562-4869-B91F-EADA6834E5FD}"/>
                </a:ext>
              </a:extLst>
            </p:cNvPr>
            <p:cNvSpPr/>
            <p:nvPr/>
          </p:nvSpPr>
          <p:spPr>
            <a:xfrm>
              <a:off x="4915832" y="2932492"/>
              <a:ext cx="98920" cy="77532"/>
            </a:xfrm>
            <a:custGeom>
              <a:avLst/>
              <a:gdLst/>
              <a:ahLst/>
              <a:cxnLst/>
              <a:rect l="l" t="t" r="r" b="b"/>
              <a:pathLst>
                <a:path w="3108" h="2436" extrusionOk="0">
                  <a:moveTo>
                    <a:pt x="2914" y="0"/>
                  </a:moveTo>
                  <a:cubicBezTo>
                    <a:pt x="2899" y="0"/>
                    <a:pt x="2884" y="2"/>
                    <a:pt x="2869" y="6"/>
                  </a:cubicBezTo>
                  <a:cubicBezTo>
                    <a:pt x="1703" y="375"/>
                    <a:pt x="714" y="1161"/>
                    <a:pt x="36" y="2185"/>
                  </a:cubicBezTo>
                  <a:cubicBezTo>
                    <a:pt x="0" y="2256"/>
                    <a:pt x="24" y="2364"/>
                    <a:pt x="95" y="2411"/>
                  </a:cubicBezTo>
                  <a:cubicBezTo>
                    <a:pt x="131" y="2423"/>
                    <a:pt x="155" y="2435"/>
                    <a:pt x="191" y="2435"/>
                  </a:cubicBezTo>
                  <a:cubicBezTo>
                    <a:pt x="250" y="2435"/>
                    <a:pt x="298" y="2411"/>
                    <a:pt x="322" y="2364"/>
                  </a:cubicBezTo>
                  <a:cubicBezTo>
                    <a:pt x="953" y="1399"/>
                    <a:pt x="1881" y="685"/>
                    <a:pt x="2977" y="328"/>
                  </a:cubicBezTo>
                  <a:cubicBezTo>
                    <a:pt x="3060" y="292"/>
                    <a:pt x="3108" y="209"/>
                    <a:pt x="3072" y="113"/>
                  </a:cubicBezTo>
                  <a:cubicBezTo>
                    <a:pt x="3052" y="44"/>
                    <a:pt x="2984" y="0"/>
                    <a:pt x="291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0165;p79">
              <a:extLst>
                <a:ext uri="{FF2B5EF4-FFF2-40B4-BE49-F238E27FC236}">
                  <a16:creationId xmlns:a16="http://schemas.microsoft.com/office/drawing/2014/main" id="{779E5FE7-969A-4E11-ADF9-64EAF37A6690}"/>
                </a:ext>
              </a:extLst>
            </p:cNvPr>
            <p:cNvSpPr/>
            <p:nvPr/>
          </p:nvSpPr>
          <p:spPr>
            <a:xfrm>
              <a:off x="4915832" y="3174254"/>
              <a:ext cx="80746" cy="70689"/>
            </a:xfrm>
            <a:custGeom>
              <a:avLst/>
              <a:gdLst/>
              <a:ahLst/>
              <a:cxnLst/>
              <a:rect l="l" t="t" r="r" b="b"/>
              <a:pathLst>
                <a:path w="2537" h="2221" extrusionOk="0">
                  <a:moveTo>
                    <a:pt x="185" y="0"/>
                  </a:moveTo>
                  <a:cubicBezTo>
                    <a:pt x="155" y="0"/>
                    <a:pt x="125" y="9"/>
                    <a:pt x="95" y="30"/>
                  </a:cubicBezTo>
                  <a:cubicBezTo>
                    <a:pt x="24" y="78"/>
                    <a:pt x="0" y="185"/>
                    <a:pt x="60" y="256"/>
                  </a:cubicBezTo>
                  <a:cubicBezTo>
                    <a:pt x="607" y="1102"/>
                    <a:pt x="1381" y="1780"/>
                    <a:pt x="2286" y="2209"/>
                  </a:cubicBezTo>
                  <a:cubicBezTo>
                    <a:pt x="2322" y="2221"/>
                    <a:pt x="2334" y="2221"/>
                    <a:pt x="2357" y="2221"/>
                  </a:cubicBezTo>
                  <a:cubicBezTo>
                    <a:pt x="2417" y="2221"/>
                    <a:pt x="2477" y="2197"/>
                    <a:pt x="2512" y="2138"/>
                  </a:cubicBezTo>
                  <a:cubicBezTo>
                    <a:pt x="2536" y="2030"/>
                    <a:pt x="2512" y="1923"/>
                    <a:pt x="2417" y="1899"/>
                  </a:cubicBezTo>
                  <a:cubicBezTo>
                    <a:pt x="1560" y="1495"/>
                    <a:pt x="845" y="864"/>
                    <a:pt x="322" y="78"/>
                  </a:cubicBezTo>
                  <a:cubicBezTo>
                    <a:pt x="291" y="31"/>
                    <a:pt x="240" y="0"/>
                    <a:pt x="18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0166;p79">
              <a:extLst>
                <a:ext uri="{FF2B5EF4-FFF2-40B4-BE49-F238E27FC236}">
                  <a16:creationId xmlns:a16="http://schemas.microsoft.com/office/drawing/2014/main" id="{B7E76E31-144F-45EC-9496-845C82C7E686}"/>
                </a:ext>
              </a:extLst>
            </p:cNvPr>
            <p:cNvSpPr/>
            <p:nvPr/>
          </p:nvSpPr>
          <p:spPr>
            <a:xfrm>
              <a:off x="5121213" y="3173936"/>
              <a:ext cx="79601" cy="69511"/>
            </a:xfrm>
            <a:custGeom>
              <a:avLst/>
              <a:gdLst/>
              <a:ahLst/>
              <a:cxnLst/>
              <a:rect l="l" t="t" r="r" b="b"/>
              <a:pathLst>
                <a:path w="2501" h="2184" extrusionOk="0">
                  <a:moveTo>
                    <a:pt x="2301" y="0"/>
                  </a:moveTo>
                  <a:cubicBezTo>
                    <a:pt x="2250" y="0"/>
                    <a:pt x="2201" y="25"/>
                    <a:pt x="2179" y="76"/>
                  </a:cubicBezTo>
                  <a:cubicBezTo>
                    <a:pt x="1667" y="862"/>
                    <a:pt x="953" y="1481"/>
                    <a:pt x="119" y="1874"/>
                  </a:cubicBezTo>
                  <a:cubicBezTo>
                    <a:pt x="36" y="1921"/>
                    <a:pt x="0" y="2005"/>
                    <a:pt x="48" y="2100"/>
                  </a:cubicBezTo>
                  <a:cubicBezTo>
                    <a:pt x="72" y="2159"/>
                    <a:pt x="131" y="2183"/>
                    <a:pt x="191" y="2183"/>
                  </a:cubicBezTo>
                  <a:cubicBezTo>
                    <a:pt x="226" y="2183"/>
                    <a:pt x="238" y="2183"/>
                    <a:pt x="274" y="2171"/>
                  </a:cubicBezTo>
                  <a:cubicBezTo>
                    <a:pt x="1167" y="1755"/>
                    <a:pt x="1941" y="1088"/>
                    <a:pt x="2477" y="231"/>
                  </a:cubicBezTo>
                  <a:cubicBezTo>
                    <a:pt x="2501" y="183"/>
                    <a:pt x="2489" y="76"/>
                    <a:pt x="2393" y="28"/>
                  </a:cubicBezTo>
                  <a:cubicBezTo>
                    <a:pt x="2366" y="10"/>
                    <a:pt x="2333" y="0"/>
                    <a:pt x="230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0167;p79">
              <a:extLst>
                <a:ext uri="{FF2B5EF4-FFF2-40B4-BE49-F238E27FC236}">
                  <a16:creationId xmlns:a16="http://schemas.microsoft.com/office/drawing/2014/main" id="{8FF3A9E4-E8A2-4452-8ACE-53CD63C87DF4}"/>
                </a:ext>
              </a:extLst>
            </p:cNvPr>
            <p:cNvSpPr/>
            <p:nvPr/>
          </p:nvSpPr>
          <p:spPr>
            <a:xfrm>
              <a:off x="4891198" y="3016803"/>
              <a:ext cx="112956" cy="150831"/>
            </a:xfrm>
            <a:custGeom>
              <a:avLst/>
              <a:gdLst/>
              <a:ahLst/>
              <a:cxnLst/>
              <a:rect l="l" t="t" r="r" b="b"/>
              <a:pathLst>
                <a:path w="3549" h="4739" extrusionOk="0">
                  <a:moveTo>
                    <a:pt x="1822" y="322"/>
                  </a:moveTo>
                  <a:cubicBezTo>
                    <a:pt x="2262" y="322"/>
                    <a:pt x="2596" y="679"/>
                    <a:pt x="2596" y="1096"/>
                  </a:cubicBezTo>
                  <a:lnTo>
                    <a:pt x="2596" y="1203"/>
                  </a:lnTo>
                  <a:lnTo>
                    <a:pt x="2584" y="1203"/>
                  </a:lnTo>
                  <a:cubicBezTo>
                    <a:pt x="2358" y="1143"/>
                    <a:pt x="2286" y="846"/>
                    <a:pt x="2274" y="846"/>
                  </a:cubicBezTo>
                  <a:cubicBezTo>
                    <a:pt x="2262" y="786"/>
                    <a:pt x="2215" y="727"/>
                    <a:pt x="2143" y="727"/>
                  </a:cubicBezTo>
                  <a:cubicBezTo>
                    <a:pt x="2133" y="725"/>
                    <a:pt x="2122" y="724"/>
                    <a:pt x="2111" y="724"/>
                  </a:cubicBezTo>
                  <a:cubicBezTo>
                    <a:pt x="2057" y="724"/>
                    <a:pt x="1996" y="747"/>
                    <a:pt x="1977" y="786"/>
                  </a:cubicBezTo>
                  <a:cubicBezTo>
                    <a:pt x="1691" y="1203"/>
                    <a:pt x="1024" y="1203"/>
                    <a:pt x="1024" y="1203"/>
                  </a:cubicBezTo>
                  <a:lnTo>
                    <a:pt x="976" y="1203"/>
                  </a:lnTo>
                  <a:lnTo>
                    <a:pt x="976" y="1096"/>
                  </a:lnTo>
                  <a:cubicBezTo>
                    <a:pt x="976" y="667"/>
                    <a:pt x="1334" y="322"/>
                    <a:pt x="1750" y="322"/>
                  </a:cubicBezTo>
                  <a:close/>
                  <a:moveTo>
                    <a:pt x="2727" y="1667"/>
                  </a:moveTo>
                  <a:cubicBezTo>
                    <a:pt x="2762" y="1691"/>
                    <a:pt x="2762" y="1727"/>
                    <a:pt x="2762" y="1751"/>
                  </a:cubicBezTo>
                  <a:cubicBezTo>
                    <a:pt x="2762" y="1798"/>
                    <a:pt x="2750" y="1846"/>
                    <a:pt x="2703" y="1858"/>
                  </a:cubicBezTo>
                  <a:lnTo>
                    <a:pt x="2703" y="1667"/>
                  </a:lnTo>
                  <a:close/>
                  <a:moveTo>
                    <a:pt x="845" y="1667"/>
                  </a:moveTo>
                  <a:lnTo>
                    <a:pt x="845" y="1870"/>
                  </a:lnTo>
                  <a:cubicBezTo>
                    <a:pt x="810" y="1846"/>
                    <a:pt x="786" y="1810"/>
                    <a:pt x="786" y="1751"/>
                  </a:cubicBezTo>
                  <a:cubicBezTo>
                    <a:pt x="786" y="1727"/>
                    <a:pt x="798" y="1691"/>
                    <a:pt x="810" y="1667"/>
                  </a:cubicBezTo>
                  <a:close/>
                  <a:moveTo>
                    <a:pt x="2084" y="1203"/>
                  </a:moveTo>
                  <a:cubicBezTo>
                    <a:pt x="2143" y="1322"/>
                    <a:pt x="2239" y="1441"/>
                    <a:pt x="2393" y="1501"/>
                  </a:cubicBezTo>
                  <a:lnTo>
                    <a:pt x="2393" y="1977"/>
                  </a:lnTo>
                  <a:cubicBezTo>
                    <a:pt x="2393" y="2263"/>
                    <a:pt x="2155" y="2489"/>
                    <a:pt x="1858" y="2489"/>
                  </a:cubicBezTo>
                  <a:lnTo>
                    <a:pt x="1703" y="2489"/>
                  </a:lnTo>
                  <a:cubicBezTo>
                    <a:pt x="1405" y="2489"/>
                    <a:pt x="1191" y="2251"/>
                    <a:pt x="1191" y="1977"/>
                  </a:cubicBezTo>
                  <a:lnTo>
                    <a:pt x="1191" y="1548"/>
                  </a:lnTo>
                  <a:cubicBezTo>
                    <a:pt x="1393" y="1512"/>
                    <a:pt x="1786" y="1441"/>
                    <a:pt x="2084" y="1203"/>
                  </a:cubicBezTo>
                  <a:close/>
                  <a:moveTo>
                    <a:pt x="1965" y="2822"/>
                  </a:moveTo>
                  <a:lnTo>
                    <a:pt x="1965" y="2917"/>
                  </a:lnTo>
                  <a:lnTo>
                    <a:pt x="1786" y="3108"/>
                  </a:lnTo>
                  <a:lnTo>
                    <a:pt x="1607" y="2941"/>
                  </a:lnTo>
                  <a:lnTo>
                    <a:pt x="1607" y="2822"/>
                  </a:lnTo>
                  <a:close/>
                  <a:moveTo>
                    <a:pt x="1750" y="0"/>
                  </a:moveTo>
                  <a:cubicBezTo>
                    <a:pt x="1143" y="0"/>
                    <a:pt x="631" y="500"/>
                    <a:pt x="631" y="1108"/>
                  </a:cubicBezTo>
                  <a:lnTo>
                    <a:pt x="631" y="1405"/>
                  </a:lnTo>
                  <a:cubicBezTo>
                    <a:pt x="524" y="1501"/>
                    <a:pt x="453" y="1631"/>
                    <a:pt x="453" y="1762"/>
                  </a:cubicBezTo>
                  <a:cubicBezTo>
                    <a:pt x="453" y="2024"/>
                    <a:pt x="643" y="2215"/>
                    <a:pt x="893" y="2227"/>
                  </a:cubicBezTo>
                  <a:cubicBezTo>
                    <a:pt x="953" y="2441"/>
                    <a:pt x="1096" y="2596"/>
                    <a:pt x="1274" y="2703"/>
                  </a:cubicBezTo>
                  <a:lnTo>
                    <a:pt x="1274" y="2798"/>
                  </a:lnTo>
                  <a:lnTo>
                    <a:pt x="595" y="3060"/>
                  </a:lnTo>
                  <a:cubicBezTo>
                    <a:pt x="524" y="3096"/>
                    <a:pt x="0" y="3298"/>
                    <a:pt x="0" y="3965"/>
                  </a:cubicBezTo>
                  <a:lnTo>
                    <a:pt x="0" y="4560"/>
                  </a:lnTo>
                  <a:cubicBezTo>
                    <a:pt x="0" y="4656"/>
                    <a:pt x="72" y="4727"/>
                    <a:pt x="155" y="4727"/>
                  </a:cubicBezTo>
                  <a:lnTo>
                    <a:pt x="572" y="4727"/>
                  </a:lnTo>
                  <a:cubicBezTo>
                    <a:pt x="667" y="4727"/>
                    <a:pt x="738" y="4656"/>
                    <a:pt x="738" y="4560"/>
                  </a:cubicBezTo>
                  <a:cubicBezTo>
                    <a:pt x="738" y="4477"/>
                    <a:pt x="667" y="4406"/>
                    <a:pt x="572" y="4406"/>
                  </a:cubicBezTo>
                  <a:lnTo>
                    <a:pt x="322" y="4406"/>
                  </a:lnTo>
                  <a:lnTo>
                    <a:pt x="322" y="3965"/>
                  </a:lnTo>
                  <a:cubicBezTo>
                    <a:pt x="322" y="3513"/>
                    <a:pt x="679" y="3370"/>
                    <a:pt x="691" y="3370"/>
                  </a:cubicBezTo>
                  <a:lnTo>
                    <a:pt x="703" y="3370"/>
                  </a:lnTo>
                  <a:lnTo>
                    <a:pt x="1334" y="3132"/>
                  </a:lnTo>
                  <a:lnTo>
                    <a:pt x="1655" y="3465"/>
                  </a:lnTo>
                  <a:cubicBezTo>
                    <a:pt x="1691" y="3489"/>
                    <a:pt x="1738" y="3513"/>
                    <a:pt x="1774" y="3513"/>
                  </a:cubicBezTo>
                  <a:cubicBezTo>
                    <a:pt x="1822" y="3513"/>
                    <a:pt x="1869" y="3489"/>
                    <a:pt x="1893" y="3465"/>
                  </a:cubicBezTo>
                  <a:lnTo>
                    <a:pt x="2215" y="3132"/>
                  </a:lnTo>
                  <a:lnTo>
                    <a:pt x="2834" y="3394"/>
                  </a:lnTo>
                  <a:lnTo>
                    <a:pt x="2846" y="3394"/>
                  </a:lnTo>
                  <a:cubicBezTo>
                    <a:pt x="2870" y="3394"/>
                    <a:pt x="3227" y="3525"/>
                    <a:pt x="3227" y="3989"/>
                  </a:cubicBezTo>
                  <a:lnTo>
                    <a:pt x="3227" y="4418"/>
                  </a:lnTo>
                  <a:lnTo>
                    <a:pt x="1107" y="4418"/>
                  </a:lnTo>
                  <a:cubicBezTo>
                    <a:pt x="1024" y="4418"/>
                    <a:pt x="941" y="4489"/>
                    <a:pt x="941" y="4584"/>
                  </a:cubicBezTo>
                  <a:cubicBezTo>
                    <a:pt x="941" y="4668"/>
                    <a:pt x="1024" y="4739"/>
                    <a:pt x="1107" y="4739"/>
                  </a:cubicBezTo>
                  <a:lnTo>
                    <a:pt x="3382" y="4739"/>
                  </a:lnTo>
                  <a:cubicBezTo>
                    <a:pt x="3477" y="4727"/>
                    <a:pt x="3548" y="4656"/>
                    <a:pt x="3548" y="4560"/>
                  </a:cubicBezTo>
                  <a:lnTo>
                    <a:pt x="3548" y="3965"/>
                  </a:lnTo>
                  <a:cubicBezTo>
                    <a:pt x="3548" y="3298"/>
                    <a:pt x="3036" y="3072"/>
                    <a:pt x="2953" y="3060"/>
                  </a:cubicBezTo>
                  <a:lnTo>
                    <a:pt x="2298" y="2798"/>
                  </a:lnTo>
                  <a:lnTo>
                    <a:pt x="2298" y="2703"/>
                  </a:lnTo>
                  <a:cubicBezTo>
                    <a:pt x="2477" y="2596"/>
                    <a:pt x="2608" y="2441"/>
                    <a:pt x="2691" y="2227"/>
                  </a:cubicBezTo>
                  <a:cubicBezTo>
                    <a:pt x="2929" y="2215"/>
                    <a:pt x="3120" y="2001"/>
                    <a:pt x="3120" y="1762"/>
                  </a:cubicBezTo>
                  <a:cubicBezTo>
                    <a:pt x="3120" y="1620"/>
                    <a:pt x="3048" y="1489"/>
                    <a:pt x="2941" y="1405"/>
                  </a:cubicBezTo>
                  <a:lnTo>
                    <a:pt x="2941" y="1108"/>
                  </a:lnTo>
                  <a:cubicBezTo>
                    <a:pt x="2941" y="500"/>
                    <a:pt x="2429" y="0"/>
                    <a:pt x="182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0168;p79">
              <a:extLst>
                <a:ext uri="{FF2B5EF4-FFF2-40B4-BE49-F238E27FC236}">
                  <a16:creationId xmlns:a16="http://schemas.microsoft.com/office/drawing/2014/main" id="{D8967092-2828-4468-87C0-9D7903C59D8A}"/>
                </a:ext>
              </a:extLst>
            </p:cNvPr>
            <p:cNvSpPr/>
            <p:nvPr/>
          </p:nvSpPr>
          <p:spPr>
            <a:xfrm>
              <a:off x="5112876" y="3016803"/>
              <a:ext cx="112956" cy="150831"/>
            </a:xfrm>
            <a:custGeom>
              <a:avLst/>
              <a:gdLst/>
              <a:ahLst/>
              <a:cxnLst/>
              <a:rect l="l" t="t" r="r" b="b"/>
              <a:pathLst>
                <a:path w="3549" h="4739" extrusionOk="0">
                  <a:moveTo>
                    <a:pt x="1822" y="322"/>
                  </a:moveTo>
                  <a:cubicBezTo>
                    <a:pt x="2262" y="322"/>
                    <a:pt x="2596" y="679"/>
                    <a:pt x="2596" y="1096"/>
                  </a:cubicBezTo>
                  <a:lnTo>
                    <a:pt x="2596" y="1203"/>
                  </a:lnTo>
                  <a:lnTo>
                    <a:pt x="2584" y="1203"/>
                  </a:lnTo>
                  <a:cubicBezTo>
                    <a:pt x="2358" y="1143"/>
                    <a:pt x="2286" y="846"/>
                    <a:pt x="2274" y="846"/>
                  </a:cubicBezTo>
                  <a:cubicBezTo>
                    <a:pt x="2262" y="786"/>
                    <a:pt x="2215" y="727"/>
                    <a:pt x="2143" y="727"/>
                  </a:cubicBezTo>
                  <a:cubicBezTo>
                    <a:pt x="2133" y="725"/>
                    <a:pt x="2122" y="724"/>
                    <a:pt x="2111" y="724"/>
                  </a:cubicBezTo>
                  <a:cubicBezTo>
                    <a:pt x="2057" y="724"/>
                    <a:pt x="1996" y="747"/>
                    <a:pt x="1977" y="786"/>
                  </a:cubicBezTo>
                  <a:cubicBezTo>
                    <a:pt x="1691" y="1203"/>
                    <a:pt x="1024" y="1203"/>
                    <a:pt x="1024" y="1203"/>
                  </a:cubicBezTo>
                  <a:lnTo>
                    <a:pt x="977" y="1203"/>
                  </a:lnTo>
                  <a:lnTo>
                    <a:pt x="977" y="1096"/>
                  </a:lnTo>
                  <a:cubicBezTo>
                    <a:pt x="977" y="667"/>
                    <a:pt x="1334" y="322"/>
                    <a:pt x="1751" y="322"/>
                  </a:cubicBezTo>
                  <a:close/>
                  <a:moveTo>
                    <a:pt x="2727" y="1667"/>
                  </a:moveTo>
                  <a:cubicBezTo>
                    <a:pt x="2763" y="1691"/>
                    <a:pt x="2763" y="1727"/>
                    <a:pt x="2763" y="1751"/>
                  </a:cubicBezTo>
                  <a:cubicBezTo>
                    <a:pt x="2763" y="1798"/>
                    <a:pt x="2751" y="1846"/>
                    <a:pt x="2703" y="1858"/>
                  </a:cubicBezTo>
                  <a:lnTo>
                    <a:pt x="2703" y="1667"/>
                  </a:lnTo>
                  <a:close/>
                  <a:moveTo>
                    <a:pt x="858" y="1667"/>
                  </a:moveTo>
                  <a:lnTo>
                    <a:pt x="858" y="1870"/>
                  </a:lnTo>
                  <a:cubicBezTo>
                    <a:pt x="822" y="1846"/>
                    <a:pt x="798" y="1810"/>
                    <a:pt x="798" y="1751"/>
                  </a:cubicBezTo>
                  <a:cubicBezTo>
                    <a:pt x="798" y="1727"/>
                    <a:pt x="810" y="1691"/>
                    <a:pt x="822" y="1667"/>
                  </a:cubicBezTo>
                  <a:close/>
                  <a:moveTo>
                    <a:pt x="2084" y="1203"/>
                  </a:moveTo>
                  <a:cubicBezTo>
                    <a:pt x="2143" y="1322"/>
                    <a:pt x="2239" y="1441"/>
                    <a:pt x="2393" y="1501"/>
                  </a:cubicBezTo>
                  <a:lnTo>
                    <a:pt x="2393" y="1977"/>
                  </a:lnTo>
                  <a:cubicBezTo>
                    <a:pt x="2393" y="2263"/>
                    <a:pt x="2155" y="2489"/>
                    <a:pt x="1858" y="2489"/>
                  </a:cubicBezTo>
                  <a:lnTo>
                    <a:pt x="1703" y="2489"/>
                  </a:lnTo>
                  <a:cubicBezTo>
                    <a:pt x="1405" y="2489"/>
                    <a:pt x="1191" y="2251"/>
                    <a:pt x="1191" y="1977"/>
                  </a:cubicBezTo>
                  <a:lnTo>
                    <a:pt x="1191" y="1548"/>
                  </a:lnTo>
                  <a:cubicBezTo>
                    <a:pt x="1393" y="1512"/>
                    <a:pt x="1786" y="1441"/>
                    <a:pt x="2084" y="1203"/>
                  </a:cubicBezTo>
                  <a:close/>
                  <a:moveTo>
                    <a:pt x="1965" y="2822"/>
                  </a:moveTo>
                  <a:lnTo>
                    <a:pt x="1965" y="2917"/>
                  </a:lnTo>
                  <a:lnTo>
                    <a:pt x="1786" y="3108"/>
                  </a:lnTo>
                  <a:lnTo>
                    <a:pt x="1596" y="2941"/>
                  </a:lnTo>
                  <a:lnTo>
                    <a:pt x="1596" y="2822"/>
                  </a:lnTo>
                  <a:close/>
                  <a:moveTo>
                    <a:pt x="1751" y="0"/>
                  </a:moveTo>
                  <a:cubicBezTo>
                    <a:pt x="1143" y="0"/>
                    <a:pt x="631" y="500"/>
                    <a:pt x="631" y="1108"/>
                  </a:cubicBezTo>
                  <a:lnTo>
                    <a:pt x="631" y="1405"/>
                  </a:lnTo>
                  <a:cubicBezTo>
                    <a:pt x="524" y="1501"/>
                    <a:pt x="453" y="1631"/>
                    <a:pt x="453" y="1762"/>
                  </a:cubicBezTo>
                  <a:cubicBezTo>
                    <a:pt x="453" y="2024"/>
                    <a:pt x="643" y="2215"/>
                    <a:pt x="893" y="2227"/>
                  </a:cubicBezTo>
                  <a:cubicBezTo>
                    <a:pt x="953" y="2441"/>
                    <a:pt x="1096" y="2596"/>
                    <a:pt x="1274" y="2703"/>
                  </a:cubicBezTo>
                  <a:lnTo>
                    <a:pt x="1274" y="2798"/>
                  </a:lnTo>
                  <a:lnTo>
                    <a:pt x="596" y="3060"/>
                  </a:lnTo>
                  <a:cubicBezTo>
                    <a:pt x="524" y="3096"/>
                    <a:pt x="0" y="3298"/>
                    <a:pt x="0" y="3965"/>
                  </a:cubicBezTo>
                  <a:lnTo>
                    <a:pt x="0" y="4560"/>
                  </a:lnTo>
                  <a:cubicBezTo>
                    <a:pt x="0" y="4656"/>
                    <a:pt x="72" y="4727"/>
                    <a:pt x="155" y="4727"/>
                  </a:cubicBezTo>
                  <a:lnTo>
                    <a:pt x="572" y="4727"/>
                  </a:lnTo>
                  <a:cubicBezTo>
                    <a:pt x="667" y="4727"/>
                    <a:pt x="738" y="4656"/>
                    <a:pt x="738" y="4560"/>
                  </a:cubicBezTo>
                  <a:cubicBezTo>
                    <a:pt x="738" y="4477"/>
                    <a:pt x="667" y="4406"/>
                    <a:pt x="572" y="4406"/>
                  </a:cubicBezTo>
                  <a:lnTo>
                    <a:pt x="322" y="4406"/>
                  </a:lnTo>
                  <a:lnTo>
                    <a:pt x="322" y="3965"/>
                  </a:lnTo>
                  <a:cubicBezTo>
                    <a:pt x="322" y="3513"/>
                    <a:pt x="679" y="3370"/>
                    <a:pt x="691" y="3370"/>
                  </a:cubicBezTo>
                  <a:lnTo>
                    <a:pt x="703" y="3370"/>
                  </a:lnTo>
                  <a:lnTo>
                    <a:pt x="1334" y="3132"/>
                  </a:lnTo>
                  <a:lnTo>
                    <a:pt x="1655" y="3465"/>
                  </a:lnTo>
                  <a:cubicBezTo>
                    <a:pt x="1691" y="3489"/>
                    <a:pt x="1739" y="3513"/>
                    <a:pt x="1774" y="3513"/>
                  </a:cubicBezTo>
                  <a:cubicBezTo>
                    <a:pt x="1822" y="3513"/>
                    <a:pt x="1870" y="3489"/>
                    <a:pt x="1893" y="3465"/>
                  </a:cubicBezTo>
                  <a:lnTo>
                    <a:pt x="2215" y="3132"/>
                  </a:lnTo>
                  <a:lnTo>
                    <a:pt x="2834" y="3394"/>
                  </a:lnTo>
                  <a:lnTo>
                    <a:pt x="2846" y="3394"/>
                  </a:lnTo>
                  <a:cubicBezTo>
                    <a:pt x="2870" y="3394"/>
                    <a:pt x="3227" y="3525"/>
                    <a:pt x="3227" y="3989"/>
                  </a:cubicBezTo>
                  <a:lnTo>
                    <a:pt x="3227" y="4418"/>
                  </a:lnTo>
                  <a:lnTo>
                    <a:pt x="1108" y="4418"/>
                  </a:lnTo>
                  <a:cubicBezTo>
                    <a:pt x="1024" y="4418"/>
                    <a:pt x="941" y="4489"/>
                    <a:pt x="941" y="4584"/>
                  </a:cubicBezTo>
                  <a:cubicBezTo>
                    <a:pt x="941" y="4668"/>
                    <a:pt x="1024" y="4739"/>
                    <a:pt x="1108" y="4739"/>
                  </a:cubicBezTo>
                  <a:lnTo>
                    <a:pt x="3382" y="4739"/>
                  </a:lnTo>
                  <a:cubicBezTo>
                    <a:pt x="3477" y="4739"/>
                    <a:pt x="3548" y="4668"/>
                    <a:pt x="3548" y="4584"/>
                  </a:cubicBezTo>
                  <a:lnTo>
                    <a:pt x="3548" y="3989"/>
                  </a:lnTo>
                  <a:cubicBezTo>
                    <a:pt x="3548" y="3298"/>
                    <a:pt x="3013" y="3084"/>
                    <a:pt x="2953" y="3060"/>
                  </a:cubicBezTo>
                  <a:lnTo>
                    <a:pt x="2298" y="2798"/>
                  </a:lnTo>
                  <a:lnTo>
                    <a:pt x="2298" y="2703"/>
                  </a:lnTo>
                  <a:cubicBezTo>
                    <a:pt x="2477" y="2596"/>
                    <a:pt x="2608" y="2441"/>
                    <a:pt x="2691" y="2227"/>
                  </a:cubicBezTo>
                  <a:cubicBezTo>
                    <a:pt x="2929" y="2215"/>
                    <a:pt x="3120" y="2001"/>
                    <a:pt x="3120" y="1762"/>
                  </a:cubicBezTo>
                  <a:cubicBezTo>
                    <a:pt x="3120" y="1620"/>
                    <a:pt x="3048" y="1489"/>
                    <a:pt x="2941" y="1405"/>
                  </a:cubicBezTo>
                  <a:lnTo>
                    <a:pt x="2941" y="1108"/>
                  </a:lnTo>
                  <a:cubicBezTo>
                    <a:pt x="2941" y="500"/>
                    <a:pt x="2429" y="0"/>
                    <a:pt x="182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0169;p79">
              <a:extLst>
                <a:ext uri="{FF2B5EF4-FFF2-40B4-BE49-F238E27FC236}">
                  <a16:creationId xmlns:a16="http://schemas.microsoft.com/office/drawing/2014/main" id="{DA0E5EBA-2182-4879-8DCF-A93E24BA68C0}"/>
                </a:ext>
              </a:extLst>
            </p:cNvPr>
            <p:cNvSpPr/>
            <p:nvPr/>
          </p:nvSpPr>
          <p:spPr>
            <a:xfrm>
              <a:off x="5001448" y="3108498"/>
              <a:ext cx="113338" cy="151244"/>
            </a:xfrm>
            <a:custGeom>
              <a:avLst/>
              <a:gdLst/>
              <a:ahLst/>
              <a:cxnLst/>
              <a:rect l="l" t="t" r="r" b="b"/>
              <a:pathLst>
                <a:path w="3561" h="4752" extrusionOk="0">
                  <a:moveTo>
                    <a:pt x="1811" y="322"/>
                  </a:moveTo>
                  <a:cubicBezTo>
                    <a:pt x="2251" y="322"/>
                    <a:pt x="2585" y="679"/>
                    <a:pt x="2585" y="1096"/>
                  </a:cubicBezTo>
                  <a:lnTo>
                    <a:pt x="2585" y="1203"/>
                  </a:lnTo>
                  <a:lnTo>
                    <a:pt x="2573" y="1203"/>
                  </a:lnTo>
                  <a:cubicBezTo>
                    <a:pt x="2346" y="1144"/>
                    <a:pt x="2275" y="846"/>
                    <a:pt x="2263" y="846"/>
                  </a:cubicBezTo>
                  <a:cubicBezTo>
                    <a:pt x="2251" y="786"/>
                    <a:pt x="2204" y="727"/>
                    <a:pt x="2132" y="727"/>
                  </a:cubicBezTo>
                  <a:cubicBezTo>
                    <a:pt x="2124" y="725"/>
                    <a:pt x="2116" y="725"/>
                    <a:pt x="2107" y="725"/>
                  </a:cubicBezTo>
                  <a:cubicBezTo>
                    <a:pt x="2051" y="725"/>
                    <a:pt x="1986" y="756"/>
                    <a:pt x="1965" y="786"/>
                  </a:cubicBezTo>
                  <a:cubicBezTo>
                    <a:pt x="1692" y="1203"/>
                    <a:pt x="1037" y="1203"/>
                    <a:pt x="1025" y="1203"/>
                  </a:cubicBezTo>
                  <a:lnTo>
                    <a:pt x="965" y="1203"/>
                  </a:lnTo>
                  <a:lnTo>
                    <a:pt x="965" y="1096"/>
                  </a:lnTo>
                  <a:cubicBezTo>
                    <a:pt x="965" y="667"/>
                    <a:pt x="1322" y="322"/>
                    <a:pt x="1739" y="322"/>
                  </a:cubicBezTo>
                  <a:close/>
                  <a:moveTo>
                    <a:pt x="2751" y="1668"/>
                  </a:moveTo>
                  <a:cubicBezTo>
                    <a:pt x="2787" y="1703"/>
                    <a:pt x="2787" y="1727"/>
                    <a:pt x="2787" y="1763"/>
                  </a:cubicBezTo>
                  <a:cubicBezTo>
                    <a:pt x="2787" y="1798"/>
                    <a:pt x="2763" y="1846"/>
                    <a:pt x="2715" y="1858"/>
                  </a:cubicBezTo>
                  <a:lnTo>
                    <a:pt x="2715" y="1668"/>
                  </a:lnTo>
                  <a:close/>
                  <a:moveTo>
                    <a:pt x="858" y="1679"/>
                  </a:moveTo>
                  <a:lnTo>
                    <a:pt x="858" y="1894"/>
                  </a:lnTo>
                  <a:cubicBezTo>
                    <a:pt x="834" y="1858"/>
                    <a:pt x="799" y="1834"/>
                    <a:pt x="799" y="1775"/>
                  </a:cubicBezTo>
                  <a:cubicBezTo>
                    <a:pt x="799" y="1739"/>
                    <a:pt x="810" y="1715"/>
                    <a:pt x="834" y="1679"/>
                  </a:cubicBezTo>
                  <a:close/>
                  <a:moveTo>
                    <a:pt x="2096" y="1203"/>
                  </a:moveTo>
                  <a:cubicBezTo>
                    <a:pt x="2156" y="1322"/>
                    <a:pt x="2263" y="1441"/>
                    <a:pt x="2406" y="1501"/>
                  </a:cubicBezTo>
                  <a:lnTo>
                    <a:pt x="2406" y="1977"/>
                  </a:lnTo>
                  <a:cubicBezTo>
                    <a:pt x="2394" y="2263"/>
                    <a:pt x="2156" y="2501"/>
                    <a:pt x="1870" y="2501"/>
                  </a:cubicBezTo>
                  <a:lnTo>
                    <a:pt x="1727" y="2501"/>
                  </a:lnTo>
                  <a:cubicBezTo>
                    <a:pt x="1430" y="2501"/>
                    <a:pt x="1203" y="2263"/>
                    <a:pt x="1203" y="1977"/>
                  </a:cubicBezTo>
                  <a:lnTo>
                    <a:pt x="1203" y="1548"/>
                  </a:lnTo>
                  <a:cubicBezTo>
                    <a:pt x="1418" y="1525"/>
                    <a:pt x="1799" y="1441"/>
                    <a:pt x="2096" y="1203"/>
                  </a:cubicBezTo>
                  <a:close/>
                  <a:moveTo>
                    <a:pt x="1977" y="2834"/>
                  </a:moveTo>
                  <a:lnTo>
                    <a:pt x="1977" y="2918"/>
                  </a:lnTo>
                  <a:lnTo>
                    <a:pt x="1799" y="3108"/>
                  </a:lnTo>
                  <a:lnTo>
                    <a:pt x="1620" y="2941"/>
                  </a:lnTo>
                  <a:lnTo>
                    <a:pt x="1620" y="2834"/>
                  </a:lnTo>
                  <a:close/>
                  <a:moveTo>
                    <a:pt x="1751" y="1"/>
                  </a:moveTo>
                  <a:cubicBezTo>
                    <a:pt x="1144" y="1"/>
                    <a:pt x="632" y="501"/>
                    <a:pt x="632" y="1120"/>
                  </a:cubicBezTo>
                  <a:lnTo>
                    <a:pt x="632" y="1417"/>
                  </a:lnTo>
                  <a:cubicBezTo>
                    <a:pt x="537" y="1501"/>
                    <a:pt x="453" y="1644"/>
                    <a:pt x="453" y="1775"/>
                  </a:cubicBezTo>
                  <a:cubicBezTo>
                    <a:pt x="453" y="2025"/>
                    <a:pt x="656" y="2215"/>
                    <a:pt x="894" y="2239"/>
                  </a:cubicBezTo>
                  <a:cubicBezTo>
                    <a:pt x="953" y="2441"/>
                    <a:pt x="1096" y="2608"/>
                    <a:pt x="1275" y="2715"/>
                  </a:cubicBezTo>
                  <a:lnTo>
                    <a:pt x="1275" y="2799"/>
                  </a:lnTo>
                  <a:lnTo>
                    <a:pt x="596" y="3072"/>
                  </a:lnTo>
                  <a:cubicBezTo>
                    <a:pt x="537" y="3096"/>
                    <a:pt x="1" y="3311"/>
                    <a:pt x="1" y="3977"/>
                  </a:cubicBezTo>
                  <a:lnTo>
                    <a:pt x="1" y="4573"/>
                  </a:lnTo>
                  <a:cubicBezTo>
                    <a:pt x="1" y="4656"/>
                    <a:pt x="72" y="4739"/>
                    <a:pt x="156" y="4739"/>
                  </a:cubicBezTo>
                  <a:lnTo>
                    <a:pt x="572" y="4739"/>
                  </a:lnTo>
                  <a:cubicBezTo>
                    <a:pt x="668" y="4739"/>
                    <a:pt x="739" y="4656"/>
                    <a:pt x="739" y="4573"/>
                  </a:cubicBezTo>
                  <a:cubicBezTo>
                    <a:pt x="739" y="4477"/>
                    <a:pt x="668" y="4406"/>
                    <a:pt x="572" y="4406"/>
                  </a:cubicBezTo>
                  <a:lnTo>
                    <a:pt x="322" y="4406"/>
                  </a:lnTo>
                  <a:lnTo>
                    <a:pt x="322" y="3977"/>
                  </a:lnTo>
                  <a:cubicBezTo>
                    <a:pt x="322" y="3513"/>
                    <a:pt x="680" y="3382"/>
                    <a:pt x="691" y="3382"/>
                  </a:cubicBezTo>
                  <a:lnTo>
                    <a:pt x="715" y="3382"/>
                  </a:lnTo>
                  <a:lnTo>
                    <a:pt x="1334" y="3144"/>
                  </a:lnTo>
                  <a:lnTo>
                    <a:pt x="1668" y="3465"/>
                  </a:lnTo>
                  <a:cubicBezTo>
                    <a:pt x="1692" y="3501"/>
                    <a:pt x="1739" y="3513"/>
                    <a:pt x="1787" y="3513"/>
                  </a:cubicBezTo>
                  <a:cubicBezTo>
                    <a:pt x="1823" y="3513"/>
                    <a:pt x="1870" y="3501"/>
                    <a:pt x="1906" y="3465"/>
                  </a:cubicBezTo>
                  <a:lnTo>
                    <a:pt x="2215" y="3144"/>
                  </a:lnTo>
                  <a:lnTo>
                    <a:pt x="2835" y="3394"/>
                  </a:lnTo>
                  <a:lnTo>
                    <a:pt x="2858" y="3394"/>
                  </a:lnTo>
                  <a:cubicBezTo>
                    <a:pt x="2870" y="3394"/>
                    <a:pt x="3227" y="3525"/>
                    <a:pt x="3227" y="3989"/>
                  </a:cubicBezTo>
                  <a:lnTo>
                    <a:pt x="3227" y="4418"/>
                  </a:lnTo>
                  <a:lnTo>
                    <a:pt x="1108" y="4418"/>
                  </a:lnTo>
                  <a:cubicBezTo>
                    <a:pt x="1025" y="4418"/>
                    <a:pt x="953" y="4501"/>
                    <a:pt x="953" y="4585"/>
                  </a:cubicBezTo>
                  <a:cubicBezTo>
                    <a:pt x="953" y="4680"/>
                    <a:pt x="1025" y="4751"/>
                    <a:pt x="1108" y="4751"/>
                  </a:cubicBezTo>
                  <a:lnTo>
                    <a:pt x="3394" y="4751"/>
                  </a:lnTo>
                  <a:cubicBezTo>
                    <a:pt x="3477" y="4751"/>
                    <a:pt x="3549" y="4680"/>
                    <a:pt x="3549" y="4585"/>
                  </a:cubicBezTo>
                  <a:lnTo>
                    <a:pt x="3549" y="3989"/>
                  </a:lnTo>
                  <a:cubicBezTo>
                    <a:pt x="3561" y="3311"/>
                    <a:pt x="3037" y="3096"/>
                    <a:pt x="2966" y="3072"/>
                  </a:cubicBezTo>
                  <a:lnTo>
                    <a:pt x="2311" y="2799"/>
                  </a:lnTo>
                  <a:lnTo>
                    <a:pt x="2311" y="2715"/>
                  </a:lnTo>
                  <a:cubicBezTo>
                    <a:pt x="2489" y="2608"/>
                    <a:pt x="2620" y="2441"/>
                    <a:pt x="2692" y="2239"/>
                  </a:cubicBezTo>
                  <a:cubicBezTo>
                    <a:pt x="2930" y="2215"/>
                    <a:pt x="3120" y="2013"/>
                    <a:pt x="3120" y="1775"/>
                  </a:cubicBezTo>
                  <a:cubicBezTo>
                    <a:pt x="3120" y="1620"/>
                    <a:pt x="3049" y="1489"/>
                    <a:pt x="2942" y="1417"/>
                  </a:cubicBezTo>
                  <a:lnTo>
                    <a:pt x="2942" y="1120"/>
                  </a:lnTo>
                  <a:cubicBezTo>
                    <a:pt x="2942" y="501"/>
                    <a:pt x="2442" y="1"/>
                    <a:pt x="182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30" name="Google Shape;10441;p79">
            <a:extLst>
              <a:ext uri="{FF2B5EF4-FFF2-40B4-BE49-F238E27FC236}">
                <a16:creationId xmlns:a16="http://schemas.microsoft.com/office/drawing/2014/main" id="{865B75CF-804D-426D-BBBE-FB4D013D895E}"/>
              </a:ext>
            </a:extLst>
          </p:cNvPr>
          <p:cNvSpPr/>
          <p:nvPr/>
        </p:nvSpPr>
        <p:spPr>
          <a:xfrm>
            <a:off x="8198491" y="759178"/>
            <a:ext cx="607721" cy="623307"/>
          </a:xfrm>
          <a:custGeom>
            <a:avLst/>
            <a:gdLst/>
            <a:ahLst/>
            <a:cxnLst/>
            <a:rect l="l" t="t" r="r" b="b"/>
            <a:pathLst>
              <a:path w="11014" h="11014" extrusionOk="0">
                <a:moveTo>
                  <a:pt x="3739" y="358"/>
                </a:moveTo>
                <a:cubicBezTo>
                  <a:pt x="4048" y="358"/>
                  <a:pt x="4298" y="608"/>
                  <a:pt x="4298" y="917"/>
                </a:cubicBezTo>
                <a:cubicBezTo>
                  <a:pt x="4298" y="1131"/>
                  <a:pt x="4203" y="1310"/>
                  <a:pt x="4024" y="1405"/>
                </a:cubicBezTo>
                <a:cubicBezTo>
                  <a:pt x="3953" y="1441"/>
                  <a:pt x="3929" y="1501"/>
                  <a:pt x="3929" y="1560"/>
                </a:cubicBezTo>
                <a:lnTo>
                  <a:pt x="3929" y="1965"/>
                </a:lnTo>
                <a:cubicBezTo>
                  <a:pt x="3929" y="2048"/>
                  <a:pt x="4001" y="2143"/>
                  <a:pt x="4108" y="2143"/>
                </a:cubicBezTo>
                <a:lnTo>
                  <a:pt x="5334" y="2143"/>
                </a:lnTo>
                <a:lnTo>
                  <a:pt x="5334" y="3358"/>
                </a:lnTo>
                <a:cubicBezTo>
                  <a:pt x="5334" y="3453"/>
                  <a:pt x="5406" y="3536"/>
                  <a:pt x="5513" y="3536"/>
                </a:cubicBezTo>
                <a:lnTo>
                  <a:pt x="5906" y="3536"/>
                </a:lnTo>
                <a:cubicBezTo>
                  <a:pt x="5965" y="3536"/>
                  <a:pt x="6025" y="3513"/>
                  <a:pt x="6060" y="3453"/>
                </a:cubicBezTo>
                <a:cubicBezTo>
                  <a:pt x="6168" y="3275"/>
                  <a:pt x="6358" y="3167"/>
                  <a:pt x="6549" y="3167"/>
                </a:cubicBezTo>
                <a:cubicBezTo>
                  <a:pt x="6858" y="3167"/>
                  <a:pt x="7120" y="3417"/>
                  <a:pt x="7120" y="3727"/>
                </a:cubicBezTo>
                <a:cubicBezTo>
                  <a:pt x="7120" y="4048"/>
                  <a:pt x="6858" y="4298"/>
                  <a:pt x="6549" y="4298"/>
                </a:cubicBezTo>
                <a:cubicBezTo>
                  <a:pt x="6346" y="4298"/>
                  <a:pt x="6168" y="4191"/>
                  <a:pt x="6060" y="4013"/>
                </a:cubicBezTo>
                <a:cubicBezTo>
                  <a:pt x="6025" y="3953"/>
                  <a:pt x="5965" y="3929"/>
                  <a:pt x="5906" y="3929"/>
                </a:cubicBezTo>
                <a:lnTo>
                  <a:pt x="5513" y="3929"/>
                </a:lnTo>
                <a:cubicBezTo>
                  <a:pt x="5417" y="3929"/>
                  <a:pt x="5334" y="4001"/>
                  <a:pt x="5334" y="4108"/>
                </a:cubicBezTo>
                <a:lnTo>
                  <a:pt x="5334" y="5322"/>
                </a:lnTo>
                <a:lnTo>
                  <a:pt x="4286" y="5322"/>
                </a:lnTo>
                <a:lnTo>
                  <a:pt x="4286" y="5191"/>
                </a:lnTo>
                <a:cubicBezTo>
                  <a:pt x="4513" y="5013"/>
                  <a:pt x="4655" y="4739"/>
                  <a:pt x="4655" y="4465"/>
                </a:cubicBezTo>
                <a:cubicBezTo>
                  <a:pt x="4655" y="3953"/>
                  <a:pt x="4239" y="3536"/>
                  <a:pt x="3739" y="3536"/>
                </a:cubicBezTo>
                <a:cubicBezTo>
                  <a:pt x="3227" y="3536"/>
                  <a:pt x="2810" y="3953"/>
                  <a:pt x="2810" y="4465"/>
                </a:cubicBezTo>
                <a:cubicBezTo>
                  <a:pt x="2810" y="4739"/>
                  <a:pt x="2953" y="5025"/>
                  <a:pt x="3191" y="5191"/>
                </a:cubicBezTo>
                <a:lnTo>
                  <a:pt x="3191" y="5322"/>
                </a:lnTo>
                <a:lnTo>
                  <a:pt x="2143" y="5322"/>
                </a:lnTo>
                <a:lnTo>
                  <a:pt x="2143" y="2143"/>
                </a:lnTo>
                <a:lnTo>
                  <a:pt x="3370" y="2143"/>
                </a:lnTo>
                <a:cubicBezTo>
                  <a:pt x="3453" y="2143"/>
                  <a:pt x="3548" y="2060"/>
                  <a:pt x="3548" y="1965"/>
                </a:cubicBezTo>
                <a:lnTo>
                  <a:pt x="3548" y="1560"/>
                </a:lnTo>
                <a:cubicBezTo>
                  <a:pt x="3548" y="1501"/>
                  <a:pt x="3512" y="1441"/>
                  <a:pt x="3453" y="1405"/>
                </a:cubicBezTo>
                <a:cubicBezTo>
                  <a:pt x="3274" y="1298"/>
                  <a:pt x="3167" y="1108"/>
                  <a:pt x="3167" y="917"/>
                </a:cubicBezTo>
                <a:cubicBezTo>
                  <a:pt x="3167" y="608"/>
                  <a:pt x="3429" y="358"/>
                  <a:pt x="3739" y="358"/>
                </a:cubicBezTo>
                <a:close/>
                <a:moveTo>
                  <a:pt x="8870" y="5644"/>
                </a:moveTo>
                <a:lnTo>
                  <a:pt x="8870" y="7632"/>
                </a:lnTo>
                <a:lnTo>
                  <a:pt x="8870" y="7858"/>
                </a:lnTo>
                <a:lnTo>
                  <a:pt x="8870" y="8870"/>
                </a:lnTo>
                <a:lnTo>
                  <a:pt x="7656" y="8870"/>
                </a:lnTo>
                <a:cubicBezTo>
                  <a:pt x="7561" y="8870"/>
                  <a:pt x="7477" y="8942"/>
                  <a:pt x="7477" y="9049"/>
                </a:cubicBezTo>
                <a:lnTo>
                  <a:pt x="7477" y="9442"/>
                </a:lnTo>
                <a:cubicBezTo>
                  <a:pt x="7477" y="9502"/>
                  <a:pt x="7501" y="9561"/>
                  <a:pt x="7561" y="9597"/>
                </a:cubicBezTo>
                <a:cubicBezTo>
                  <a:pt x="7739" y="9704"/>
                  <a:pt x="7846" y="9894"/>
                  <a:pt x="7846" y="10085"/>
                </a:cubicBezTo>
                <a:cubicBezTo>
                  <a:pt x="7846" y="10394"/>
                  <a:pt x="7596" y="10656"/>
                  <a:pt x="7275" y="10656"/>
                </a:cubicBezTo>
                <a:cubicBezTo>
                  <a:pt x="6965" y="10656"/>
                  <a:pt x="6715" y="10394"/>
                  <a:pt x="6715" y="10085"/>
                </a:cubicBezTo>
                <a:cubicBezTo>
                  <a:pt x="6715" y="9883"/>
                  <a:pt x="6822" y="9704"/>
                  <a:pt x="7001" y="9597"/>
                </a:cubicBezTo>
                <a:cubicBezTo>
                  <a:pt x="7061" y="9561"/>
                  <a:pt x="7084" y="9502"/>
                  <a:pt x="7084" y="9442"/>
                </a:cubicBezTo>
                <a:lnTo>
                  <a:pt x="7084" y="9049"/>
                </a:lnTo>
                <a:cubicBezTo>
                  <a:pt x="7084" y="8954"/>
                  <a:pt x="7013" y="8870"/>
                  <a:pt x="6906" y="8870"/>
                </a:cubicBezTo>
                <a:lnTo>
                  <a:pt x="5691" y="8870"/>
                </a:lnTo>
                <a:lnTo>
                  <a:pt x="5691" y="7644"/>
                </a:lnTo>
                <a:cubicBezTo>
                  <a:pt x="5691" y="7549"/>
                  <a:pt x="5608" y="7466"/>
                  <a:pt x="5513" y="7466"/>
                </a:cubicBezTo>
                <a:lnTo>
                  <a:pt x="5108" y="7466"/>
                </a:lnTo>
                <a:cubicBezTo>
                  <a:pt x="5048" y="7466"/>
                  <a:pt x="4989" y="7489"/>
                  <a:pt x="4953" y="7549"/>
                </a:cubicBezTo>
                <a:cubicBezTo>
                  <a:pt x="4846" y="7739"/>
                  <a:pt x="4655" y="7835"/>
                  <a:pt x="4465" y="7835"/>
                </a:cubicBezTo>
                <a:cubicBezTo>
                  <a:pt x="4155" y="7835"/>
                  <a:pt x="3905" y="7585"/>
                  <a:pt x="3905" y="7251"/>
                </a:cubicBezTo>
                <a:cubicBezTo>
                  <a:pt x="3905" y="6942"/>
                  <a:pt x="4155" y="6680"/>
                  <a:pt x="4465" y="6680"/>
                </a:cubicBezTo>
                <a:cubicBezTo>
                  <a:pt x="4679" y="6680"/>
                  <a:pt x="4846" y="6787"/>
                  <a:pt x="4953" y="6954"/>
                </a:cubicBezTo>
                <a:cubicBezTo>
                  <a:pt x="4989" y="7013"/>
                  <a:pt x="5048" y="7049"/>
                  <a:pt x="5108" y="7049"/>
                </a:cubicBezTo>
                <a:lnTo>
                  <a:pt x="5513" y="7049"/>
                </a:lnTo>
                <a:cubicBezTo>
                  <a:pt x="5596" y="7049"/>
                  <a:pt x="5691" y="6977"/>
                  <a:pt x="5691" y="6870"/>
                </a:cubicBezTo>
                <a:lnTo>
                  <a:pt x="5691" y="5644"/>
                </a:lnTo>
                <a:lnTo>
                  <a:pt x="6727" y="5644"/>
                </a:lnTo>
                <a:lnTo>
                  <a:pt x="6727" y="5787"/>
                </a:lnTo>
                <a:cubicBezTo>
                  <a:pt x="6501" y="5965"/>
                  <a:pt x="6358" y="6227"/>
                  <a:pt x="6358" y="6513"/>
                </a:cubicBezTo>
                <a:cubicBezTo>
                  <a:pt x="6358" y="7013"/>
                  <a:pt x="6775" y="7430"/>
                  <a:pt x="7275" y="7430"/>
                </a:cubicBezTo>
                <a:cubicBezTo>
                  <a:pt x="7787" y="7430"/>
                  <a:pt x="8204" y="7013"/>
                  <a:pt x="8204" y="6513"/>
                </a:cubicBezTo>
                <a:cubicBezTo>
                  <a:pt x="8204" y="6227"/>
                  <a:pt x="8073" y="5942"/>
                  <a:pt x="7834" y="5787"/>
                </a:cubicBezTo>
                <a:lnTo>
                  <a:pt x="7834" y="5644"/>
                </a:lnTo>
                <a:close/>
                <a:moveTo>
                  <a:pt x="3739" y="0"/>
                </a:moveTo>
                <a:cubicBezTo>
                  <a:pt x="3227" y="0"/>
                  <a:pt x="2810" y="405"/>
                  <a:pt x="2810" y="917"/>
                </a:cubicBezTo>
                <a:cubicBezTo>
                  <a:pt x="2810" y="1203"/>
                  <a:pt x="2941" y="1489"/>
                  <a:pt x="3179" y="1643"/>
                </a:cubicBezTo>
                <a:lnTo>
                  <a:pt x="3179" y="1786"/>
                </a:lnTo>
                <a:lnTo>
                  <a:pt x="1965" y="1786"/>
                </a:lnTo>
                <a:cubicBezTo>
                  <a:pt x="1869" y="1786"/>
                  <a:pt x="1786" y="1858"/>
                  <a:pt x="1786" y="1965"/>
                </a:cubicBezTo>
                <a:lnTo>
                  <a:pt x="1786" y="5501"/>
                </a:lnTo>
                <a:lnTo>
                  <a:pt x="1786" y="6727"/>
                </a:lnTo>
                <a:lnTo>
                  <a:pt x="1655" y="6727"/>
                </a:lnTo>
                <a:cubicBezTo>
                  <a:pt x="1476" y="6501"/>
                  <a:pt x="1203" y="6346"/>
                  <a:pt x="917" y="6346"/>
                </a:cubicBezTo>
                <a:cubicBezTo>
                  <a:pt x="417" y="6346"/>
                  <a:pt x="0" y="6763"/>
                  <a:pt x="0" y="7275"/>
                </a:cubicBezTo>
                <a:cubicBezTo>
                  <a:pt x="0" y="7775"/>
                  <a:pt x="417" y="8192"/>
                  <a:pt x="917" y="8192"/>
                </a:cubicBezTo>
                <a:cubicBezTo>
                  <a:pt x="1203" y="8192"/>
                  <a:pt x="1488" y="8061"/>
                  <a:pt x="1655" y="7823"/>
                </a:cubicBezTo>
                <a:lnTo>
                  <a:pt x="1786" y="7823"/>
                </a:lnTo>
                <a:lnTo>
                  <a:pt x="1786" y="9049"/>
                </a:lnTo>
                <a:cubicBezTo>
                  <a:pt x="1786" y="9132"/>
                  <a:pt x="1857" y="9228"/>
                  <a:pt x="1965" y="9228"/>
                </a:cubicBezTo>
                <a:lnTo>
                  <a:pt x="2584" y="9228"/>
                </a:lnTo>
                <a:cubicBezTo>
                  <a:pt x="2679" y="9228"/>
                  <a:pt x="2762" y="9144"/>
                  <a:pt x="2762" y="9049"/>
                </a:cubicBezTo>
                <a:cubicBezTo>
                  <a:pt x="2762" y="8942"/>
                  <a:pt x="2691" y="8870"/>
                  <a:pt x="2584" y="8870"/>
                </a:cubicBezTo>
                <a:lnTo>
                  <a:pt x="2143" y="8870"/>
                </a:lnTo>
                <a:lnTo>
                  <a:pt x="2143" y="7644"/>
                </a:lnTo>
                <a:cubicBezTo>
                  <a:pt x="2143" y="7561"/>
                  <a:pt x="2072" y="7466"/>
                  <a:pt x="1965" y="7466"/>
                </a:cubicBezTo>
                <a:lnTo>
                  <a:pt x="1560" y="7466"/>
                </a:lnTo>
                <a:cubicBezTo>
                  <a:pt x="1500" y="7466"/>
                  <a:pt x="1441" y="7501"/>
                  <a:pt x="1417" y="7561"/>
                </a:cubicBezTo>
                <a:cubicBezTo>
                  <a:pt x="1310" y="7739"/>
                  <a:pt x="1119" y="7835"/>
                  <a:pt x="917" y="7835"/>
                </a:cubicBezTo>
                <a:cubicBezTo>
                  <a:pt x="607" y="7835"/>
                  <a:pt x="357" y="7585"/>
                  <a:pt x="357" y="7275"/>
                </a:cubicBezTo>
                <a:cubicBezTo>
                  <a:pt x="357" y="6965"/>
                  <a:pt x="607" y="6704"/>
                  <a:pt x="917" y="6704"/>
                </a:cubicBezTo>
                <a:cubicBezTo>
                  <a:pt x="1131" y="6704"/>
                  <a:pt x="1310" y="6811"/>
                  <a:pt x="1417" y="6989"/>
                </a:cubicBezTo>
                <a:cubicBezTo>
                  <a:pt x="1441" y="7049"/>
                  <a:pt x="1500" y="7085"/>
                  <a:pt x="1560" y="7085"/>
                </a:cubicBezTo>
                <a:lnTo>
                  <a:pt x="1965" y="7085"/>
                </a:lnTo>
                <a:cubicBezTo>
                  <a:pt x="2048" y="7085"/>
                  <a:pt x="2143" y="7001"/>
                  <a:pt x="2143" y="6906"/>
                </a:cubicBezTo>
                <a:lnTo>
                  <a:pt x="2143" y="5680"/>
                </a:lnTo>
                <a:lnTo>
                  <a:pt x="3358" y="5680"/>
                </a:lnTo>
                <a:cubicBezTo>
                  <a:pt x="3453" y="5680"/>
                  <a:pt x="3536" y="5608"/>
                  <a:pt x="3536" y="5501"/>
                </a:cubicBezTo>
                <a:lnTo>
                  <a:pt x="3536" y="5096"/>
                </a:lnTo>
                <a:cubicBezTo>
                  <a:pt x="3536" y="5037"/>
                  <a:pt x="3512" y="4977"/>
                  <a:pt x="3453" y="4953"/>
                </a:cubicBezTo>
                <a:cubicBezTo>
                  <a:pt x="3274" y="4846"/>
                  <a:pt x="3167" y="4656"/>
                  <a:pt x="3167" y="4465"/>
                </a:cubicBezTo>
                <a:cubicBezTo>
                  <a:pt x="3167" y="4144"/>
                  <a:pt x="3417" y="3894"/>
                  <a:pt x="3739" y="3894"/>
                </a:cubicBezTo>
                <a:cubicBezTo>
                  <a:pt x="4048" y="3894"/>
                  <a:pt x="4298" y="4144"/>
                  <a:pt x="4298" y="4465"/>
                </a:cubicBezTo>
                <a:cubicBezTo>
                  <a:pt x="4298" y="4668"/>
                  <a:pt x="4191" y="4846"/>
                  <a:pt x="4013" y="4953"/>
                </a:cubicBezTo>
                <a:cubicBezTo>
                  <a:pt x="3953" y="4977"/>
                  <a:pt x="3929" y="5037"/>
                  <a:pt x="3929" y="5096"/>
                </a:cubicBezTo>
                <a:lnTo>
                  <a:pt x="3929" y="5501"/>
                </a:lnTo>
                <a:cubicBezTo>
                  <a:pt x="3929" y="5596"/>
                  <a:pt x="4001" y="5680"/>
                  <a:pt x="4108" y="5680"/>
                </a:cubicBezTo>
                <a:lnTo>
                  <a:pt x="5322" y="5680"/>
                </a:lnTo>
                <a:lnTo>
                  <a:pt x="5322" y="6727"/>
                </a:lnTo>
                <a:lnTo>
                  <a:pt x="5191" y="6727"/>
                </a:lnTo>
                <a:cubicBezTo>
                  <a:pt x="5013" y="6501"/>
                  <a:pt x="4751" y="6346"/>
                  <a:pt x="4465" y="6346"/>
                </a:cubicBezTo>
                <a:cubicBezTo>
                  <a:pt x="3953" y="6346"/>
                  <a:pt x="3536" y="6763"/>
                  <a:pt x="3536" y="7275"/>
                </a:cubicBezTo>
                <a:cubicBezTo>
                  <a:pt x="3536" y="7775"/>
                  <a:pt x="3953" y="8192"/>
                  <a:pt x="4465" y="8192"/>
                </a:cubicBezTo>
                <a:cubicBezTo>
                  <a:pt x="4751" y="8192"/>
                  <a:pt x="5025" y="8061"/>
                  <a:pt x="5191" y="7823"/>
                </a:cubicBezTo>
                <a:lnTo>
                  <a:pt x="5322" y="7823"/>
                </a:lnTo>
                <a:lnTo>
                  <a:pt x="5322" y="8870"/>
                </a:lnTo>
                <a:lnTo>
                  <a:pt x="3120" y="8870"/>
                </a:lnTo>
                <a:cubicBezTo>
                  <a:pt x="3036" y="8870"/>
                  <a:pt x="2941" y="8942"/>
                  <a:pt x="2941" y="9049"/>
                </a:cubicBezTo>
                <a:cubicBezTo>
                  <a:pt x="2941" y="9144"/>
                  <a:pt x="3024" y="9228"/>
                  <a:pt x="3120" y="9228"/>
                </a:cubicBezTo>
                <a:lnTo>
                  <a:pt x="6727" y="9228"/>
                </a:lnTo>
                <a:lnTo>
                  <a:pt x="6727" y="9359"/>
                </a:lnTo>
                <a:cubicBezTo>
                  <a:pt x="6501" y="9537"/>
                  <a:pt x="6358" y="9799"/>
                  <a:pt x="6358" y="10085"/>
                </a:cubicBezTo>
                <a:cubicBezTo>
                  <a:pt x="6358" y="10597"/>
                  <a:pt x="6775" y="11014"/>
                  <a:pt x="7275" y="11014"/>
                </a:cubicBezTo>
                <a:cubicBezTo>
                  <a:pt x="7787" y="11014"/>
                  <a:pt x="8204" y="10597"/>
                  <a:pt x="8204" y="10085"/>
                </a:cubicBezTo>
                <a:cubicBezTo>
                  <a:pt x="8204" y="9799"/>
                  <a:pt x="8061" y="9525"/>
                  <a:pt x="7823" y="9359"/>
                </a:cubicBezTo>
                <a:lnTo>
                  <a:pt x="7823" y="9228"/>
                </a:lnTo>
                <a:lnTo>
                  <a:pt x="9049" y="9228"/>
                </a:lnTo>
                <a:cubicBezTo>
                  <a:pt x="9132" y="9228"/>
                  <a:pt x="9227" y="9144"/>
                  <a:pt x="9227" y="9049"/>
                </a:cubicBezTo>
                <a:lnTo>
                  <a:pt x="9227" y="7858"/>
                </a:lnTo>
                <a:lnTo>
                  <a:pt x="9227" y="7632"/>
                </a:lnTo>
                <a:lnTo>
                  <a:pt x="9227" y="5501"/>
                </a:lnTo>
                <a:lnTo>
                  <a:pt x="9227" y="4287"/>
                </a:lnTo>
                <a:lnTo>
                  <a:pt x="9358" y="4287"/>
                </a:lnTo>
                <a:cubicBezTo>
                  <a:pt x="9537" y="4501"/>
                  <a:pt x="9811" y="4656"/>
                  <a:pt x="10097" y="4656"/>
                </a:cubicBezTo>
                <a:cubicBezTo>
                  <a:pt x="10597" y="4656"/>
                  <a:pt x="11013" y="4239"/>
                  <a:pt x="11013" y="3727"/>
                </a:cubicBezTo>
                <a:cubicBezTo>
                  <a:pt x="11013" y="3227"/>
                  <a:pt x="10597" y="2810"/>
                  <a:pt x="10097" y="2810"/>
                </a:cubicBezTo>
                <a:cubicBezTo>
                  <a:pt x="9811" y="2810"/>
                  <a:pt x="9525" y="2941"/>
                  <a:pt x="9358" y="3179"/>
                </a:cubicBezTo>
                <a:lnTo>
                  <a:pt x="9227" y="3179"/>
                </a:lnTo>
                <a:lnTo>
                  <a:pt x="9227" y="1965"/>
                </a:lnTo>
                <a:cubicBezTo>
                  <a:pt x="9227" y="1870"/>
                  <a:pt x="9156" y="1786"/>
                  <a:pt x="9049" y="1786"/>
                </a:cubicBezTo>
                <a:lnTo>
                  <a:pt x="8465" y="1786"/>
                </a:lnTo>
                <a:cubicBezTo>
                  <a:pt x="8382" y="1786"/>
                  <a:pt x="8287" y="1858"/>
                  <a:pt x="8287" y="1965"/>
                </a:cubicBezTo>
                <a:cubicBezTo>
                  <a:pt x="8287" y="2048"/>
                  <a:pt x="8358" y="2143"/>
                  <a:pt x="8465" y="2143"/>
                </a:cubicBezTo>
                <a:lnTo>
                  <a:pt x="8870" y="2143"/>
                </a:lnTo>
                <a:lnTo>
                  <a:pt x="8870" y="3358"/>
                </a:lnTo>
                <a:cubicBezTo>
                  <a:pt x="8870" y="3453"/>
                  <a:pt x="8942" y="3536"/>
                  <a:pt x="9049" y="3536"/>
                </a:cubicBezTo>
                <a:lnTo>
                  <a:pt x="9454" y="3536"/>
                </a:lnTo>
                <a:cubicBezTo>
                  <a:pt x="9513" y="3536"/>
                  <a:pt x="9573" y="3513"/>
                  <a:pt x="9597" y="3453"/>
                </a:cubicBezTo>
                <a:cubicBezTo>
                  <a:pt x="9704" y="3275"/>
                  <a:pt x="9894" y="3167"/>
                  <a:pt x="10085" y="3167"/>
                </a:cubicBezTo>
                <a:cubicBezTo>
                  <a:pt x="10406" y="3167"/>
                  <a:pt x="10656" y="3417"/>
                  <a:pt x="10656" y="3727"/>
                </a:cubicBezTo>
                <a:cubicBezTo>
                  <a:pt x="10656" y="4048"/>
                  <a:pt x="10406" y="4298"/>
                  <a:pt x="10085" y="4298"/>
                </a:cubicBezTo>
                <a:cubicBezTo>
                  <a:pt x="9882" y="4298"/>
                  <a:pt x="9704" y="4191"/>
                  <a:pt x="9597" y="4013"/>
                </a:cubicBezTo>
                <a:cubicBezTo>
                  <a:pt x="9573" y="3953"/>
                  <a:pt x="9513" y="3929"/>
                  <a:pt x="9454" y="3929"/>
                </a:cubicBezTo>
                <a:lnTo>
                  <a:pt x="9049" y="3929"/>
                </a:lnTo>
                <a:cubicBezTo>
                  <a:pt x="8966" y="3929"/>
                  <a:pt x="8870" y="4001"/>
                  <a:pt x="8870" y="4108"/>
                </a:cubicBezTo>
                <a:lnTo>
                  <a:pt x="8870" y="5322"/>
                </a:lnTo>
                <a:lnTo>
                  <a:pt x="7644" y="5322"/>
                </a:lnTo>
                <a:cubicBezTo>
                  <a:pt x="7561" y="5322"/>
                  <a:pt x="7465" y="5394"/>
                  <a:pt x="7465" y="5501"/>
                </a:cubicBezTo>
                <a:lnTo>
                  <a:pt x="7465" y="5906"/>
                </a:lnTo>
                <a:cubicBezTo>
                  <a:pt x="7465" y="5965"/>
                  <a:pt x="7501" y="6025"/>
                  <a:pt x="7561" y="6049"/>
                </a:cubicBezTo>
                <a:cubicBezTo>
                  <a:pt x="7739" y="6156"/>
                  <a:pt x="7846" y="6346"/>
                  <a:pt x="7846" y="6549"/>
                </a:cubicBezTo>
                <a:cubicBezTo>
                  <a:pt x="7846" y="6858"/>
                  <a:pt x="7584" y="7108"/>
                  <a:pt x="7275" y="7108"/>
                </a:cubicBezTo>
                <a:cubicBezTo>
                  <a:pt x="6965" y="7108"/>
                  <a:pt x="6715" y="6858"/>
                  <a:pt x="6715" y="6549"/>
                </a:cubicBezTo>
                <a:cubicBezTo>
                  <a:pt x="6715" y="6334"/>
                  <a:pt x="6810" y="6156"/>
                  <a:pt x="7001" y="6049"/>
                </a:cubicBezTo>
                <a:cubicBezTo>
                  <a:pt x="7061" y="6025"/>
                  <a:pt x="7084" y="5965"/>
                  <a:pt x="7084" y="5906"/>
                </a:cubicBezTo>
                <a:lnTo>
                  <a:pt x="7084" y="5501"/>
                </a:lnTo>
                <a:cubicBezTo>
                  <a:pt x="7084" y="5418"/>
                  <a:pt x="7013" y="5322"/>
                  <a:pt x="6906" y="5322"/>
                </a:cubicBezTo>
                <a:lnTo>
                  <a:pt x="5679" y="5322"/>
                </a:lnTo>
                <a:lnTo>
                  <a:pt x="5679" y="4287"/>
                </a:lnTo>
                <a:lnTo>
                  <a:pt x="5822" y="4287"/>
                </a:lnTo>
                <a:cubicBezTo>
                  <a:pt x="6001" y="4501"/>
                  <a:pt x="6263" y="4656"/>
                  <a:pt x="6549" y="4656"/>
                </a:cubicBezTo>
                <a:cubicBezTo>
                  <a:pt x="7061" y="4656"/>
                  <a:pt x="7477" y="4239"/>
                  <a:pt x="7477" y="3727"/>
                </a:cubicBezTo>
                <a:cubicBezTo>
                  <a:pt x="7477" y="3227"/>
                  <a:pt x="7061" y="2810"/>
                  <a:pt x="6549" y="2810"/>
                </a:cubicBezTo>
                <a:cubicBezTo>
                  <a:pt x="6263" y="2810"/>
                  <a:pt x="5989" y="2941"/>
                  <a:pt x="5822" y="3179"/>
                </a:cubicBezTo>
                <a:lnTo>
                  <a:pt x="5679" y="3179"/>
                </a:lnTo>
                <a:lnTo>
                  <a:pt x="5679" y="2143"/>
                </a:lnTo>
                <a:lnTo>
                  <a:pt x="7882" y="2143"/>
                </a:lnTo>
                <a:cubicBezTo>
                  <a:pt x="7977" y="2143"/>
                  <a:pt x="8061" y="2060"/>
                  <a:pt x="8061" y="1965"/>
                </a:cubicBezTo>
                <a:cubicBezTo>
                  <a:pt x="8061" y="1870"/>
                  <a:pt x="7989" y="1786"/>
                  <a:pt x="7882" y="1786"/>
                </a:cubicBezTo>
                <a:lnTo>
                  <a:pt x="4286" y="1786"/>
                </a:lnTo>
                <a:lnTo>
                  <a:pt x="4286" y="1643"/>
                </a:lnTo>
                <a:cubicBezTo>
                  <a:pt x="4513" y="1465"/>
                  <a:pt x="4655" y="1203"/>
                  <a:pt x="4655" y="917"/>
                </a:cubicBezTo>
                <a:cubicBezTo>
                  <a:pt x="4655" y="417"/>
                  <a:pt x="4239" y="0"/>
                  <a:pt x="373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31" name="Google Shape;10450;p79">
            <a:extLst>
              <a:ext uri="{FF2B5EF4-FFF2-40B4-BE49-F238E27FC236}">
                <a16:creationId xmlns:a16="http://schemas.microsoft.com/office/drawing/2014/main" id="{7DD25E55-6847-4E47-B5B6-5255EA412A9D}"/>
              </a:ext>
            </a:extLst>
          </p:cNvPr>
          <p:cNvGrpSpPr/>
          <p:nvPr/>
        </p:nvGrpSpPr>
        <p:grpSpPr>
          <a:xfrm rot="20555775">
            <a:off x="1011261" y="769246"/>
            <a:ext cx="549336" cy="457283"/>
            <a:chOff x="5778676" y="3826972"/>
            <a:chExt cx="349052" cy="313055"/>
          </a:xfrm>
        </p:grpSpPr>
        <p:sp>
          <p:nvSpPr>
            <p:cNvPr id="32" name="Google Shape;10451;p79">
              <a:extLst>
                <a:ext uri="{FF2B5EF4-FFF2-40B4-BE49-F238E27FC236}">
                  <a16:creationId xmlns:a16="http://schemas.microsoft.com/office/drawing/2014/main" id="{767B24EF-982C-49C3-A7E2-03939291F809}"/>
                </a:ext>
              </a:extLst>
            </p:cNvPr>
            <p:cNvSpPr/>
            <p:nvPr/>
          </p:nvSpPr>
          <p:spPr>
            <a:xfrm>
              <a:off x="5923045" y="3890659"/>
              <a:ext cx="27690" cy="48155"/>
            </a:xfrm>
            <a:custGeom>
              <a:avLst/>
              <a:gdLst/>
              <a:ahLst/>
              <a:cxnLst/>
              <a:rect l="l" t="t" r="r" b="b"/>
              <a:pathLst>
                <a:path w="870" h="1513" extrusionOk="0">
                  <a:moveTo>
                    <a:pt x="406" y="286"/>
                  </a:moveTo>
                  <a:lnTo>
                    <a:pt x="406" y="560"/>
                  </a:lnTo>
                  <a:cubicBezTo>
                    <a:pt x="299" y="524"/>
                    <a:pt x="251" y="488"/>
                    <a:pt x="251" y="417"/>
                  </a:cubicBezTo>
                  <a:cubicBezTo>
                    <a:pt x="251" y="345"/>
                    <a:pt x="334" y="298"/>
                    <a:pt x="406" y="286"/>
                  </a:cubicBezTo>
                  <a:close/>
                  <a:moveTo>
                    <a:pt x="513" y="845"/>
                  </a:moveTo>
                  <a:cubicBezTo>
                    <a:pt x="632" y="893"/>
                    <a:pt x="644" y="953"/>
                    <a:pt x="644" y="1012"/>
                  </a:cubicBezTo>
                  <a:cubicBezTo>
                    <a:pt x="644" y="1119"/>
                    <a:pt x="584" y="1155"/>
                    <a:pt x="513" y="1179"/>
                  </a:cubicBezTo>
                  <a:lnTo>
                    <a:pt x="513" y="845"/>
                  </a:lnTo>
                  <a:close/>
                  <a:moveTo>
                    <a:pt x="465" y="0"/>
                  </a:moveTo>
                  <a:cubicBezTo>
                    <a:pt x="441" y="0"/>
                    <a:pt x="406" y="12"/>
                    <a:pt x="406" y="48"/>
                  </a:cubicBezTo>
                  <a:lnTo>
                    <a:pt x="406" y="83"/>
                  </a:lnTo>
                  <a:cubicBezTo>
                    <a:pt x="179" y="119"/>
                    <a:pt x="48" y="238"/>
                    <a:pt x="48" y="441"/>
                  </a:cubicBezTo>
                  <a:cubicBezTo>
                    <a:pt x="48" y="667"/>
                    <a:pt x="215" y="738"/>
                    <a:pt x="406" y="810"/>
                  </a:cubicBezTo>
                  <a:lnTo>
                    <a:pt x="406" y="1191"/>
                  </a:lnTo>
                  <a:cubicBezTo>
                    <a:pt x="299" y="1167"/>
                    <a:pt x="251" y="1143"/>
                    <a:pt x="168" y="1072"/>
                  </a:cubicBezTo>
                  <a:cubicBezTo>
                    <a:pt x="149" y="1058"/>
                    <a:pt x="132" y="1051"/>
                    <a:pt x="116" y="1051"/>
                  </a:cubicBezTo>
                  <a:cubicBezTo>
                    <a:pt x="92" y="1051"/>
                    <a:pt x="70" y="1067"/>
                    <a:pt x="48" y="1095"/>
                  </a:cubicBezTo>
                  <a:cubicBezTo>
                    <a:pt x="1" y="1155"/>
                    <a:pt x="1" y="1215"/>
                    <a:pt x="48" y="1262"/>
                  </a:cubicBezTo>
                  <a:cubicBezTo>
                    <a:pt x="120" y="1357"/>
                    <a:pt x="275" y="1417"/>
                    <a:pt x="406" y="1417"/>
                  </a:cubicBezTo>
                  <a:lnTo>
                    <a:pt x="406" y="1476"/>
                  </a:lnTo>
                  <a:cubicBezTo>
                    <a:pt x="406" y="1500"/>
                    <a:pt x="441" y="1512"/>
                    <a:pt x="465" y="1512"/>
                  </a:cubicBezTo>
                  <a:cubicBezTo>
                    <a:pt x="501" y="1512"/>
                    <a:pt x="525" y="1500"/>
                    <a:pt x="525" y="1476"/>
                  </a:cubicBezTo>
                  <a:lnTo>
                    <a:pt x="525" y="1417"/>
                  </a:lnTo>
                  <a:cubicBezTo>
                    <a:pt x="715" y="1381"/>
                    <a:pt x="870" y="1262"/>
                    <a:pt x="870" y="1024"/>
                  </a:cubicBezTo>
                  <a:cubicBezTo>
                    <a:pt x="870" y="774"/>
                    <a:pt x="739" y="679"/>
                    <a:pt x="525" y="607"/>
                  </a:cubicBezTo>
                  <a:lnTo>
                    <a:pt x="525" y="286"/>
                  </a:lnTo>
                  <a:cubicBezTo>
                    <a:pt x="572" y="286"/>
                    <a:pt x="596" y="298"/>
                    <a:pt x="656" y="322"/>
                  </a:cubicBezTo>
                  <a:cubicBezTo>
                    <a:pt x="682" y="335"/>
                    <a:pt x="713" y="352"/>
                    <a:pt x="745" y="352"/>
                  </a:cubicBezTo>
                  <a:cubicBezTo>
                    <a:pt x="770" y="352"/>
                    <a:pt x="796" y="341"/>
                    <a:pt x="822" y="310"/>
                  </a:cubicBezTo>
                  <a:cubicBezTo>
                    <a:pt x="858" y="262"/>
                    <a:pt x="870" y="202"/>
                    <a:pt x="810" y="155"/>
                  </a:cubicBezTo>
                  <a:cubicBezTo>
                    <a:pt x="739" y="107"/>
                    <a:pt x="620" y="83"/>
                    <a:pt x="525" y="83"/>
                  </a:cubicBezTo>
                  <a:lnTo>
                    <a:pt x="525" y="48"/>
                  </a:lnTo>
                  <a:cubicBezTo>
                    <a:pt x="525" y="12"/>
                    <a:pt x="501" y="0"/>
                    <a:pt x="46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0452;p79">
              <a:extLst>
                <a:ext uri="{FF2B5EF4-FFF2-40B4-BE49-F238E27FC236}">
                  <a16:creationId xmlns:a16="http://schemas.microsoft.com/office/drawing/2014/main" id="{38D76832-5639-4B32-B97E-FF3BCA7EBBE8}"/>
                </a:ext>
              </a:extLst>
            </p:cNvPr>
            <p:cNvSpPr/>
            <p:nvPr/>
          </p:nvSpPr>
          <p:spPr>
            <a:xfrm>
              <a:off x="5976866" y="3843268"/>
              <a:ext cx="80364" cy="80364"/>
            </a:xfrm>
            <a:custGeom>
              <a:avLst/>
              <a:gdLst/>
              <a:ahLst/>
              <a:cxnLst/>
              <a:rect l="l" t="t" r="r" b="b"/>
              <a:pathLst>
                <a:path w="2525" h="2525" extrusionOk="0">
                  <a:moveTo>
                    <a:pt x="1263" y="310"/>
                  </a:moveTo>
                  <a:cubicBezTo>
                    <a:pt x="1786" y="310"/>
                    <a:pt x="2215" y="739"/>
                    <a:pt x="2215" y="1263"/>
                  </a:cubicBezTo>
                  <a:cubicBezTo>
                    <a:pt x="2215" y="1787"/>
                    <a:pt x="1798" y="2215"/>
                    <a:pt x="1263" y="2215"/>
                  </a:cubicBezTo>
                  <a:cubicBezTo>
                    <a:pt x="739" y="2215"/>
                    <a:pt x="310" y="1787"/>
                    <a:pt x="310" y="1263"/>
                  </a:cubicBezTo>
                  <a:cubicBezTo>
                    <a:pt x="310" y="739"/>
                    <a:pt x="739" y="310"/>
                    <a:pt x="1263" y="310"/>
                  </a:cubicBezTo>
                  <a:close/>
                  <a:moveTo>
                    <a:pt x="1263" y="1"/>
                  </a:moveTo>
                  <a:cubicBezTo>
                    <a:pt x="560" y="1"/>
                    <a:pt x="1" y="560"/>
                    <a:pt x="1" y="1263"/>
                  </a:cubicBezTo>
                  <a:cubicBezTo>
                    <a:pt x="1" y="1965"/>
                    <a:pt x="560" y="2525"/>
                    <a:pt x="1263" y="2525"/>
                  </a:cubicBezTo>
                  <a:cubicBezTo>
                    <a:pt x="1965" y="2525"/>
                    <a:pt x="2525" y="1965"/>
                    <a:pt x="2525" y="1263"/>
                  </a:cubicBezTo>
                  <a:cubicBezTo>
                    <a:pt x="2525" y="560"/>
                    <a:pt x="1965" y="1"/>
                    <a:pt x="126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0453;p79">
              <a:extLst>
                <a:ext uri="{FF2B5EF4-FFF2-40B4-BE49-F238E27FC236}">
                  <a16:creationId xmlns:a16="http://schemas.microsoft.com/office/drawing/2014/main" id="{7AFF080F-4216-4F03-A306-ED5AED6018AA}"/>
                </a:ext>
              </a:extLst>
            </p:cNvPr>
            <p:cNvSpPr/>
            <p:nvPr/>
          </p:nvSpPr>
          <p:spPr>
            <a:xfrm>
              <a:off x="5879473" y="3826972"/>
              <a:ext cx="193288" cy="144051"/>
            </a:xfrm>
            <a:custGeom>
              <a:avLst/>
              <a:gdLst/>
              <a:ahLst/>
              <a:cxnLst/>
              <a:rect l="l" t="t" r="r" b="b"/>
              <a:pathLst>
                <a:path w="6073" h="4526" extrusionOk="0">
                  <a:moveTo>
                    <a:pt x="1798" y="1775"/>
                  </a:moveTo>
                  <a:cubicBezTo>
                    <a:pt x="2132" y="1775"/>
                    <a:pt x="2430" y="1942"/>
                    <a:pt x="2596" y="2192"/>
                  </a:cubicBezTo>
                  <a:cubicBezTo>
                    <a:pt x="2620" y="2346"/>
                    <a:pt x="2680" y="2477"/>
                    <a:pt x="2739" y="2608"/>
                  </a:cubicBezTo>
                  <a:cubicBezTo>
                    <a:pt x="2739" y="2656"/>
                    <a:pt x="2751" y="2704"/>
                    <a:pt x="2751" y="2727"/>
                  </a:cubicBezTo>
                  <a:cubicBezTo>
                    <a:pt x="2751" y="3251"/>
                    <a:pt x="2322" y="3680"/>
                    <a:pt x="1798" y="3680"/>
                  </a:cubicBezTo>
                  <a:cubicBezTo>
                    <a:pt x="1287" y="3680"/>
                    <a:pt x="846" y="3251"/>
                    <a:pt x="846" y="2727"/>
                  </a:cubicBezTo>
                  <a:cubicBezTo>
                    <a:pt x="846" y="2203"/>
                    <a:pt x="1287" y="1775"/>
                    <a:pt x="1798" y="1775"/>
                  </a:cubicBezTo>
                  <a:close/>
                  <a:moveTo>
                    <a:pt x="1810" y="1251"/>
                  </a:moveTo>
                  <a:cubicBezTo>
                    <a:pt x="2072" y="1251"/>
                    <a:pt x="2334" y="1334"/>
                    <a:pt x="2560" y="1465"/>
                  </a:cubicBezTo>
                  <a:cubicBezTo>
                    <a:pt x="2549" y="1537"/>
                    <a:pt x="2549" y="1632"/>
                    <a:pt x="2537" y="1692"/>
                  </a:cubicBezTo>
                  <a:cubicBezTo>
                    <a:pt x="2322" y="1537"/>
                    <a:pt x="2072" y="1453"/>
                    <a:pt x="1787" y="1453"/>
                  </a:cubicBezTo>
                  <a:cubicBezTo>
                    <a:pt x="1084" y="1453"/>
                    <a:pt x="525" y="2013"/>
                    <a:pt x="525" y="2715"/>
                  </a:cubicBezTo>
                  <a:cubicBezTo>
                    <a:pt x="525" y="3418"/>
                    <a:pt x="1084" y="3978"/>
                    <a:pt x="1787" y="3978"/>
                  </a:cubicBezTo>
                  <a:cubicBezTo>
                    <a:pt x="2382" y="3978"/>
                    <a:pt x="2894" y="3561"/>
                    <a:pt x="3025" y="3001"/>
                  </a:cubicBezTo>
                  <a:lnTo>
                    <a:pt x="3192" y="3156"/>
                  </a:lnTo>
                  <a:cubicBezTo>
                    <a:pt x="3025" y="3775"/>
                    <a:pt x="2465" y="4204"/>
                    <a:pt x="1810" y="4204"/>
                  </a:cubicBezTo>
                  <a:cubicBezTo>
                    <a:pt x="1001" y="4204"/>
                    <a:pt x="334" y="3549"/>
                    <a:pt x="334" y="2727"/>
                  </a:cubicBezTo>
                  <a:cubicBezTo>
                    <a:pt x="334" y="1906"/>
                    <a:pt x="989" y="1251"/>
                    <a:pt x="1810" y="1251"/>
                  </a:cubicBezTo>
                  <a:close/>
                  <a:moveTo>
                    <a:pt x="4299" y="1"/>
                  </a:moveTo>
                  <a:cubicBezTo>
                    <a:pt x="3549" y="1"/>
                    <a:pt x="2894" y="501"/>
                    <a:pt x="2632" y="1168"/>
                  </a:cubicBezTo>
                  <a:cubicBezTo>
                    <a:pt x="2382" y="1037"/>
                    <a:pt x="2084" y="953"/>
                    <a:pt x="1787" y="953"/>
                  </a:cubicBezTo>
                  <a:cubicBezTo>
                    <a:pt x="810" y="953"/>
                    <a:pt x="1" y="1763"/>
                    <a:pt x="1" y="2739"/>
                  </a:cubicBezTo>
                  <a:cubicBezTo>
                    <a:pt x="1" y="3727"/>
                    <a:pt x="810" y="4525"/>
                    <a:pt x="1787" y="4525"/>
                  </a:cubicBezTo>
                  <a:cubicBezTo>
                    <a:pt x="2549" y="4525"/>
                    <a:pt x="3203" y="4049"/>
                    <a:pt x="3453" y="3370"/>
                  </a:cubicBezTo>
                  <a:cubicBezTo>
                    <a:pt x="3703" y="3501"/>
                    <a:pt x="3989" y="3573"/>
                    <a:pt x="4299" y="3573"/>
                  </a:cubicBezTo>
                  <a:cubicBezTo>
                    <a:pt x="4704" y="3573"/>
                    <a:pt x="5108" y="3442"/>
                    <a:pt x="5418" y="3192"/>
                  </a:cubicBezTo>
                  <a:cubicBezTo>
                    <a:pt x="5728" y="2942"/>
                    <a:pt x="5954" y="2596"/>
                    <a:pt x="6049" y="2203"/>
                  </a:cubicBezTo>
                  <a:cubicBezTo>
                    <a:pt x="6073" y="2108"/>
                    <a:pt x="6037" y="2013"/>
                    <a:pt x="5942" y="2001"/>
                  </a:cubicBezTo>
                  <a:cubicBezTo>
                    <a:pt x="5932" y="2000"/>
                    <a:pt x="5921" y="1999"/>
                    <a:pt x="5911" y="1999"/>
                  </a:cubicBezTo>
                  <a:cubicBezTo>
                    <a:pt x="5839" y="1999"/>
                    <a:pt x="5772" y="2037"/>
                    <a:pt x="5751" y="2120"/>
                  </a:cubicBezTo>
                  <a:cubicBezTo>
                    <a:pt x="5597" y="2787"/>
                    <a:pt x="5001" y="3251"/>
                    <a:pt x="4323" y="3251"/>
                  </a:cubicBezTo>
                  <a:cubicBezTo>
                    <a:pt x="3787" y="3251"/>
                    <a:pt x="3311" y="2965"/>
                    <a:pt x="3037" y="2501"/>
                  </a:cubicBezTo>
                  <a:cubicBezTo>
                    <a:pt x="3013" y="2358"/>
                    <a:pt x="2953" y="2203"/>
                    <a:pt x="2882" y="2084"/>
                  </a:cubicBezTo>
                  <a:cubicBezTo>
                    <a:pt x="2680" y="1180"/>
                    <a:pt x="3382" y="322"/>
                    <a:pt x="4311" y="322"/>
                  </a:cubicBezTo>
                  <a:cubicBezTo>
                    <a:pt x="4989" y="322"/>
                    <a:pt x="5585" y="775"/>
                    <a:pt x="5739" y="1453"/>
                  </a:cubicBezTo>
                  <a:cubicBezTo>
                    <a:pt x="5750" y="1528"/>
                    <a:pt x="5818" y="1574"/>
                    <a:pt x="5901" y="1574"/>
                  </a:cubicBezTo>
                  <a:cubicBezTo>
                    <a:pt x="5911" y="1574"/>
                    <a:pt x="5920" y="1574"/>
                    <a:pt x="5930" y="1572"/>
                  </a:cubicBezTo>
                  <a:cubicBezTo>
                    <a:pt x="6013" y="1549"/>
                    <a:pt x="6061" y="1465"/>
                    <a:pt x="6049" y="1370"/>
                  </a:cubicBezTo>
                  <a:cubicBezTo>
                    <a:pt x="5954" y="989"/>
                    <a:pt x="5739" y="644"/>
                    <a:pt x="5418" y="394"/>
                  </a:cubicBezTo>
                  <a:cubicBezTo>
                    <a:pt x="5108" y="144"/>
                    <a:pt x="4704" y="1"/>
                    <a:pt x="429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0454;p79">
              <a:extLst>
                <a:ext uri="{FF2B5EF4-FFF2-40B4-BE49-F238E27FC236}">
                  <a16:creationId xmlns:a16="http://schemas.microsoft.com/office/drawing/2014/main" id="{E3DD3984-67EF-4221-A8EC-E776B965791C}"/>
                </a:ext>
              </a:extLst>
            </p:cNvPr>
            <p:cNvSpPr/>
            <p:nvPr/>
          </p:nvSpPr>
          <p:spPr>
            <a:xfrm>
              <a:off x="6003760" y="3859946"/>
              <a:ext cx="26958" cy="47773"/>
            </a:xfrm>
            <a:custGeom>
              <a:avLst/>
              <a:gdLst/>
              <a:ahLst/>
              <a:cxnLst/>
              <a:rect l="l" t="t" r="r" b="b"/>
              <a:pathLst>
                <a:path w="847" h="1501" extrusionOk="0">
                  <a:moveTo>
                    <a:pt x="382" y="298"/>
                  </a:moveTo>
                  <a:lnTo>
                    <a:pt x="382" y="572"/>
                  </a:lnTo>
                  <a:cubicBezTo>
                    <a:pt x="287" y="536"/>
                    <a:pt x="239" y="501"/>
                    <a:pt x="239" y="429"/>
                  </a:cubicBezTo>
                  <a:cubicBezTo>
                    <a:pt x="239" y="358"/>
                    <a:pt x="310" y="310"/>
                    <a:pt x="382" y="298"/>
                  </a:cubicBezTo>
                  <a:close/>
                  <a:moveTo>
                    <a:pt x="489" y="870"/>
                  </a:moveTo>
                  <a:cubicBezTo>
                    <a:pt x="608" y="917"/>
                    <a:pt x="620" y="977"/>
                    <a:pt x="620" y="1037"/>
                  </a:cubicBezTo>
                  <a:cubicBezTo>
                    <a:pt x="620" y="1132"/>
                    <a:pt x="560" y="1167"/>
                    <a:pt x="489" y="1203"/>
                  </a:cubicBezTo>
                  <a:lnTo>
                    <a:pt x="489" y="870"/>
                  </a:lnTo>
                  <a:close/>
                  <a:moveTo>
                    <a:pt x="441" y="1"/>
                  </a:moveTo>
                  <a:cubicBezTo>
                    <a:pt x="418" y="1"/>
                    <a:pt x="382" y="13"/>
                    <a:pt x="382" y="36"/>
                  </a:cubicBezTo>
                  <a:lnTo>
                    <a:pt x="382" y="84"/>
                  </a:lnTo>
                  <a:cubicBezTo>
                    <a:pt x="156" y="120"/>
                    <a:pt x="25" y="239"/>
                    <a:pt x="25" y="441"/>
                  </a:cubicBezTo>
                  <a:cubicBezTo>
                    <a:pt x="25" y="679"/>
                    <a:pt x="203" y="739"/>
                    <a:pt x="382" y="810"/>
                  </a:cubicBezTo>
                  <a:lnTo>
                    <a:pt x="382" y="1191"/>
                  </a:lnTo>
                  <a:cubicBezTo>
                    <a:pt x="275" y="1167"/>
                    <a:pt x="239" y="1132"/>
                    <a:pt x="144" y="1072"/>
                  </a:cubicBezTo>
                  <a:cubicBezTo>
                    <a:pt x="125" y="1059"/>
                    <a:pt x="108" y="1053"/>
                    <a:pt x="92" y="1053"/>
                  </a:cubicBezTo>
                  <a:cubicBezTo>
                    <a:pt x="37" y="1053"/>
                    <a:pt x="1" y="1121"/>
                    <a:pt x="1" y="1167"/>
                  </a:cubicBezTo>
                  <a:cubicBezTo>
                    <a:pt x="1" y="1203"/>
                    <a:pt x="13" y="1227"/>
                    <a:pt x="25" y="1251"/>
                  </a:cubicBezTo>
                  <a:cubicBezTo>
                    <a:pt x="96" y="1346"/>
                    <a:pt x="251" y="1394"/>
                    <a:pt x="382" y="1394"/>
                  </a:cubicBezTo>
                  <a:lnTo>
                    <a:pt x="382" y="1453"/>
                  </a:lnTo>
                  <a:cubicBezTo>
                    <a:pt x="382" y="1489"/>
                    <a:pt x="418" y="1501"/>
                    <a:pt x="441" y="1501"/>
                  </a:cubicBezTo>
                  <a:cubicBezTo>
                    <a:pt x="477" y="1501"/>
                    <a:pt x="501" y="1489"/>
                    <a:pt x="501" y="1453"/>
                  </a:cubicBezTo>
                  <a:lnTo>
                    <a:pt x="501" y="1394"/>
                  </a:lnTo>
                  <a:cubicBezTo>
                    <a:pt x="703" y="1370"/>
                    <a:pt x="846" y="1251"/>
                    <a:pt x="846" y="1013"/>
                  </a:cubicBezTo>
                  <a:cubicBezTo>
                    <a:pt x="846" y="786"/>
                    <a:pt x="691" y="691"/>
                    <a:pt x="501" y="620"/>
                  </a:cubicBezTo>
                  <a:lnTo>
                    <a:pt x="501" y="298"/>
                  </a:lnTo>
                  <a:cubicBezTo>
                    <a:pt x="584" y="298"/>
                    <a:pt x="608" y="310"/>
                    <a:pt x="680" y="358"/>
                  </a:cubicBezTo>
                  <a:cubicBezTo>
                    <a:pt x="694" y="362"/>
                    <a:pt x="709" y="364"/>
                    <a:pt x="723" y="364"/>
                  </a:cubicBezTo>
                  <a:cubicBezTo>
                    <a:pt x="754" y="364"/>
                    <a:pt x="782" y="351"/>
                    <a:pt x="799" y="310"/>
                  </a:cubicBezTo>
                  <a:cubicBezTo>
                    <a:pt x="834" y="263"/>
                    <a:pt x="846" y="203"/>
                    <a:pt x="787" y="155"/>
                  </a:cubicBezTo>
                  <a:cubicBezTo>
                    <a:pt x="715" y="96"/>
                    <a:pt x="596" y="84"/>
                    <a:pt x="501" y="84"/>
                  </a:cubicBezTo>
                  <a:lnTo>
                    <a:pt x="501" y="36"/>
                  </a:lnTo>
                  <a:cubicBezTo>
                    <a:pt x="501" y="13"/>
                    <a:pt x="477" y="1"/>
                    <a:pt x="44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0455;p79">
              <a:extLst>
                <a:ext uri="{FF2B5EF4-FFF2-40B4-BE49-F238E27FC236}">
                  <a16:creationId xmlns:a16="http://schemas.microsoft.com/office/drawing/2014/main" id="{B5D0CA86-F25E-4274-9C16-2A5C9CE31589}"/>
                </a:ext>
              </a:extLst>
            </p:cNvPr>
            <p:cNvSpPr/>
            <p:nvPr/>
          </p:nvSpPr>
          <p:spPr>
            <a:xfrm>
              <a:off x="5778676" y="3939865"/>
              <a:ext cx="349052" cy="200163"/>
            </a:xfrm>
            <a:custGeom>
              <a:avLst/>
              <a:gdLst/>
              <a:ahLst/>
              <a:cxnLst/>
              <a:rect l="l" t="t" r="r" b="b"/>
              <a:pathLst>
                <a:path w="10967" h="6289" extrusionOk="0">
                  <a:moveTo>
                    <a:pt x="3483" y="1855"/>
                  </a:moveTo>
                  <a:cubicBezTo>
                    <a:pt x="3500" y="1855"/>
                    <a:pt x="3513" y="1868"/>
                    <a:pt x="3513" y="1895"/>
                  </a:cubicBezTo>
                  <a:cubicBezTo>
                    <a:pt x="3584" y="2074"/>
                    <a:pt x="4573" y="4693"/>
                    <a:pt x="4620" y="4776"/>
                  </a:cubicBezTo>
                  <a:cubicBezTo>
                    <a:pt x="4632" y="4788"/>
                    <a:pt x="4620" y="4824"/>
                    <a:pt x="4584" y="4824"/>
                  </a:cubicBezTo>
                  <a:lnTo>
                    <a:pt x="3882" y="5086"/>
                  </a:lnTo>
                  <a:cubicBezTo>
                    <a:pt x="3846" y="4955"/>
                    <a:pt x="2846" y="2300"/>
                    <a:pt x="2775" y="2133"/>
                  </a:cubicBezTo>
                  <a:lnTo>
                    <a:pt x="3465" y="1859"/>
                  </a:lnTo>
                  <a:cubicBezTo>
                    <a:pt x="3471" y="1856"/>
                    <a:pt x="3477" y="1855"/>
                    <a:pt x="3483" y="1855"/>
                  </a:cubicBezTo>
                  <a:close/>
                  <a:moveTo>
                    <a:pt x="2477" y="2228"/>
                  </a:moveTo>
                  <a:lnTo>
                    <a:pt x="3584" y="5193"/>
                  </a:lnTo>
                  <a:cubicBezTo>
                    <a:pt x="3072" y="5407"/>
                    <a:pt x="1739" y="5907"/>
                    <a:pt x="1513" y="6003"/>
                  </a:cubicBezTo>
                  <a:cubicBezTo>
                    <a:pt x="1507" y="6005"/>
                    <a:pt x="1500" y="6007"/>
                    <a:pt x="1493" y="6007"/>
                  </a:cubicBezTo>
                  <a:cubicBezTo>
                    <a:pt x="1468" y="6007"/>
                    <a:pt x="1438" y="5991"/>
                    <a:pt x="1429" y="5955"/>
                  </a:cubicBezTo>
                  <a:lnTo>
                    <a:pt x="358" y="3109"/>
                  </a:lnTo>
                  <a:cubicBezTo>
                    <a:pt x="346" y="3086"/>
                    <a:pt x="358" y="3038"/>
                    <a:pt x="405" y="3026"/>
                  </a:cubicBezTo>
                  <a:cubicBezTo>
                    <a:pt x="1072" y="2764"/>
                    <a:pt x="2013" y="2407"/>
                    <a:pt x="2477" y="2228"/>
                  </a:cubicBezTo>
                  <a:close/>
                  <a:moveTo>
                    <a:pt x="10060" y="0"/>
                  </a:moveTo>
                  <a:cubicBezTo>
                    <a:pt x="9818" y="0"/>
                    <a:pt x="9583" y="125"/>
                    <a:pt x="9407" y="288"/>
                  </a:cubicBezTo>
                  <a:lnTo>
                    <a:pt x="7728" y="1681"/>
                  </a:lnTo>
                  <a:cubicBezTo>
                    <a:pt x="7632" y="1478"/>
                    <a:pt x="7430" y="1264"/>
                    <a:pt x="7061" y="1264"/>
                  </a:cubicBezTo>
                  <a:cubicBezTo>
                    <a:pt x="6668" y="1264"/>
                    <a:pt x="6361" y="1262"/>
                    <a:pt x="6115" y="1262"/>
                  </a:cubicBezTo>
                  <a:cubicBezTo>
                    <a:pt x="5377" y="1262"/>
                    <a:pt x="5192" y="1276"/>
                    <a:pt x="4906" y="1383"/>
                  </a:cubicBezTo>
                  <a:lnTo>
                    <a:pt x="3834" y="1835"/>
                  </a:lnTo>
                  <a:lnTo>
                    <a:pt x="3822" y="1788"/>
                  </a:lnTo>
                  <a:cubicBezTo>
                    <a:pt x="3766" y="1647"/>
                    <a:pt x="3637" y="1551"/>
                    <a:pt x="3491" y="1551"/>
                  </a:cubicBezTo>
                  <a:cubicBezTo>
                    <a:pt x="3451" y="1551"/>
                    <a:pt x="3411" y="1558"/>
                    <a:pt x="3370" y="1574"/>
                  </a:cubicBezTo>
                  <a:lnTo>
                    <a:pt x="2560" y="1871"/>
                  </a:lnTo>
                  <a:cubicBezTo>
                    <a:pt x="2203" y="2014"/>
                    <a:pt x="1084" y="2431"/>
                    <a:pt x="298" y="2728"/>
                  </a:cubicBezTo>
                  <a:cubicBezTo>
                    <a:pt x="108" y="2800"/>
                    <a:pt x="1" y="3026"/>
                    <a:pt x="72" y="3217"/>
                  </a:cubicBezTo>
                  <a:lnTo>
                    <a:pt x="1144" y="6038"/>
                  </a:lnTo>
                  <a:cubicBezTo>
                    <a:pt x="1199" y="6196"/>
                    <a:pt x="1348" y="6288"/>
                    <a:pt x="1501" y="6288"/>
                  </a:cubicBezTo>
                  <a:cubicBezTo>
                    <a:pt x="1545" y="6288"/>
                    <a:pt x="1589" y="6281"/>
                    <a:pt x="1632" y="6265"/>
                  </a:cubicBezTo>
                  <a:cubicBezTo>
                    <a:pt x="1870" y="6181"/>
                    <a:pt x="3501" y="5562"/>
                    <a:pt x="3858" y="5431"/>
                  </a:cubicBezTo>
                  <a:lnTo>
                    <a:pt x="4704" y="5122"/>
                  </a:lnTo>
                  <a:cubicBezTo>
                    <a:pt x="4882" y="5050"/>
                    <a:pt x="4989" y="4848"/>
                    <a:pt x="4918" y="4657"/>
                  </a:cubicBezTo>
                  <a:lnTo>
                    <a:pt x="4894" y="4622"/>
                  </a:lnTo>
                  <a:cubicBezTo>
                    <a:pt x="5454" y="4383"/>
                    <a:pt x="5466" y="4360"/>
                    <a:pt x="6049" y="4360"/>
                  </a:cubicBezTo>
                  <a:cubicBezTo>
                    <a:pt x="6132" y="4360"/>
                    <a:pt x="6204" y="4288"/>
                    <a:pt x="6204" y="4193"/>
                  </a:cubicBezTo>
                  <a:cubicBezTo>
                    <a:pt x="6204" y="4110"/>
                    <a:pt x="6132" y="4026"/>
                    <a:pt x="6049" y="4026"/>
                  </a:cubicBezTo>
                  <a:cubicBezTo>
                    <a:pt x="5418" y="4026"/>
                    <a:pt x="5358" y="4074"/>
                    <a:pt x="4799" y="4312"/>
                  </a:cubicBezTo>
                  <a:lnTo>
                    <a:pt x="3965" y="2097"/>
                  </a:lnTo>
                  <a:lnTo>
                    <a:pt x="5037" y="1645"/>
                  </a:lnTo>
                  <a:cubicBezTo>
                    <a:pt x="5251" y="1571"/>
                    <a:pt x="5403" y="1559"/>
                    <a:pt x="5989" y="1559"/>
                  </a:cubicBezTo>
                  <a:cubicBezTo>
                    <a:pt x="6250" y="1559"/>
                    <a:pt x="6597" y="1562"/>
                    <a:pt x="7073" y="1562"/>
                  </a:cubicBezTo>
                  <a:cubicBezTo>
                    <a:pt x="7240" y="1562"/>
                    <a:pt x="7359" y="1621"/>
                    <a:pt x="7430" y="1740"/>
                  </a:cubicBezTo>
                  <a:cubicBezTo>
                    <a:pt x="7478" y="1835"/>
                    <a:pt x="7490" y="1919"/>
                    <a:pt x="7502" y="1931"/>
                  </a:cubicBezTo>
                  <a:cubicBezTo>
                    <a:pt x="7502" y="1990"/>
                    <a:pt x="7454" y="2276"/>
                    <a:pt x="7180" y="2336"/>
                  </a:cubicBezTo>
                  <a:cubicBezTo>
                    <a:pt x="6740" y="2407"/>
                    <a:pt x="5823" y="2538"/>
                    <a:pt x="5811" y="2538"/>
                  </a:cubicBezTo>
                  <a:cubicBezTo>
                    <a:pt x="5716" y="2562"/>
                    <a:pt x="5656" y="2633"/>
                    <a:pt x="5668" y="2728"/>
                  </a:cubicBezTo>
                  <a:cubicBezTo>
                    <a:pt x="5692" y="2800"/>
                    <a:pt x="5751" y="2859"/>
                    <a:pt x="5823" y="2859"/>
                  </a:cubicBezTo>
                  <a:lnTo>
                    <a:pt x="5847" y="2859"/>
                  </a:lnTo>
                  <a:cubicBezTo>
                    <a:pt x="5870" y="2859"/>
                    <a:pt x="6787" y="2728"/>
                    <a:pt x="7240" y="2645"/>
                  </a:cubicBezTo>
                  <a:cubicBezTo>
                    <a:pt x="7632" y="2574"/>
                    <a:pt x="7787" y="2240"/>
                    <a:pt x="7811" y="2026"/>
                  </a:cubicBezTo>
                  <a:lnTo>
                    <a:pt x="9633" y="514"/>
                  </a:lnTo>
                  <a:cubicBezTo>
                    <a:pt x="9747" y="415"/>
                    <a:pt x="9895" y="311"/>
                    <a:pt x="10058" y="311"/>
                  </a:cubicBezTo>
                  <a:cubicBezTo>
                    <a:pt x="10151" y="311"/>
                    <a:pt x="10248" y="344"/>
                    <a:pt x="10347" y="431"/>
                  </a:cubicBezTo>
                  <a:cubicBezTo>
                    <a:pt x="10645" y="728"/>
                    <a:pt x="10371" y="1073"/>
                    <a:pt x="10299" y="1145"/>
                  </a:cubicBezTo>
                  <a:cubicBezTo>
                    <a:pt x="10228" y="1216"/>
                    <a:pt x="8013" y="3609"/>
                    <a:pt x="8013" y="3609"/>
                  </a:cubicBezTo>
                  <a:cubicBezTo>
                    <a:pt x="7680" y="3990"/>
                    <a:pt x="7251" y="4050"/>
                    <a:pt x="7073" y="4062"/>
                  </a:cubicBezTo>
                  <a:lnTo>
                    <a:pt x="6787" y="4062"/>
                  </a:lnTo>
                  <a:cubicBezTo>
                    <a:pt x="6704" y="4062"/>
                    <a:pt x="6620" y="4133"/>
                    <a:pt x="6620" y="4229"/>
                  </a:cubicBezTo>
                  <a:cubicBezTo>
                    <a:pt x="6620" y="4312"/>
                    <a:pt x="6704" y="4383"/>
                    <a:pt x="6787" y="4383"/>
                  </a:cubicBezTo>
                  <a:lnTo>
                    <a:pt x="7097" y="4383"/>
                  </a:lnTo>
                  <a:cubicBezTo>
                    <a:pt x="7311" y="4371"/>
                    <a:pt x="7859" y="4300"/>
                    <a:pt x="8264" y="3836"/>
                  </a:cubicBezTo>
                  <a:lnTo>
                    <a:pt x="10550" y="1371"/>
                  </a:lnTo>
                  <a:cubicBezTo>
                    <a:pt x="10728" y="1121"/>
                    <a:pt x="10966" y="621"/>
                    <a:pt x="10550" y="204"/>
                  </a:cubicBezTo>
                  <a:cubicBezTo>
                    <a:pt x="10395" y="59"/>
                    <a:pt x="10226" y="0"/>
                    <a:pt x="1006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098" name="Picture 2" descr="Tutorial de SQL Server">
            <a:extLst>
              <a:ext uri="{FF2B5EF4-FFF2-40B4-BE49-F238E27FC236}">
                <a16:creationId xmlns:a16="http://schemas.microsoft.com/office/drawing/2014/main" id="{75551953-D74C-4ECE-A252-FF37869740D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49542"/>
          <a:stretch/>
        </p:blipFill>
        <p:spPr bwMode="auto">
          <a:xfrm>
            <a:off x="888928" y="1928775"/>
            <a:ext cx="4284593" cy="243638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4100" name="Picture 4" descr="INNER JOIN MySQL Ejemplos Completos » BaulPHP">
            <a:extLst>
              <a:ext uri="{FF2B5EF4-FFF2-40B4-BE49-F238E27FC236}">
                <a16:creationId xmlns:a16="http://schemas.microsoft.com/office/drawing/2014/main" id="{671322D0-AB09-4AAF-B781-6546EE9C3C4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7779" r="5376"/>
          <a:stretch/>
        </p:blipFill>
        <p:spPr bwMode="auto">
          <a:xfrm>
            <a:off x="5553116" y="2105628"/>
            <a:ext cx="2525486" cy="217170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27442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3" name="Google Shape;291;p39">
            <a:extLst>
              <a:ext uri="{FF2B5EF4-FFF2-40B4-BE49-F238E27FC236}">
                <a16:creationId xmlns:a16="http://schemas.microsoft.com/office/drawing/2014/main" id="{2E6F3CA1-DB76-4D93-93C5-A776A7AD9E85}"/>
              </a:ext>
            </a:extLst>
          </p:cNvPr>
          <p:cNvSpPr txBox="1">
            <a:spLocks noGrp="1"/>
          </p:cNvSpPr>
          <p:nvPr>
            <p:ph type="ctrTitle"/>
          </p:nvPr>
        </p:nvSpPr>
        <p:spPr>
          <a:xfrm>
            <a:off x="603368" y="649587"/>
            <a:ext cx="7937264" cy="577800"/>
          </a:xfrm>
          <a:prstGeom prst="rect">
            <a:avLst/>
          </a:prstGeom>
        </p:spPr>
        <p:txBody>
          <a:bodyPr spcFirstLastPara="1" wrap="square" lIns="91425" tIns="91425" rIns="91425" bIns="91425" anchor="ctr" anchorCtr="0">
            <a:noAutofit/>
          </a:bodyPr>
          <a:lstStyle/>
          <a:p>
            <a:pPr algn="ctr"/>
            <a:r>
              <a:rPr lang="es-BO" sz="2400" i="0" u="none" strike="noStrike" baseline="0" dirty="0">
                <a:latin typeface="+mj-lt"/>
              </a:rPr>
              <a:t>Conceptos de conjuntos</a:t>
            </a:r>
            <a:endParaRPr sz="2000" dirty="0">
              <a:latin typeface="+mj-lt"/>
            </a:endParaRPr>
          </a:p>
        </p:txBody>
      </p:sp>
      <p:sp>
        <p:nvSpPr>
          <p:cNvPr id="24" name="Google Shape;312;p41">
            <a:extLst>
              <a:ext uri="{FF2B5EF4-FFF2-40B4-BE49-F238E27FC236}">
                <a16:creationId xmlns:a16="http://schemas.microsoft.com/office/drawing/2014/main" id="{1AAB1B40-7D08-4EC3-AF11-8584F11717F1}"/>
              </a:ext>
            </a:extLst>
          </p:cNvPr>
          <p:cNvSpPr/>
          <p:nvPr/>
        </p:nvSpPr>
        <p:spPr>
          <a:xfrm>
            <a:off x="393818" y="361394"/>
            <a:ext cx="977782" cy="338261"/>
          </a:xfrm>
          <a:prstGeom prst="roundRect">
            <a:avLst>
              <a:gd name="adj" fmla="val 10308"/>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342;p41">
            <a:extLst>
              <a:ext uri="{FF2B5EF4-FFF2-40B4-BE49-F238E27FC236}">
                <a16:creationId xmlns:a16="http://schemas.microsoft.com/office/drawing/2014/main" id="{0D2B0CE8-9CC3-4E19-86D5-2DAC6D9A531D}"/>
              </a:ext>
            </a:extLst>
          </p:cNvPr>
          <p:cNvSpPr txBox="1">
            <a:spLocks/>
          </p:cNvSpPr>
          <p:nvPr/>
        </p:nvSpPr>
        <p:spPr>
          <a:xfrm>
            <a:off x="393818" y="361394"/>
            <a:ext cx="977782" cy="338261"/>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2400" b="1" dirty="0">
                <a:solidFill>
                  <a:schemeClr val="bg1"/>
                </a:solidFill>
              </a:rPr>
              <a:t>2.7.1</a:t>
            </a:r>
            <a:endParaRPr lang="en" sz="1800" b="1" dirty="0">
              <a:solidFill>
                <a:schemeClr val="bg1"/>
              </a:solidFill>
            </a:endParaRPr>
          </a:p>
        </p:txBody>
      </p:sp>
      <p:sp>
        <p:nvSpPr>
          <p:cNvPr id="5" name="Google Shape;312;p41">
            <a:extLst>
              <a:ext uri="{FF2B5EF4-FFF2-40B4-BE49-F238E27FC236}">
                <a16:creationId xmlns:a16="http://schemas.microsoft.com/office/drawing/2014/main" id="{3A867B14-4AF4-4619-9475-D4A60ECE6AC8}"/>
              </a:ext>
            </a:extLst>
          </p:cNvPr>
          <p:cNvSpPr/>
          <p:nvPr/>
        </p:nvSpPr>
        <p:spPr>
          <a:xfrm>
            <a:off x="1650784" y="709471"/>
            <a:ext cx="5842427" cy="458031"/>
          </a:xfrm>
          <a:prstGeom prst="roundRect">
            <a:avLst>
              <a:gd name="adj" fmla="val 10308"/>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312;p41">
            <a:extLst>
              <a:ext uri="{FF2B5EF4-FFF2-40B4-BE49-F238E27FC236}">
                <a16:creationId xmlns:a16="http://schemas.microsoft.com/office/drawing/2014/main" id="{E2F4D332-74A7-42EC-8808-91897A626C0D}"/>
              </a:ext>
            </a:extLst>
          </p:cNvPr>
          <p:cNvSpPr/>
          <p:nvPr/>
        </p:nvSpPr>
        <p:spPr>
          <a:xfrm>
            <a:off x="603367" y="1382486"/>
            <a:ext cx="7937263" cy="3265714"/>
          </a:xfrm>
          <a:prstGeom prst="roundRect">
            <a:avLst>
              <a:gd name="adj" fmla="val 10308"/>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CuadroTexto 1">
            <a:extLst>
              <a:ext uri="{FF2B5EF4-FFF2-40B4-BE49-F238E27FC236}">
                <a16:creationId xmlns:a16="http://schemas.microsoft.com/office/drawing/2014/main" id="{F9420C94-7144-44BB-903E-80D98BD0C519}"/>
              </a:ext>
            </a:extLst>
          </p:cNvPr>
          <p:cNvSpPr txBox="1"/>
          <p:nvPr/>
        </p:nvSpPr>
        <p:spPr>
          <a:xfrm>
            <a:off x="2901819" y="1382485"/>
            <a:ext cx="3873132" cy="604204"/>
          </a:xfrm>
          <a:prstGeom prst="rect">
            <a:avLst/>
          </a:prstGeom>
          <a:noFill/>
        </p:spPr>
        <p:txBody>
          <a:bodyPr wrap="square" rtlCol="0">
            <a:spAutoFit/>
          </a:bodyPr>
          <a:lstStyle/>
          <a:p>
            <a:pPr marL="285750" indent="-285750">
              <a:lnSpc>
                <a:spcPct val="200000"/>
              </a:lnSpc>
              <a:buFont typeface="Wingdings" panose="05000000000000000000" pitchFamily="2" charset="2"/>
              <a:buChar char="q"/>
            </a:pPr>
            <a:r>
              <a:rPr lang="es-BO" b="1" dirty="0">
                <a:solidFill>
                  <a:schemeClr val="bg1"/>
                </a:solidFill>
                <a:latin typeface="+mj-lt"/>
              </a:rPr>
              <a:t>Instrucción “ LEFT JOIN ”</a:t>
            </a:r>
          </a:p>
          <a:p>
            <a:pPr>
              <a:lnSpc>
                <a:spcPct val="150000"/>
              </a:lnSpc>
            </a:pPr>
            <a:endParaRPr lang="es-BO" sz="400" dirty="0">
              <a:solidFill>
                <a:srgbClr val="BDC1C6"/>
              </a:solidFill>
              <a:latin typeface="arial" panose="020B0604020202020204" pitchFamily="34" charset="0"/>
            </a:endParaRPr>
          </a:p>
        </p:txBody>
      </p:sp>
      <p:pic>
        <p:nvPicPr>
          <p:cNvPr id="11" name="Picture 2">
            <a:extLst>
              <a:ext uri="{FF2B5EF4-FFF2-40B4-BE49-F238E27FC236}">
                <a16:creationId xmlns:a16="http://schemas.microsoft.com/office/drawing/2014/main" id="{99417075-6C06-467D-B27A-8FB43C110B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45674" y="4176910"/>
            <a:ext cx="1933180" cy="1933180"/>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Google Shape;9927;p79">
            <a:extLst>
              <a:ext uri="{FF2B5EF4-FFF2-40B4-BE49-F238E27FC236}">
                <a16:creationId xmlns:a16="http://schemas.microsoft.com/office/drawing/2014/main" id="{D4447005-7699-4DCE-ADDF-38C47911A932}"/>
              </a:ext>
            </a:extLst>
          </p:cNvPr>
          <p:cNvGrpSpPr/>
          <p:nvPr/>
        </p:nvGrpSpPr>
        <p:grpSpPr>
          <a:xfrm>
            <a:off x="393818" y="829996"/>
            <a:ext cx="594066" cy="490431"/>
            <a:chOff x="854261" y="2908813"/>
            <a:chExt cx="377474" cy="335748"/>
          </a:xfrm>
        </p:grpSpPr>
        <p:sp>
          <p:nvSpPr>
            <p:cNvPr id="13" name="Google Shape;9928;p79">
              <a:extLst>
                <a:ext uri="{FF2B5EF4-FFF2-40B4-BE49-F238E27FC236}">
                  <a16:creationId xmlns:a16="http://schemas.microsoft.com/office/drawing/2014/main" id="{86592F1D-3C7E-4FF3-B7A3-33F24DB3FD74}"/>
                </a:ext>
              </a:extLst>
            </p:cNvPr>
            <p:cNvSpPr/>
            <p:nvPr/>
          </p:nvSpPr>
          <p:spPr>
            <a:xfrm>
              <a:off x="896337" y="3079695"/>
              <a:ext cx="47391" cy="17091"/>
            </a:xfrm>
            <a:custGeom>
              <a:avLst/>
              <a:gdLst/>
              <a:ahLst/>
              <a:cxnLst/>
              <a:rect l="l" t="t" r="r" b="b"/>
              <a:pathLst>
                <a:path w="1489" h="537" extrusionOk="0">
                  <a:moveTo>
                    <a:pt x="179" y="1"/>
                  </a:moveTo>
                  <a:cubicBezTo>
                    <a:pt x="96" y="1"/>
                    <a:pt x="0" y="72"/>
                    <a:pt x="0" y="179"/>
                  </a:cubicBezTo>
                  <a:cubicBezTo>
                    <a:pt x="0" y="263"/>
                    <a:pt x="84" y="358"/>
                    <a:pt x="179" y="358"/>
                  </a:cubicBezTo>
                  <a:cubicBezTo>
                    <a:pt x="381" y="358"/>
                    <a:pt x="941" y="382"/>
                    <a:pt x="1227" y="525"/>
                  </a:cubicBezTo>
                  <a:cubicBezTo>
                    <a:pt x="1251" y="537"/>
                    <a:pt x="1274" y="537"/>
                    <a:pt x="1298" y="537"/>
                  </a:cubicBezTo>
                  <a:cubicBezTo>
                    <a:pt x="1358" y="537"/>
                    <a:pt x="1417" y="501"/>
                    <a:pt x="1453" y="441"/>
                  </a:cubicBezTo>
                  <a:cubicBezTo>
                    <a:pt x="1489" y="358"/>
                    <a:pt x="1465" y="251"/>
                    <a:pt x="1370" y="203"/>
                  </a:cubicBezTo>
                  <a:cubicBezTo>
                    <a:pt x="977" y="1"/>
                    <a:pt x="215" y="1"/>
                    <a:pt x="1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9929;p79">
              <a:extLst>
                <a:ext uri="{FF2B5EF4-FFF2-40B4-BE49-F238E27FC236}">
                  <a16:creationId xmlns:a16="http://schemas.microsoft.com/office/drawing/2014/main" id="{CE3DE1D2-5361-450D-B087-BE6435495124}"/>
                </a:ext>
              </a:extLst>
            </p:cNvPr>
            <p:cNvSpPr/>
            <p:nvPr/>
          </p:nvSpPr>
          <p:spPr>
            <a:xfrm>
              <a:off x="878514" y="3191855"/>
              <a:ext cx="11426" cy="52706"/>
            </a:xfrm>
            <a:custGeom>
              <a:avLst/>
              <a:gdLst/>
              <a:ahLst/>
              <a:cxnLst/>
              <a:rect l="l" t="t" r="r" b="b"/>
              <a:pathLst>
                <a:path w="359" h="1656" extrusionOk="0">
                  <a:moveTo>
                    <a:pt x="179" y="1"/>
                  </a:moveTo>
                  <a:cubicBezTo>
                    <a:pt x="84" y="1"/>
                    <a:pt x="1" y="72"/>
                    <a:pt x="1" y="180"/>
                  </a:cubicBezTo>
                  <a:lnTo>
                    <a:pt x="1" y="1477"/>
                  </a:lnTo>
                  <a:cubicBezTo>
                    <a:pt x="1" y="1561"/>
                    <a:pt x="72" y="1656"/>
                    <a:pt x="179" y="1656"/>
                  </a:cubicBezTo>
                  <a:cubicBezTo>
                    <a:pt x="287" y="1656"/>
                    <a:pt x="358" y="1585"/>
                    <a:pt x="358" y="1477"/>
                  </a:cubicBezTo>
                  <a:lnTo>
                    <a:pt x="358" y="180"/>
                  </a:lnTo>
                  <a:cubicBezTo>
                    <a:pt x="358" y="72"/>
                    <a:pt x="287" y="1"/>
                    <a:pt x="1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9930;p79">
              <a:extLst>
                <a:ext uri="{FF2B5EF4-FFF2-40B4-BE49-F238E27FC236}">
                  <a16:creationId xmlns:a16="http://schemas.microsoft.com/office/drawing/2014/main" id="{22D1B54E-0145-4B14-841E-CC7AFE10A09A}"/>
                </a:ext>
              </a:extLst>
            </p:cNvPr>
            <p:cNvSpPr/>
            <p:nvPr/>
          </p:nvSpPr>
          <p:spPr>
            <a:xfrm>
              <a:off x="854261" y="3050159"/>
              <a:ext cx="219451" cy="194052"/>
            </a:xfrm>
            <a:custGeom>
              <a:avLst/>
              <a:gdLst/>
              <a:ahLst/>
              <a:cxnLst/>
              <a:rect l="l" t="t" r="r" b="b"/>
              <a:pathLst>
                <a:path w="6895" h="6097" extrusionOk="0">
                  <a:moveTo>
                    <a:pt x="6406" y="679"/>
                  </a:moveTo>
                  <a:lnTo>
                    <a:pt x="6466" y="929"/>
                  </a:lnTo>
                  <a:cubicBezTo>
                    <a:pt x="6490" y="1000"/>
                    <a:pt x="6478" y="1072"/>
                    <a:pt x="6418" y="1119"/>
                  </a:cubicBezTo>
                  <a:lnTo>
                    <a:pt x="6311" y="1226"/>
                  </a:lnTo>
                  <a:lnTo>
                    <a:pt x="6073" y="988"/>
                  </a:lnTo>
                  <a:lnTo>
                    <a:pt x="6406" y="679"/>
                  </a:lnTo>
                  <a:close/>
                  <a:moveTo>
                    <a:pt x="3192" y="345"/>
                  </a:moveTo>
                  <a:lnTo>
                    <a:pt x="3192" y="1060"/>
                  </a:lnTo>
                  <a:cubicBezTo>
                    <a:pt x="3192" y="1179"/>
                    <a:pt x="3156" y="1298"/>
                    <a:pt x="3108" y="1405"/>
                  </a:cubicBezTo>
                  <a:lnTo>
                    <a:pt x="3025" y="1584"/>
                  </a:lnTo>
                  <a:cubicBezTo>
                    <a:pt x="3013" y="1607"/>
                    <a:pt x="3013" y="1619"/>
                    <a:pt x="3013" y="1655"/>
                  </a:cubicBezTo>
                  <a:lnTo>
                    <a:pt x="3013" y="2024"/>
                  </a:lnTo>
                  <a:cubicBezTo>
                    <a:pt x="2989" y="2286"/>
                    <a:pt x="2894" y="2524"/>
                    <a:pt x="2715" y="2703"/>
                  </a:cubicBezTo>
                  <a:cubicBezTo>
                    <a:pt x="2537" y="2881"/>
                    <a:pt x="2275" y="2965"/>
                    <a:pt x="2025" y="2965"/>
                  </a:cubicBezTo>
                  <a:cubicBezTo>
                    <a:pt x="1525" y="2953"/>
                    <a:pt x="1120" y="2500"/>
                    <a:pt x="1120" y="1988"/>
                  </a:cubicBezTo>
                  <a:lnTo>
                    <a:pt x="1120" y="1655"/>
                  </a:lnTo>
                  <a:cubicBezTo>
                    <a:pt x="1120" y="1619"/>
                    <a:pt x="1120" y="1596"/>
                    <a:pt x="1108" y="1584"/>
                  </a:cubicBezTo>
                  <a:lnTo>
                    <a:pt x="1001" y="1369"/>
                  </a:lnTo>
                  <a:cubicBezTo>
                    <a:pt x="953" y="1298"/>
                    <a:pt x="941" y="1203"/>
                    <a:pt x="941" y="1119"/>
                  </a:cubicBezTo>
                  <a:lnTo>
                    <a:pt x="941" y="1107"/>
                  </a:lnTo>
                  <a:cubicBezTo>
                    <a:pt x="941" y="691"/>
                    <a:pt x="1287" y="345"/>
                    <a:pt x="1703" y="345"/>
                  </a:cubicBezTo>
                  <a:close/>
                  <a:moveTo>
                    <a:pt x="2442" y="3227"/>
                  </a:moveTo>
                  <a:cubicBezTo>
                    <a:pt x="2454" y="3298"/>
                    <a:pt x="2477" y="3334"/>
                    <a:pt x="2489" y="3381"/>
                  </a:cubicBezTo>
                  <a:lnTo>
                    <a:pt x="2323" y="3548"/>
                  </a:lnTo>
                  <a:cubicBezTo>
                    <a:pt x="2251" y="3620"/>
                    <a:pt x="2156" y="3655"/>
                    <a:pt x="2059" y="3655"/>
                  </a:cubicBezTo>
                  <a:cubicBezTo>
                    <a:pt x="1962" y="3655"/>
                    <a:pt x="1864" y="3620"/>
                    <a:pt x="1787" y="3548"/>
                  </a:cubicBezTo>
                  <a:lnTo>
                    <a:pt x="1644" y="3393"/>
                  </a:lnTo>
                  <a:cubicBezTo>
                    <a:pt x="1656" y="3358"/>
                    <a:pt x="1668" y="3286"/>
                    <a:pt x="1668" y="3227"/>
                  </a:cubicBezTo>
                  <a:cubicBezTo>
                    <a:pt x="1775" y="3262"/>
                    <a:pt x="1894" y="3286"/>
                    <a:pt x="2013" y="3286"/>
                  </a:cubicBezTo>
                  <a:lnTo>
                    <a:pt x="2061" y="3286"/>
                  </a:lnTo>
                  <a:cubicBezTo>
                    <a:pt x="2192" y="3286"/>
                    <a:pt x="2323" y="3274"/>
                    <a:pt x="2442" y="3227"/>
                  </a:cubicBezTo>
                  <a:close/>
                  <a:moveTo>
                    <a:pt x="1680" y="0"/>
                  </a:moveTo>
                  <a:cubicBezTo>
                    <a:pt x="1072" y="0"/>
                    <a:pt x="584" y="500"/>
                    <a:pt x="584" y="1107"/>
                  </a:cubicBezTo>
                  <a:lnTo>
                    <a:pt x="584" y="1119"/>
                  </a:lnTo>
                  <a:cubicBezTo>
                    <a:pt x="584" y="1250"/>
                    <a:pt x="608" y="1405"/>
                    <a:pt x="668" y="1524"/>
                  </a:cubicBezTo>
                  <a:lnTo>
                    <a:pt x="763" y="1703"/>
                  </a:lnTo>
                  <a:lnTo>
                    <a:pt x="763" y="1988"/>
                  </a:lnTo>
                  <a:cubicBezTo>
                    <a:pt x="763" y="2429"/>
                    <a:pt x="977" y="2834"/>
                    <a:pt x="1311" y="3072"/>
                  </a:cubicBezTo>
                  <a:lnTo>
                    <a:pt x="1311" y="3215"/>
                  </a:lnTo>
                  <a:cubicBezTo>
                    <a:pt x="1311" y="3310"/>
                    <a:pt x="1251" y="3381"/>
                    <a:pt x="1156" y="3417"/>
                  </a:cubicBezTo>
                  <a:lnTo>
                    <a:pt x="537" y="3596"/>
                  </a:lnTo>
                  <a:cubicBezTo>
                    <a:pt x="227" y="3679"/>
                    <a:pt x="1" y="3965"/>
                    <a:pt x="1" y="4286"/>
                  </a:cubicBezTo>
                  <a:lnTo>
                    <a:pt x="1" y="5917"/>
                  </a:lnTo>
                  <a:cubicBezTo>
                    <a:pt x="1" y="6001"/>
                    <a:pt x="72" y="6096"/>
                    <a:pt x="179" y="6096"/>
                  </a:cubicBezTo>
                  <a:cubicBezTo>
                    <a:pt x="287" y="6096"/>
                    <a:pt x="358" y="6013"/>
                    <a:pt x="358" y="5917"/>
                  </a:cubicBezTo>
                  <a:lnTo>
                    <a:pt x="358" y="4310"/>
                  </a:lnTo>
                  <a:cubicBezTo>
                    <a:pt x="358" y="4143"/>
                    <a:pt x="477" y="3977"/>
                    <a:pt x="644" y="3929"/>
                  </a:cubicBezTo>
                  <a:lnTo>
                    <a:pt x="1263" y="3751"/>
                  </a:lnTo>
                  <a:cubicBezTo>
                    <a:pt x="1322" y="3739"/>
                    <a:pt x="1370" y="3715"/>
                    <a:pt x="1418" y="3679"/>
                  </a:cubicBezTo>
                  <a:lnTo>
                    <a:pt x="1513" y="3786"/>
                  </a:lnTo>
                  <a:cubicBezTo>
                    <a:pt x="1668" y="3929"/>
                    <a:pt x="1846" y="3989"/>
                    <a:pt x="2037" y="3989"/>
                  </a:cubicBezTo>
                  <a:cubicBezTo>
                    <a:pt x="2227" y="3989"/>
                    <a:pt x="2406" y="3917"/>
                    <a:pt x="2561" y="3786"/>
                  </a:cubicBezTo>
                  <a:lnTo>
                    <a:pt x="2727" y="3620"/>
                  </a:lnTo>
                  <a:cubicBezTo>
                    <a:pt x="2799" y="3655"/>
                    <a:pt x="2870" y="3679"/>
                    <a:pt x="2966" y="3679"/>
                  </a:cubicBezTo>
                  <a:lnTo>
                    <a:pt x="3001" y="3679"/>
                  </a:lnTo>
                  <a:cubicBezTo>
                    <a:pt x="3144" y="3679"/>
                    <a:pt x="3275" y="3620"/>
                    <a:pt x="3382" y="3524"/>
                  </a:cubicBezTo>
                  <a:lnTo>
                    <a:pt x="5823" y="1226"/>
                  </a:lnTo>
                  <a:lnTo>
                    <a:pt x="6061" y="1465"/>
                  </a:lnTo>
                  <a:lnTo>
                    <a:pt x="3239" y="4274"/>
                  </a:lnTo>
                  <a:cubicBezTo>
                    <a:pt x="3061" y="4453"/>
                    <a:pt x="2977" y="4679"/>
                    <a:pt x="2977" y="4917"/>
                  </a:cubicBezTo>
                  <a:lnTo>
                    <a:pt x="2977" y="5906"/>
                  </a:lnTo>
                  <a:cubicBezTo>
                    <a:pt x="2977" y="6001"/>
                    <a:pt x="3049" y="6096"/>
                    <a:pt x="3156" y="6096"/>
                  </a:cubicBezTo>
                  <a:cubicBezTo>
                    <a:pt x="3239" y="6096"/>
                    <a:pt x="3335" y="6013"/>
                    <a:pt x="3335" y="5906"/>
                  </a:cubicBezTo>
                  <a:lnTo>
                    <a:pt x="3335" y="4917"/>
                  </a:lnTo>
                  <a:cubicBezTo>
                    <a:pt x="3335" y="4763"/>
                    <a:pt x="3394" y="4620"/>
                    <a:pt x="3501" y="4513"/>
                  </a:cubicBezTo>
                  <a:lnTo>
                    <a:pt x="6656" y="1357"/>
                  </a:lnTo>
                  <a:cubicBezTo>
                    <a:pt x="6787" y="1226"/>
                    <a:pt x="6847" y="1024"/>
                    <a:pt x="6799" y="834"/>
                  </a:cubicBezTo>
                  <a:lnTo>
                    <a:pt x="6704" y="405"/>
                  </a:lnTo>
                  <a:lnTo>
                    <a:pt x="6823" y="298"/>
                  </a:lnTo>
                  <a:cubicBezTo>
                    <a:pt x="6895" y="238"/>
                    <a:pt x="6895" y="119"/>
                    <a:pt x="6823" y="60"/>
                  </a:cubicBezTo>
                  <a:cubicBezTo>
                    <a:pt x="6793" y="24"/>
                    <a:pt x="6749" y="6"/>
                    <a:pt x="6704" y="6"/>
                  </a:cubicBezTo>
                  <a:cubicBezTo>
                    <a:pt x="6659" y="6"/>
                    <a:pt x="6615" y="24"/>
                    <a:pt x="6585" y="60"/>
                  </a:cubicBezTo>
                  <a:lnTo>
                    <a:pt x="3156" y="3274"/>
                  </a:lnTo>
                  <a:cubicBezTo>
                    <a:pt x="3132" y="3310"/>
                    <a:pt x="3073" y="3334"/>
                    <a:pt x="3025" y="3334"/>
                  </a:cubicBezTo>
                  <a:lnTo>
                    <a:pt x="2977" y="3334"/>
                  </a:lnTo>
                  <a:cubicBezTo>
                    <a:pt x="2870" y="3334"/>
                    <a:pt x="2787" y="3250"/>
                    <a:pt x="2787" y="3143"/>
                  </a:cubicBezTo>
                  <a:lnTo>
                    <a:pt x="2787" y="3084"/>
                  </a:lnTo>
                  <a:cubicBezTo>
                    <a:pt x="2846" y="3036"/>
                    <a:pt x="2906" y="3000"/>
                    <a:pt x="2942" y="2953"/>
                  </a:cubicBezTo>
                  <a:cubicBezTo>
                    <a:pt x="3204" y="2715"/>
                    <a:pt x="3335" y="2381"/>
                    <a:pt x="3335" y="2024"/>
                  </a:cubicBezTo>
                  <a:lnTo>
                    <a:pt x="3335" y="1703"/>
                  </a:lnTo>
                  <a:lnTo>
                    <a:pt x="3406" y="1572"/>
                  </a:lnTo>
                  <a:cubicBezTo>
                    <a:pt x="3477" y="1417"/>
                    <a:pt x="3525" y="1238"/>
                    <a:pt x="3525" y="1072"/>
                  </a:cubicBezTo>
                  <a:lnTo>
                    <a:pt x="3525" y="179"/>
                  </a:lnTo>
                  <a:cubicBezTo>
                    <a:pt x="3525" y="95"/>
                    <a:pt x="3454" y="0"/>
                    <a:pt x="334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9931;p79">
              <a:extLst>
                <a:ext uri="{FF2B5EF4-FFF2-40B4-BE49-F238E27FC236}">
                  <a16:creationId xmlns:a16="http://schemas.microsoft.com/office/drawing/2014/main" id="{51AF11A6-0F93-4AFD-9EE6-B0B88E92BB54}"/>
                </a:ext>
              </a:extLst>
            </p:cNvPr>
            <p:cNvSpPr/>
            <p:nvPr/>
          </p:nvSpPr>
          <p:spPr>
            <a:xfrm>
              <a:off x="1008115" y="2908813"/>
              <a:ext cx="223620" cy="188355"/>
            </a:xfrm>
            <a:custGeom>
              <a:avLst/>
              <a:gdLst/>
              <a:ahLst/>
              <a:cxnLst/>
              <a:rect l="l" t="t" r="r" b="b"/>
              <a:pathLst>
                <a:path w="7026" h="5918" extrusionOk="0">
                  <a:moveTo>
                    <a:pt x="560" y="0"/>
                  </a:moveTo>
                  <a:cubicBezTo>
                    <a:pt x="263" y="0"/>
                    <a:pt x="1" y="238"/>
                    <a:pt x="1" y="548"/>
                  </a:cubicBezTo>
                  <a:lnTo>
                    <a:pt x="1" y="5251"/>
                  </a:lnTo>
                  <a:cubicBezTo>
                    <a:pt x="1" y="5334"/>
                    <a:pt x="84" y="5429"/>
                    <a:pt x="179" y="5429"/>
                  </a:cubicBezTo>
                  <a:cubicBezTo>
                    <a:pt x="287" y="5429"/>
                    <a:pt x="358" y="5358"/>
                    <a:pt x="358" y="5251"/>
                  </a:cubicBezTo>
                  <a:lnTo>
                    <a:pt x="358" y="548"/>
                  </a:lnTo>
                  <a:cubicBezTo>
                    <a:pt x="358" y="441"/>
                    <a:pt x="453" y="357"/>
                    <a:pt x="560" y="357"/>
                  </a:cubicBezTo>
                  <a:lnTo>
                    <a:pt x="6478" y="357"/>
                  </a:lnTo>
                  <a:cubicBezTo>
                    <a:pt x="6585" y="357"/>
                    <a:pt x="6668" y="441"/>
                    <a:pt x="6668" y="548"/>
                  </a:cubicBezTo>
                  <a:lnTo>
                    <a:pt x="6668" y="5370"/>
                  </a:lnTo>
                  <a:cubicBezTo>
                    <a:pt x="6668" y="5477"/>
                    <a:pt x="6585" y="5560"/>
                    <a:pt x="6478" y="5560"/>
                  </a:cubicBezTo>
                  <a:lnTo>
                    <a:pt x="2525" y="5560"/>
                  </a:lnTo>
                  <a:cubicBezTo>
                    <a:pt x="2430" y="5560"/>
                    <a:pt x="2346" y="5632"/>
                    <a:pt x="2346" y="5739"/>
                  </a:cubicBezTo>
                  <a:cubicBezTo>
                    <a:pt x="2346" y="5846"/>
                    <a:pt x="2418" y="5917"/>
                    <a:pt x="2525" y="5917"/>
                  </a:cubicBezTo>
                  <a:lnTo>
                    <a:pt x="6478" y="5917"/>
                  </a:lnTo>
                  <a:cubicBezTo>
                    <a:pt x="6775" y="5917"/>
                    <a:pt x="7025" y="5679"/>
                    <a:pt x="7025" y="5370"/>
                  </a:cubicBezTo>
                  <a:lnTo>
                    <a:pt x="7025" y="548"/>
                  </a:lnTo>
                  <a:cubicBezTo>
                    <a:pt x="7025" y="226"/>
                    <a:pt x="6787" y="0"/>
                    <a:pt x="649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9932;p79">
              <a:extLst>
                <a:ext uri="{FF2B5EF4-FFF2-40B4-BE49-F238E27FC236}">
                  <a16:creationId xmlns:a16="http://schemas.microsoft.com/office/drawing/2014/main" id="{887776D0-4AA0-455D-8A87-36BAC102AECB}"/>
                </a:ext>
              </a:extLst>
            </p:cNvPr>
            <p:cNvSpPr/>
            <p:nvPr/>
          </p:nvSpPr>
          <p:spPr>
            <a:xfrm>
              <a:off x="1037301" y="2944046"/>
              <a:ext cx="165248" cy="105763"/>
            </a:xfrm>
            <a:custGeom>
              <a:avLst/>
              <a:gdLst/>
              <a:ahLst/>
              <a:cxnLst/>
              <a:rect l="l" t="t" r="r" b="b"/>
              <a:pathLst>
                <a:path w="5192" h="3323" extrusionOk="0">
                  <a:moveTo>
                    <a:pt x="4084" y="0"/>
                  </a:moveTo>
                  <a:cubicBezTo>
                    <a:pt x="4001" y="0"/>
                    <a:pt x="3906" y="84"/>
                    <a:pt x="3906" y="179"/>
                  </a:cubicBezTo>
                  <a:cubicBezTo>
                    <a:pt x="3906" y="286"/>
                    <a:pt x="3989" y="358"/>
                    <a:pt x="4084" y="358"/>
                  </a:cubicBezTo>
                  <a:lnTo>
                    <a:pt x="4596" y="358"/>
                  </a:lnTo>
                  <a:lnTo>
                    <a:pt x="2691" y="2263"/>
                  </a:lnTo>
                  <a:lnTo>
                    <a:pt x="1882" y="1465"/>
                  </a:lnTo>
                  <a:cubicBezTo>
                    <a:pt x="1846" y="1429"/>
                    <a:pt x="1801" y="1411"/>
                    <a:pt x="1758" y="1411"/>
                  </a:cubicBezTo>
                  <a:cubicBezTo>
                    <a:pt x="1715" y="1411"/>
                    <a:pt x="1673" y="1429"/>
                    <a:pt x="1644" y="1465"/>
                  </a:cubicBezTo>
                  <a:lnTo>
                    <a:pt x="72" y="3036"/>
                  </a:lnTo>
                  <a:cubicBezTo>
                    <a:pt x="1" y="3120"/>
                    <a:pt x="1" y="3215"/>
                    <a:pt x="72" y="3275"/>
                  </a:cubicBezTo>
                  <a:cubicBezTo>
                    <a:pt x="96" y="3310"/>
                    <a:pt x="143" y="3322"/>
                    <a:pt x="191" y="3322"/>
                  </a:cubicBezTo>
                  <a:cubicBezTo>
                    <a:pt x="239" y="3322"/>
                    <a:pt x="274" y="3310"/>
                    <a:pt x="310" y="3275"/>
                  </a:cubicBezTo>
                  <a:lnTo>
                    <a:pt x="1763" y="1822"/>
                  </a:lnTo>
                  <a:lnTo>
                    <a:pt x="2572" y="2620"/>
                  </a:lnTo>
                  <a:cubicBezTo>
                    <a:pt x="2608" y="2661"/>
                    <a:pt x="2653" y="2682"/>
                    <a:pt x="2696" y="2682"/>
                  </a:cubicBezTo>
                  <a:cubicBezTo>
                    <a:pt x="2739" y="2682"/>
                    <a:pt x="2781" y="2661"/>
                    <a:pt x="2810" y="2620"/>
                  </a:cubicBezTo>
                  <a:lnTo>
                    <a:pt x="4835" y="596"/>
                  </a:lnTo>
                  <a:lnTo>
                    <a:pt x="4835" y="1108"/>
                  </a:lnTo>
                  <a:cubicBezTo>
                    <a:pt x="4835" y="1191"/>
                    <a:pt x="4906" y="1286"/>
                    <a:pt x="5013" y="1286"/>
                  </a:cubicBezTo>
                  <a:cubicBezTo>
                    <a:pt x="5120" y="1286"/>
                    <a:pt x="5192" y="1215"/>
                    <a:pt x="5192" y="1108"/>
                  </a:cubicBezTo>
                  <a:lnTo>
                    <a:pt x="5192" y="179"/>
                  </a:lnTo>
                  <a:cubicBezTo>
                    <a:pt x="5192" y="84"/>
                    <a:pt x="5120" y="0"/>
                    <a:pt x="501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10161;p79">
            <a:extLst>
              <a:ext uri="{FF2B5EF4-FFF2-40B4-BE49-F238E27FC236}">
                <a16:creationId xmlns:a16="http://schemas.microsoft.com/office/drawing/2014/main" id="{9D0ECE4C-1441-47A1-B3E3-51304F849B3F}"/>
              </a:ext>
            </a:extLst>
          </p:cNvPr>
          <p:cNvGrpSpPr/>
          <p:nvPr/>
        </p:nvGrpSpPr>
        <p:grpSpPr>
          <a:xfrm>
            <a:off x="7610081" y="389061"/>
            <a:ext cx="620436" cy="640819"/>
            <a:chOff x="4891198" y="2925108"/>
            <a:chExt cx="334634" cy="334634"/>
          </a:xfrm>
        </p:grpSpPr>
        <p:sp>
          <p:nvSpPr>
            <p:cNvPr id="19" name="Google Shape;10162;p79">
              <a:extLst>
                <a:ext uri="{FF2B5EF4-FFF2-40B4-BE49-F238E27FC236}">
                  <a16:creationId xmlns:a16="http://schemas.microsoft.com/office/drawing/2014/main" id="{86550D79-C22E-4023-AF6E-61759DF7928B}"/>
                </a:ext>
              </a:extLst>
            </p:cNvPr>
            <p:cNvSpPr/>
            <p:nvPr/>
          </p:nvSpPr>
          <p:spPr>
            <a:xfrm>
              <a:off x="5001830" y="2925108"/>
              <a:ext cx="113338" cy="150831"/>
            </a:xfrm>
            <a:custGeom>
              <a:avLst/>
              <a:gdLst/>
              <a:ahLst/>
              <a:cxnLst/>
              <a:rect l="l" t="t" r="r" b="b"/>
              <a:pathLst>
                <a:path w="3561" h="4739" extrusionOk="0">
                  <a:moveTo>
                    <a:pt x="1822" y="333"/>
                  </a:moveTo>
                  <a:cubicBezTo>
                    <a:pt x="2251" y="333"/>
                    <a:pt x="2596" y="691"/>
                    <a:pt x="2596" y="1107"/>
                  </a:cubicBezTo>
                  <a:lnTo>
                    <a:pt x="2596" y="1214"/>
                  </a:lnTo>
                  <a:lnTo>
                    <a:pt x="2573" y="1214"/>
                  </a:lnTo>
                  <a:cubicBezTo>
                    <a:pt x="2358" y="1155"/>
                    <a:pt x="2275" y="857"/>
                    <a:pt x="2263" y="857"/>
                  </a:cubicBezTo>
                  <a:cubicBezTo>
                    <a:pt x="2251" y="798"/>
                    <a:pt x="2203" y="738"/>
                    <a:pt x="2132" y="738"/>
                  </a:cubicBezTo>
                  <a:cubicBezTo>
                    <a:pt x="2119" y="733"/>
                    <a:pt x="2105" y="731"/>
                    <a:pt x="2092" y="731"/>
                  </a:cubicBezTo>
                  <a:cubicBezTo>
                    <a:pt x="2043" y="731"/>
                    <a:pt x="1993" y="761"/>
                    <a:pt x="1965" y="798"/>
                  </a:cubicBezTo>
                  <a:cubicBezTo>
                    <a:pt x="1668" y="1214"/>
                    <a:pt x="1001" y="1214"/>
                    <a:pt x="1001" y="1214"/>
                  </a:cubicBezTo>
                  <a:lnTo>
                    <a:pt x="953" y="1214"/>
                  </a:lnTo>
                  <a:lnTo>
                    <a:pt x="965" y="1107"/>
                  </a:lnTo>
                  <a:cubicBezTo>
                    <a:pt x="965" y="679"/>
                    <a:pt x="1322" y="333"/>
                    <a:pt x="1739" y="333"/>
                  </a:cubicBezTo>
                  <a:close/>
                  <a:moveTo>
                    <a:pt x="2739" y="1655"/>
                  </a:moveTo>
                  <a:cubicBezTo>
                    <a:pt x="2775" y="1691"/>
                    <a:pt x="2775" y="1715"/>
                    <a:pt x="2775" y="1750"/>
                  </a:cubicBezTo>
                  <a:cubicBezTo>
                    <a:pt x="2775" y="1786"/>
                    <a:pt x="2751" y="1834"/>
                    <a:pt x="2703" y="1845"/>
                  </a:cubicBezTo>
                  <a:lnTo>
                    <a:pt x="2703" y="1655"/>
                  </a:lnTo>
                  <a:close/>
                  <a:moveTo>
                    <a:pt x="846" y="1667"/>
                  </a:moveTo>
                  <a:lnTo>
                    <a:pt x="846" y="1881"/>
                  </a:lnTo>
                  <a:cubicBezTo>
                    <a:pt x="822" y="1845"/>
                    <a:pt x="787" y="1822"/>
                    <a:pt x="787" y="1762"/>
                  </a:cubicBezTo>
                  <a:cubicBezTo>
                    <a:pt x="787" y="1715"/>
                    <a:pt x="810" y="1691"/>
                    <a:pt x="822" y="1667"/>
                  </a:cubicBezTo>
                  <a:close/>
                  <a:moveTo>
                    <a:pt x="2084" y="1179"/>
                  </a:moveTo>
                  <a:cubicBezTo>
                    <a:pt x="2144" y="1298"/>
                    <a:pt x="2251" y="1417"/>
                    <a:pt x="2394" y="1476"/>
                  </a:cubicBezTo>
                  <a:lnTo>
                    <a:pt x="2382" y="1953"/>
                  </a:lnTo>
                  <a:cubicBezTo>
                    <a:pt x="2382" y="2250"/>
                    <a:pt x="2144" y="2477"/>
                    <a:pt x="1858" y="2477"/>
                  </a:cubicBezTo>
                  <a:lnTo>
                    <a:pt x="1715" y="2477"/>
                  </a:lnTo>
                  <a:cubicBezTo>
                    <a:pt x="1418" y="2477"/>
                    <a:pt x="1191" y="2238"/>
                    <a:pt x="1191" y="1953"/>
                  </a:cubicBezTo>
                  <a:lnTo>
                    <a:pt x="1191" y="1524"/>
                  </a:lnTo>
                  <a:cubicBezTo>
                    <a:pt x="1406" y="1488"/>
                    <a:pt x="1787" y="1417"/>
                    <a:pt x="2084" y="1179"/>
                  </a:cubicBezTo>
                  <a:close/>
                  <a:moveTo>
                    <a:pt x="1965" y="2798"/>
                  </a:moveTo>
                  <a:lnTo>
                    <a:pt x="1965" y="2893"/>
                  </a:lnTo>
                  <a:lnTo>
                    <a:pt x="1787" y="3084"/>
                  </a:lnTo>
                  <a:lnTo>
                    <a:pt x="1608" y="2917"/>
                  </a:lnTo>
                  <a:lnTo>
                    <a:pt x="1608" y="2798"/>
                  </a:lnTo>
                  <a:close/>
                  <a:moveTo>
                    <a:pt x="1751" y="0"/>
                  </a:moveTo>
                  <a:cubicBezTo>
                    <a:pt x="1144" y="0"/>
                    <a:pt x="644" y="512"/>
                    <a:pt x="644" y="1119"/>
                  </a:cubicBezTo>
                  <a:lnTo>
                    <a:pt x="644" y="1417"/>
                  </a:lnTo>
                  <a:cubicBezTo>
                    <a:pt x="537" y="1512"/>
                    <a:pt x="465" y="1643"/>
                    <a:pt x="465" y="1774"/>
                  </a:cubicBezTo>
                  <a:cubicBezTo>
                    <a:pt x="465" y="2000"/>
                    <a:pt x="656" y="2203"/>
                    <a:pt x="894" y="2226"/>
                  </a:cubicBezTo>
                  <a:cubicBezTo>
                    <a:pt x="953" y="2429"/>
                    <a:pt x="1108" y="2596"/>
                    <a:pt x="1287" y="2703"/>
                  </a:cubicBezTo>
                  <a:lnTo>
                    <a:pt x="1287" y="2786"/>
                  </a:lnTo>
                  <a:lnTo>
                    <a:pt x="596" y="3060"/>
                  </a:lnTo>
                  <a:cubicBezTo>
                    <a:pt x="537" y="3084"/>
                    <a:pt x="1" y="3298"/>
                    <a:pt x="1" y="3965"/>
                  </a:cubicBezTo>
                  <a:lnTo>
                    <a:pt x="1" y="4560"/>
                  </a:lnTo>
                  <a:cubicBezTo>
                    <a:pt x="1" y="4643"/>
                    <a:pt x="72" y="4727"/>
                    <a:pt x="167" y="4727"/>
                  </a:cubicBezTo>
                  <a:lnTo>
                    <a:pt x="584" y="4727"/>
                  </a:lnTo>
                  <a:cubicBezTo>
                    <a:pt x="668" y="4727"/>
                    <a:pt x="739" y="4643"/>
                    <a:pt x="739" y="4560"/>
                  </a:cubicBezTo>
                  <a:cubicBezTo>
                    <a:pt x="739" y="4465"/>
                    <a:pt x="668" y="4393"/>
                    <a:pt x="584" y="4393"/>
                  </a:cubicBezTo>
                  <a:lnTo>
                    <a:pt x="322" y="4393"/>
                  </a:lnTo>
                  <a:lnTo>
                    <a:pt x="322" y="3965"/>
                  </a:lnTo>
                  <a:cubicBezTo>
                    <a:pt x="322" y="3500"/>
                    <a:pt x="691" y="3369"/>
                    <a:pt x="703" y="3369"/>
                  </a:cubicBezTo>
                  <a:lnTo>
                    <a:pt x="715" y="3369"/>
                  </a:lnTo>
                  <a:lnTo>
                    <a:pt x="1334" y="3131"/>
                  </a:lnTo>
                  <a:lnTo>
                    <a:pt x="1668" y="3453"/>
                  </a:lnTo>
                  <a:cubicBezTo>
                    <a:pt x="1703" y="3489"/>
                    <a:pt x="1739" y="3500"/>
                    <a:pt x="1787" y="3500"/>
                  </a:cubicBezTo>
                  <a:cubicBezTo>
                    <a:pt x="1834" y="3500"/>
                    <a:pt x="1870" y="3489"/>
                    <a:pt x="1906" y="3453"/>
                  </a:cubicBezTo>
                  <a:lnTo>
                    <a:pt x="2215" y="3131"/>
                  </a:lnTo>
                  <a:lnTo>
                    <a:pt x="2846" y="3381"/>
                  </a:lnTo>
                  <a:lnTo>
                    <a:pt x="2858" y="3381"/>
                  </a:lnTo>
                  <a:cubicBezTo>
                    <a:pt x="2858" y="3381"/>
                    <a:pt x="3227" y="3512"/>
                    <a:pt x="3227" y="3977"/>
                  </a:cubicBezTo>
                  <a:lnTo>
                    <a:pt x="3227" y="4405"/>
                  </a:lnTo>
                  <a:lnTo>
                    <a:pt x="1120" y="4405"/>
                  </a:lnTo>
                  <a:cubicBezTo>
                    <a:pt x="1025" y="4405"/>
                    <a:pt x="953" y="4489"/>
                    <a:pt x="953" y="4572"/>
                  </a:cubicBezTo>
                  <a:cubicBezTo>
                    <a:pt x="953" y="4667"/>
                    <a:pt x="1025" y="4739"/>
                    <a:pt x="1120" y="4739"/>
                  </a:cubicBezTo>
                  <a:lnTo>
                    <a:pt x="3394" y="4739"/>
                  </a:lnTo>
                  <a:cubicBezTo>
                    <a:pt x="3477" y="4739"/>
                    <a:pt x="3561" y="4667"/>
                    <a:pt x="3561" y="4572"/>
                  </a:cubicBezTo>
                  <a:lnTo>
                    <a:pt x="3561" y="3977"/>
                  </a:lnTo>
                  <a:cubicBezTo>
                    <a:pt x="3561" y="3310"/>
                    <a:pt x="3037" y="3084"/>
                    <a:pt x="2965" y="3072"/>
                  </a:cubicBezTo>
                  <a:lnTo>
                    <a:pt x="2311" y="2798"/>
                  </a:lnTo>
                  <a:lnTo>
                    <a:pt x="2311" y="2715"/>
                  </a:lnTo>
                  <a:cubicBezTo>
                    <a:pt x="2489" y="2607"/>
                    <a:pt x="2620" y="2441"/>
                    <a:pt x="2692" y="2238"/>
                  </a:cubicBezTo>
                  <a:cubicBezTo>
                    <a:pt x="2930" y="2226"/>
                    <a:pt x="3120" y="2012"/>
                    <a:pt x="3120" y="1774"/>
                  </a:cubicBezTo>
                  <a:cubicBezTo>
                    <a:pt x="3120" y="1631"/>
                    <a:pt x="3049" y="1488"/>
                    <a:pt x="2942" y="1417"/>
                  </a:cubicBezTo>
                  <a:lnTo>
                    <a:pt x="2942" y="1119"/>
                  </a:lnTo>
                  <a:cubicBezTo>
                    <a:pt x="2942" y="512"/>
                    <a:pt x="2442" y="0"/>
                    <a:pt x="183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0163;p79">
              <a:extLst>
                <a:ext uri="{FF2B5EF4-FFF2-40B4-BE49-F238E27FC236}">
                  <a16:creationId xmlns:a16="http://schemas.microsoft.com/office/drawing/2014/main" id="{063B5B2B-3E29-4C2E-9061-C1154014A78D}"/>
                </a:ext>
              </a:extLst>
            </p:cNvPr>
            <p:cNvSpPr/>
            <p:nvPr/>
          </p:nvSpPr>
          <p:spPr>
            <a:xfrm>
              <a:off x="5102628" y="2933033"/>
              <a:ext cx="98188" cy="76991"/>
            </a:xfrm>
            <a:custGeom>
              <a:avLst/>
              <a:gdLst/>
              <a:ahLst/>
              <a:cxnLst/>
              <a:rect l="l" t="t" r="r" b="b"/>
              <a:pathLst>
                <a:path w="3085" h="2419" extrusionOk="0">
                  <a:moveTo>
                    <a:pt x="181" y="1"/>
                  </a:moveTo>
                  <a:cubicBezTo>
                    <a:pt x="116" y="1"/>
                    <a:pt x="55" y="44"/>
                    <a:pt x="37" y="108"/>
                  </a:cubicBezTo>
                  <a:cubicBezTo>
                    <a:pt x="1" y="192"/>
                    <a:pt x="48" y="287"/>
                    <a:pt x="132" y="323"/>
                  </a:cubicBezTo>
                  <a:cubicBezTo>
                    <a:pt x="1215" y="680"/>
                    <a:pt x="2132" y="1394"/>
                    <a:pt x="2751" y="2347"/>
                  </a:cubicBezTo>
                  <a:cubicBezTo>
                    <a:pt x="2787" y="2394"/>
                    <a:pt x="2846" y="2418"/>
                    <a:pt x="2894" y="2418"/>
                  </a:cubicBezTo>
                  <a:cubicBezTo>
                    <a:pt x="2918" y="2418"/>
                    <a:pt x="2954" y="2406"/>
                    <a:pt x="2977" y="2394"/>
                  </a:cubicBezTo>
                  <a:cubicBezTo>
                    <a:pt x="3049" y="2347"/>
                    <a:pt x="3085" y="2239"/>
                    <a:pt x="3025" y="2168"/>
                  </a:cubicBezTo>
                  <a:cubicBezTo>
                    <a:pt x="2370" y="1156"/>
                    <a:pt x="1382" y="382"/>
                    <a:pt x="239" y="13"/>
                  </a:cubicBezTo>
                  <a:cubicBezTo>
                    <a:pt x="220" y="5"/>
                    <a:pt x="200" y="1"/>
                    <a:pt x="18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0164;p79">
              <a:extLst>
                <a:ext uri="{FF2B5EF4-FFF2-40B4-BE49-F238E27FC236}">
                  <a16:creationId xmlns:a16="http://schemas.microsoft.com/office/drawing/2014/main" id="{2DE0D8B7-9562-4869-B91F-EADA6834E5FD}"/>
                </a:ext>
              </a:extLst>
            </p:cNvPr>
            <p:cNvSpPr/>
            <p:nvPr/>
          </p:nvSpPr>
          <p:spPr>
            <a:xfrm>
              <a:off x="4915832" y="2932492"/>
              <a:ext cx="98920" cy="77532"/>
            </a:xfrm>
            <a:custGeom>
              <a:avLst/>
              <a:gdLst/>
              <a:ahLst/>
              <a:cxnLst/>
              <a:rect l="l" t="t" r="r" b="b"/>
              <a:pathLst>
                <a:path w="3108" h="2436" extrusionOk="0">
                  <a:moveTo>
                    <a:pt x="2914" y="0"/>
                  </a:moveTo>
                  <a:cubicBezTo>
                    <a:pt x="2899" y="0"/>
                    <a:pt x="2884" y="2"/>
                    <a:pt x="2869" y="6"/>
                  </a:cubicBezTo>
                  <a:cubicBezTo>
                    <a:pt x="1703" y="375"/>
                    <a:pt x="714" y="1161"/>
                    <a:pt x="36" y="2185"/>
                  </a:cubicBezTo>
                  <a:cubicBezTo>
                    <a:pt x="0" y="2256"/>
                    <a:pt x="24" y="2364"/>
                    <a:pt x="95" y="2411"/>
                  </a:cubicBezTo>
                  <a:cubicBezTo>
                    <a:pt x="131" y="2423"/>
                    <a:pt x="155" y="2435"/>
                    <a:pt x="191" y="2435"/>
                  </a:cubicBezTo>
                  <a:cubicBezTo>
                    <a:pt x="250" y="2435"/>
                    <a:pt x="298" y="2411"/>
                    <a:pt x="322" y="2364"/>
                  </a:cubicBezTo>
                  <a:cubicBezTo>
                    <a:pt x="953" y="1399"/>
                    <a:pt x="1881" y="685"/>
                    <a:pt x="2977" y="328"/>
                  </a:cubicBezTo>
                  <a:cubicBezTo>
                    <a:pt x="3060" y="292"/>
                    <a:pt x="3108" y="209"/>
                    <a:pt x="3072" y="113"/>
                  </a:cubicBezTo>
                  <a:cubicBezTo>
                    <a:pt x="3052" y="44"/>
                    <a:pt x="2984" y="0"/>
                    <a:pt x="291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0165;p79">
              <a:extLst>
                <a:ext uri="{FF2B5EF4-FFF2-40B4-BE49-F238E27FC236}">
                  <a16:creationId xmlns:a16="http://schemas.microsoft.com/office/drawing/2014/main" id="{779E5FE7-969A-4E11-ADF9-64EAF37A6690}"/>
                </a:ext>
              </a:extLst>
            </p:cNvPr>
            <p:cNvSpPr/>
            <p:nvPr/>
          </p:nvSpPr>
          <p:spPr>
            <a:xfrm>
              <a:off x="4915832" y="3174254"/>
              <a:ext cx="80746" cy="70689"/>
            </a:xfrm>
            <a:custGeom>
              <a:avLst/>
              <a:gdLst/>
              <a:ahLst/>
              <a:cxnLst/>
              <a:rect l="l" t="t" r="r" b="b"/>
              <a:pathLst>
                <a:path w="2537" h="2221" extrusionOk="0">
                  <a:moveTo>
                    <a:pt x="185" y="0"/>
                  </a:moveTo>
                  <a:cubicBezTo>
                    <a:pt x="155" y="0"/>
                    <a:pt x="125" y="9"/>
                    <a:pt x="95" y="30"/>
                  </a:cubicBezTo>
                  <a:cubicBezTo>
                    <a:pt x="24" y="78"/>
                    <a:pt x="0" y="185"/>
                    <a:pt x="60" y="256"/>
                  </a:cubicBezTo>
                  <a:cubicBezTo>
                    <a:pt x="607" y="1102"/>
                    <a:pt x="1381" y="1780"/>
                    <a:pt x="2286" y="2209"/>
                  </a:cubicBezTo>
                  <a:cubicBezTo>
                    <a:pt x="2322" y="2221"/>
                    <a:pt x="2334" y="2221"/>
                    <a:pt x="2357" y="2221"/>
                  </a:cubicBezTo>
                  <a:cubicBezTo>
                    <a:pt x="2417" y="2221"/>
                    <a:pt x="2477" y="2197"/>
                    <a:pt x="2512" y="2138"/>
                  </a:cubicBezTo>
                  <a:cubicBezTo>
                    <a:pt x="2536" y="2030"/>
                    <a:pt x="2512" y="1923"/>
                    <a:pt x="2417" y="1899"/>
                  </a:cubicBezTo>
                  <a:cubicBezTo>
                    <a:pt x="1560" y="1495"/>
                    <a:pt x="845" y="864"/>
                    <a:pt x="322" y="78"/>
                  </a:cubicBezTo>
                  <a:cubicBezTo>
                    <a:pt x="291" y="31"/>
                    <a:pt x="240" y="0"/>
                    <a:pt x="18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0166;p79">
              <a:extLst>
                <a:ext uri="{FF2B5EF4-FFF2-40B4-BE49-F238E27FC236}">
                  <a16:creationId xmlns:a16="http://schemas.microsoft.com/office/drawing/2014/main" id="{B7E76E31-144F-45EC-9496-845C82C7E686}"/>
                </a:ext>
              </a:extLst>
            </p:cNvPr>
            <p:cNvSpPr/>
            <p:nvPr/>
          </p:nvSpPr>
          <p:spPr>
            <a:xfrm>
              <a:off x="5121213" y="3173936"/>
              <a:ext cx="79601" cy="69511"/>
            </a:xfrm>
            <a:custGeom>
              <a:avLst/>
              <a:gdLst/>
              <a:ahLst/>
              <a:cxnLst/>
              <a:rect l="l" t="t" r="r" b="b"/>
              <a:pathLst>
                <a:path w="2501" h="2184" extrusionOk="0">
                  <a:moveTo>
                    <a:pt x="2301" y="0"/>
                  </a:moveTo>
                  <a:cubicBezTo>
                    <a:pt x="2250" y="0"/>
                    <a:pt x="2201" y="25"/>
                    <a:pt x="2179" y="76"/>
                  </a:cubicBezTo>
                  <a:cubicBezTo>
                    <a:pt x="1667" y="862"/>
                    <a:pt x="953" y="1481"/>
                    <a:pt x="119" y="1874"/>
                  </a:cubicBezTo>
                  <a:cubicBezTo>
                    <a:pt x="36" y="1921"/>
                    <a:pt x="0" y="2005"/>
                    <a:pt x="48" y="2100"/>
                  </a:cubicBezTo>
                  <a:cubicBezTo>
                    <a:pt x="72" y="2159"/>
                    <a:pt x="131" y="2183"/>
                    <a:pt x="191" y="2183"/>
                  </a:cubicBezTo>
                  <a:cubicBezTo>
                    <a:pt x="226" y="2183"/>
                    <a:pt x="238" y="2183"/>
                    <a:pt x="274" y="2171"/>
                  </a:cubicBezTo>
                  <a:cubicBezTo>
                    <a:pt x="1167" y="1755"/>
                    <a:pt x="1941" y="1088"/>
                    <a:pt x="2477" y="231"/>
                  </a:cubicBezTo>
                  <a:cubicBezTo>
                    <a:pt x="2501" y="183"/>
                    <a:pt x="2489" y="76"/>
                    <a:pt x="2393" y="28"/>
                  </a:cubicBezTo>
                  <a:cubicBezTo>
                    <a:pt x="2366" y="10"/>
                    <a:pt x="2333" y="0"/>
                    <a:pt x="230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0167;p79">
              <a:extLst>
                <a:ext uri="{FF2B5EF4-FFF2-40B4-BE49-F238E27FC236}">
                  <a16:creationId xmlns:a16="http://schemas.microsoft.com/office/drawing/2014/main" id="{8FF3A9E4-E8A2-4452-8ACE-53CD63C87DF4}"/>
                </a:ext>
              </a:extLst>
            </p:cNvPr>
            <p:cNvSpPr/>
            <p:nvPr/>
          </p:nvSpPr>
          <p:spPr>
            <a:xfrm>
              <a:off x="4891198" y="3016803"/>
              <a:ext cx="112956" cy="150831"/>
            </a:xfrm>
            <a:custGeom>
              <a:avLst/>
              <a:gdLst/>
              <a:ahLst/>
              <a:cxnLst/>
              <a:rect l="l" t="t" r="r" b="b"/>
              <a:pathLst>
                <a:path w="3549" h="4739" extrusionOk="0">
                  <a:moveTo>
                    <a:pt x="1822" y="322"/>
                  </a:moveTo>
                  <a:cubicBezTo>
                    <a:pt x="2262" y="322"/>
                    <a:pt x="2596" y="679"/>
                    <a:pt x="2596" y="1096"/>
                  </a:cubicBezTo>
                  <a:lnTo>
                    <a:pt x="2596" y="1203"/>
                  </a:lnTo>
                  <a:lnTo>
                    <a:pt x="2584" y="1203"/>
                  </a:lnTo>
                  <a:cubicBezTo>
                    <a:pt x="2358" y="1143"/>
                    <a:pt x="2286" y="846"/>
                    <a:pt x="2274" y="846"/>
                  </a:cubicBezTo>
                  <a:cubicBezTo>
                    <a:pt x="2262" y="786"/>
                    <a:pt x="2215" y="727"/>
                    <a:pt x="2143" y="727"/>
                  </a:cubicBezTo>
                  <a:cubicBezTo>
                    <a:pt x="2133" y="725"/>
                    <a:pt x="2122" y="724"/>
                    <a:pt x="2111" y="724"/>
                  </a:cubicBezTo>
                  <a:cubicBezTo>
                    <a:pt x="2057" y="724"/>
                    <a:pt x="1996" y="747"/>
                    <a:pt x="1977" y="786"/>
                  </a:cubicBezTo>
                  <a:cubicBezTo>
                    <a:pt x="1691" y="1203"/>
                    <a:pt x="1024" y="1203"/>
                    <a:pt x="1024" y="1203"/>
                  </a:cubicBezTo>
                  <a:lnTo>
                    <a:pt x="976" y="1203"/>
                  </a:lnTo>
                  <a:lnTo>
                    <a:pt x="976" y="1096"/>
                  </a:lnTo>
                  <a:cubicBezTo>
                    <a:pt x="976" y="667"/>
                    <a:pt x="1334" y="322"/>
                    <a:pt x="1750" y="322"/>
                  </a:cubicBezTo>
                  <a:close/>
                  <a:moveTo>
                    <a:pt x="2727" y="1667"/>
                  </a:moveTo>
                  <a:cubicBezTo>
                    <a:pt x="2762" y="1691"/>
                    <a:pt x="2762" y="1727"/>
                    <a:pt x="2762" y="1751"/>
                  </a:cubicBezTo>
                  <a:cubicBezTo>
                    <a:pt x="2762" y="1798"/>
                    <a:pt x="2750" y="1846"/>
                    <a:pt x="2703" y="1858"/>
                  </a:cubicBezTo>
                  <a:lnTo>
                    <a:pt x="2703" y="1667"/>
                  </a:lnTo>
                  <a:close/>
                  <a:moveTo>
                    <a:pt x="845" y="1667"/>
                  </a:moveTo>
                  <a:lnTo>
                    <a:pt x="845" y="1870"/>
                  </a:lnTo>
                  <a:cubicBezTo>
                    <a:pt x="810" y="1846"/>
                    <a:pt x="786" y="1810"/>
                    <a:pt x="786" y="1751"/>
                  </a:cubicBezTo>
                  <a:cubicBezTo>
                    <a:pt x="786" y="1727"/>
                    <a:pt x="798" y="1691"/>
                    <a:pt x="810" y="1667"/>
                  </a:cubicBezTo>
                  <a:close/>
                  <a:moveTo>
                    <a:pt x="2084" y="1203"/>
                  </a:moveTo>
                  <a:cubicBezTo>
                    <a:pt x="2143" y="1322"/>
                    <a:pt x="2239" y="1441"/>
                    <a:pt x="2393" y="1501"/>
                  </a:cubicBezTo>
                  <a:lnTo>
                    <a:pt x="2393" y="1977"/>
                  </a:lnTo>
                  <a:cubicBezTo>
                    <a:pt x="2393" y="2263"/>
                    <a:pt x="2155" y="2489"/>
                    <a:pt x="1858" y="2489"/>
                  </a:cubicBezTo>
                  <a:lnTo>
                    <a:pt x="1703" y="2489"/>
                  </a:lnTo>
                  <a:cubicBezTo>
                    <a:pt x="1405" y="2489"/>
                    <a:pt x="1191" y="2251"/>
                    <a:pt x="1191" y="1977"/>
                  </a:cubicBezTo>
                  <a:lnTo>
                    <a:pt x="1191" y="1548"/>
                  </a:lnTo>
                  <a:cubicBezTo>
                    <a:pt x="1393" y="1512"/>
                    <a:pt x="1786" y="1441"/>
                    <a:pt x="2084" y="1203"/>
                  </a:cubicBezTo>
                  <a:close/>
                  <a:moveTo>
                    <a:pt x="1965" y="2822"/>
                  </a:moveTo>
                  <a:lnTo>
                    <a:pt x="1965" y="2917"/>
                  </a:lnTo>
                  <a:lnTo>
                    <a:pt x="1786" y="3108"/>
                  </a:lnTo>
                  <a:lnTo>
                    <a:pt x="1607" y="2941"/>
                  </a:lnTo>
                  <a:lnTo>
                    <a:pt x="1607" y="2822"/>
                  </a:lnTo>
                  <a:close/>
                  <a:moveTo>
                    <a:pt x="1750" y="0"/>
                  </a:moveTo>
                  <a:cubicBezTo>
                    <a:pt x="1143" y="0"/>
                    <a:pt x="631" y="500"/>
                    <a:pt x="631" y="1108"/>
                  </a:cubicBezTo>
                  <a:lnTo>
                    <a:pt x="631" y="1405"/>
                  </a:lnTo>
                  <a:cubicBezTo>
                    <a:pt x="524" y="1501"/>
                    <a:pt x="453" y="1631"/>
                    <a:pt x="453" y="1762"/>
                  </a:cubicBezTo>
                  <a:cubicBezTo>
                    <a:pt x="453" y="2024"/>
                    <a:pt x="643" y="2215"/>
                    <a:pt x="893" y="2227"/>
                  </a:cubicBezTo>
                  <a:cubicBezTo>
                    <a:pt x="953" y="2441"/>
                    <a:pt x="1096" y="2596"/>
                    <a:pt x="1274" y="2703"/>
                  </a:cubicBezTo>
                  <a:lnTo>
                    <a:pt x="1274" y="2798"/>
                  </a:lnTo>
                  <a:lnTo>
                    <a:pt x="595" y="3060"/>
                  </a:lnTo>
                  <a:cubicBezTo>
                    <a:pt x="524" y="3096"/>
                    <a:pt x="0" y="3298"/>
                    <a:pt x="0" y="3965"/>
                  </a:cubicBezTo>
                  <a:lnTo>
                    <a:pt x="0" y="4560"/>
                  </a:lnTo>
                  <a:cubicBezTo>
                    <a:pt x="0" y="4656"/>
                    <a:pt x="72" y="4727"/>
                    <a:pt x="155" y="4727"/>
                  </a:cubicBezTo>
                  <a:lnTo>
                    <a:pt x="572" y="4727"/>
                  </a:lnTo>
                  <a:cubicBezTo>
                    <a:pt x="667" y="4727"/>
                    <a:pt x="738" y="4656"/>
                    <a:pt x="738" y="4560"/>
                  </a:cubicBezTo>
                  <a:cubicBezTo>
                    <a:pt x="738" y="4477"/>
                    <a:pt x="667" y="4406"/>
                    <a:pt x="572" y="4406"/>
                  </a:cubicBezTo>
                  <a:lnTo>
                    <a:pt x="322" y="4406"/>
                  </a:lnTo>
                  <a:lnTo>
                    <a:pt x="322" y="3965"/>
                  </a:lnTo>
                  <a:cubicBezTo>
                    <a:pt x="322" y="3513"/>
                    <a:pt x="679" y="3370"/>
                    <a:pt x="691" y="3370"/>
                  </a:cubicBezTo>
                  <a:lnTo>
                    <a:pt x="703" y="3370"/>
                  </a:lnTo>
                  <a:lnTo>
                    <a:pt x="1334" y="3132"/>
                  </a:lnTo>
                  <a:lnTo>
                    <a:pt x="1655" y="3465"/>
                  </a:lnTo>
                  <a:cubicBezTo>
                    <a:pt x="1691" y="3489"/>
                    <a:pt x="1738" y="3513"/>
                    <a:pt x="1774" y="3513"/>
                  </a:cubicBezTo>
                  <a:cubicBezTo>
                    <a:pt x="1822" y="3513"/>
                    <a:pt x="1869" y="3489"/>
                    <a:pt x="1893" y="3465"/>
                  </a:cubicBezTo>
                  <a:lnTo>
                    <a:pt x="2215" y="3132"/>
                  </a:lnTo>
                  <a:lnTo>
                    <a:pt x="2834" y="3394"/>
                  </a:lnTo>
                  <a:lnTo>
                    <a:pt x="2846" y="3394"/>
                  </a:lnTo>
                  <a:cubicBezTo>
                    <a:pt x="2870" y="3394"/>
                    <a:pt x="3227" y="3525"/>
                    <a:pt x="3227" y="3989"/>
                  </a:cubicBezTo>
                  <a:lnTo>
                    <a:pt x="3227" y="4418"/>
                  </a:lnTo>
                  <a:lnTo>
                    <a:pt x="1107" y="4418"/>
                  </a:lnTo>
                  <a:cubicBezTo>
                    <a:pt x="1024" y="4418"/>
                    <a:pt x="941" y="4489"/>
                    <a:pt x="941" y="4584"/>
                  </a:cubicBezTo>
                  <a:cubicBezTo>
                    <a:pt x="941" y="4668"/>
                    <a:pt x="1024" y="4739"/>
                    <a:pt x="1107" y="4739"/>
                  </a:cubicBezTo>
                  <a:lnTo>
                    <a:pt x="3382" y="4739"/>
                  </a:lnTo>
                  <a:cubicBezTo>
                    <a:pt x="3477" y="4727"/>
                    <a:pt x="3548" y="4656"/>
                    <a:pt x="3548" y="4560"/>
                  </a:cubicBezTo>
                  <a:lnTo>
                    <a:pt x="3548" y="3965"/>
                  </a:lnTo>
                  <a:cubicBezTo>
                    <a:pt x="3548" y="3298"/>
                    <a:pt x="3036" y="3072"/>
                    <a:pt x="2953" y="3060"/>
                  </a:cubicBezTo>
                  <a:lnTo>
                    <a:pt x="2298" y="2798"/>
                  </a:lnTo>
                  <a:lnTo>
                    <a:pt x="2298" y="2703"/>
                  </a:lnTo>
                  <a:cubicBezTo>
                    <a:pt x="2477" y="2596"/>
                    <a:pt x="2608" y="2441"/>
                    <a:pt x="2691" y="2227"/>
                  </a:cubicBezTo>
                  <a:cubicBezTo>
                    <a:pt x="2929" y="2215"/>
                    <a:pt x="3120" y="2001"/>
                    <a:pt x="3120" y="1762"/>
                  </a:cubicBezTo>
                  <a:cubicBezTo>
                    <a:pt x="3120" y="1620"/>
                    <a:pt x="3048" y="1489"/>
                    <a:pt x="2941" y="1405"/>
                  </a:cubicBezTo>
                  <a:lnTo>
                    <a:pt x="2941" y="1108"/>
                  </a:lnTo>
                  <a:cubicBezTo>
                    <a:pt x="2941" y="500"/>
                    <a:pt x="2429" y="0"/>
                    <a:pt x="182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0168;p79">
              <a:extLst>
                <a:ext uri="{FF2B5EF4-FFF2-40B4-BE49-F238E27FC236}">
                  <a16:creationId xmlns:a16="http://schemas.microsoft.com/office/drawing/2014/main" id="{D8967092-2828-4468-87C0-9D7903C59D8A}"/>
                </a:ext>
              </a:extLst>
            </p:cNvPr>
            <p:cNvSpPr/>
            <p:nvPr/>
          </p:nvSpPr>
          <p:spPr>
            <a:xfrm>
              <a:off x="5112876" y="3016803"/>
              <a:ext cx="112956" cy="150831"/>
            </a:xfrm>
            <a:custGeom>
              <a:avLst/>
              <a:gdLst/>
              <a:ahLst/>
              <a:cxnLst/>
              <a:rect l="l" t="t" r="r" b="b"/>
              <a:pathLst>
                <a:path w="3549" h="4739" extrusionOk="0">
                  <a:moveTo>
                    <a:pt x="1822" y="322"/>
                  </a:moveTo>
                  <a:cubicBezTo>
                    <a:pt x="2262" y="322"/>
                    <a:pt x="2596" y="679"/>
                    <a:pt x="2596" y="1096"/>
                  </a:cubicBezTo>
                  <a:lnTo>
                    <a:pt x="2596" y="1203"/>
                  </a:lnTo>
                  <a:lnTo>
                    <a:pt x="2584" y="1203"/>
                  </a:lnTo>
                  <a:cubicBezTo>
                    <a:pt x="2358" y="1143"/>
                    <a:pt x="2286" y="846"/>
                    <a:pt x="2274" y="846"/>
                  </a:cubicBezTo>
                  <a:cubicBezTo>
                    <a:pt x="2262" y="786"/>
                    <a:pt x="2215" y="727"/>
                    <a:pt x="2143" y="727"/>
                  </a:cubicBezTo>
                  <a:cubicBezTo>
                    <a:pt x="2133" y="725"/>
                    <a:pt x="2122" y="724"/>
                    <a:pt x="2111" y="724"/>
                  </a:cubicBezTo>
                  <a:cubicBezTo>
                    <a:pt x="2057" y="724"/>
                    <a:pt x="1996" y="747"/>
                    <a:pt x="1977" y="786"/>
                  </a:cubicBezTo>
                  <a:cubicBezTo>
                    <a:pt x="1691" y="1203"/>
                    <a:pt x="1024" y="1203"/>
                    <a:pt x="1024" y="1203"/>
                  </a:cubicBezTo>
                  <a:lnTo>
                    <a:pt x="977" y="1203"/>
                  </a:lnTo>
                  <a:lnTo>
                    <a:pt x="977" y="1096"/>
                  </a:lnTo>
                  <a:cubicBezTo>
                    <a:pt x="977" y="667"/>
                    <a:pt x="1334" y="322"/>
                    <a:pt x="1751" y="322"/>
                  </a:cubicBezTo>
                  <a:close/>
                  <a:moveTo>
                    <a:pt x="2727" y="1667"/>
                  </a:moveTo>
                  <a:cubicBezTo>
                    <a:pt x="2763" y="1691"/>
                    <a:pt x="2763" y="1727"/>
                    <a:pt x="2763" y="1751"/>
                  </a:cubicBezTo>
                  <a:cubicBezTo>
                    <a:pt x="2763" y="1798"/>
                    <a:pt x="2751" y="1846"/>
                    <a:pt x="2703" y="1858"/>
                  </a:cubicBezTo>
                  <a:lnTo>
                    <a:pt x="2703" y="1667"/>
                  </a:lnTo>
                  <a:close/>
                  <a:moveTo>
                    <a:pt x="858" y="1667"/>
                  </a:moveTo>
                  <a:lnTo>
                    <a:pt x="858" y="1870"/>
                  </a:lnTo>
                  <a:cubicBezTo>
                    <a:pt x="822" y="1846"/>
                    <a:pt x="798" y="1810"/>
                    <a:pt x="798" y="1751"/>
                  </a:cubicBezTo>
                  <a:cubicBezTo>
                    <a:pt x="798" y="1727"/>
                    <a:pt x="810" y="1691"/>
                    <a:pt x="822" y="1667"/>
                  </a:cubicBezTo>
                  <a:close/>
                  <a:moveTo>
                    <a:pt x="2084" y="1203"/>
                  </a:moveTo>
                  <a:cubicBezTo>
                    <a:pt x="2143" y="1322"/>
                    <a:pt x="2239" y="1441"/>
                    <a:pt x="2393" y="1501"/>
                  </a:cubicBezTo>
                  <a:lnTo>
                    <a:pt x="2393" y="1977"/>
                  </a:lnTo>
                  <a:cubicBezTo>
                    <a:pt x="2393" y="2263"/>
                    <a:pt x="2155" y="2489"/>
                    <a:pt x="1858" y="2489"/>
                  </a:cubicBezTo>
                  <a:lnTo>
                    <a:pt x="1703" y="2489"/>
                  </a:lnTo>
                  <a:cubicBezTo>
                    <a:pt x="1405" y="2489"/>
                    <a:pt x="1191" y="2251"/>
                    <a:pt x="1191" y="1977"/>
                  </a:cubicBezTo>
                  <a:lnTo>
                    <a:pt x="1191" y="1548"/>
                  </a:lnTo>
                  <a:cubicBezTo>
                    <a:pt x="1393" y="1512"/>
                    <a:pt x="1786" y="1441"/>
                    <a:pt x="2084" y="1203"/>
                  </a:cubicBezTo>
                  <a:close/>
                  <a:moveTo>
                    <a:pt x="1965" y="2822"/>
                  </a:moveTo>
                  <a:lnTo>
                    <a:pt x="1965" y="2917"/>
                  </a:lnTo>
                  <a:lnTo>
                    <a:pt x="1786" y="3108"/>
                  </a:lnTo>
                  <a:lnTo>
                    <a:pt x="1596" y="2941"/>
                  </a:lnTo>
                  <a:lnTo>
                    <a:pt x="1596" y="2822"/>
                  </a:lnTo>
                  <a:close/>
                  <a:moveTo>
                    <a:pt x="1751" y="0"/>
                  </a:moveTo>
                  <a:cubicBezTo>
                    <a:pt x="1143" y="0"/>
                    <a:pt x="631" y="500"/>
                    <a:pt x="631" y="1108"/>
                  </a:cubicBezTo>
                  <a:lnTo>
                    <a:pt x="631" y="1405"/>
                  </a:lnTo>
                  <a:cubicBezTo>
                    <a:pt x="524" y="1501"/>
                    <a:pt x="453" y="1631"/>
                    <a:pt x="453" y="1762"/>
                  </a:cubicBezTo>
                  <a:cubicBezTo>
                    <a:pt x="453" y="2024"/>
                    <a:pt x="643" y="2215"/>
                    <a:pt x="893" y="2227"/>
                  </a:cubicBezTo>
                  <a:cubicBezTo>
                    <a:pt x="953" y="2441"/>
                    <a:pt x="1096" y="2596"/>
                    <a:pt x="1274" y="2703"/>
                  </a:cubicBezTo>
                  <a:lnTo>
                    <a:pt x="1274" y="2798"/>
                  </a:lnTo>
                  <a:lnTo>
                    <a:pt x="596" y="3060"/>
                  </a:lnTo>
                  <a:cubicBezTo>
                    <a:pt x="524" y="3096"/>
                    <a:pt x="0" y="3298"/>
                    <a:pt x="0" y="3965"/>
                  </a:cubicBezTo>
                  <a:lnTo>
                    <a:pt x="0" y="4560"/>
                  </a:lnTo>
                  <a:cubicBezTo>
                    <a:pt x="0" y="4656"/>
                    <a:pt x="72" y="4727"/>
                    <a:pt x="155" y="4727"/>
                  </a:cubicBezTo>
                  <a:lnTo>
                    <a:pt x="572" y="4727"/>
                  </a:lnTo>
                  <a:cubicBezTo>
                    <a:pt x="667" y="4727"/>
                    <a:pt x="738" y="4656"/>
                    <a:pt x="738" y="4560"/>
                  </a:cubicBezTo>
                  <a:cubicBezTo>
                    <a:pt x="738" y="4477"/>
                    <a:pt x="667" y="4406"/>
                    <a:pt x="572" y="4406"/>
                  </a:cubicBezTo>
                  <a:lnTo>
                    <a:pt x="322" y="4406"/>
                  </a:lnTo>
                  <a:lnTo>
                    <a:pt x="322" y="3965"/>
                  </a:lnTo>
                  <a:cubicBezTo>
                    <a:pt x="322" y="3513"/>
                    <a:pt x="679" y="3370"/>
                    <a:pt x="691" y="3370"/>
                  </a:cubicBezTo>
                  <a:lnTo>
                    <a:pt x="703" y="3370"/>
                  </a:lnTo>
                  <a:lnTo>
                    <a:pt x="1334" y="3132"/>
                  </a:lnTo>
                  <a:lnTo>
                    <a:pt x="1655" y="3465"/>
                  </a:lnTo>
                  <a:cubicBezTo>
                    <a:pt x="1691" y="3489"/>
                    <a:pt x="1739" y="3513"/>
                    <a:pt x="1774" y="3513"/>
                  </a:cubicBezTo>
                  <a:cubicBezTo>
                    <a:pt x="1822" y="3513"/>
                    <a:pt x="1870" y="3489"/>
                    <a:pt x="1893" y="3465"/>
                  </a:cubicBezTo>
                  <a:lnTo>
                    <a:pt x="2215" y="3132"/>
                  </a:lnTo>
                  <a:lnTo>
                    <a:pt x="2834" y="3394"/>
                  </a:lnTo>
                  <a:lnTo>
                    <a:pt x="2846" y="3394"/>
                  </a:lnTo>
                  <a:cubicBezTo>
                    <a:pt x="2870" y="3394"/>
                    <a:pt x="3227" y="3525"/>
                    <a:pt x="3227" y="3989"/>
                  </a:cubicBezTo>
                  <a:lnTo>
                    <a:pt x="3227" y="4418"/>
                  </a:lnTo>
                  <a:lnTo>
                    <a:pt x="1108" y="4418"/>
                  </a:lnTo>
                  <a:cubicBezTo>
                    <a:pt x="1024" y="4418"/>
                    <a:pt x="941" y="4489"/>
                    <a:pt x="941" y="4584"/>
                  </a:cubicBezTo>
                  <a:cubicBezTo>
                    <a:pt x="941" y="4668"/>
                    <a:pt x="1024" y="4739"/>
                    <a:pt x="1108" y="4739"/>
                  </a:cubicBezTo>
                  <a:lnTo>
                    <a:pt x="3382" y="4739"/>
                  </a:lnTo>
                  <a:cubicBezTo>
                    <a:pt x="3477" y="4739"/>
                    <a:pt x="3548" y="4668"/>
                    <a:pt x="3548" y="4584"/>
                  </a:cubicBezTo>
                  <a:lnTo>
                    <a:pt x="3548" y="3989"/>
                  </a:lnTo>
                  <a:cubicBezTo>
                    <a:pt x="3548" y="3298"/>
                    <a:pt x="3013" y="3084"/>
                    <a:pt x="2953" y="3060"/>
                  </a:cubicBezTo>
                  <a:lnTo>
                    <a:pt x="2298" y="2798"/>
                  </a:lnTo>
                  <a:lnTo>
                    <a:pt x="2298" y="2703"/>
                  </a:lnTo>
                  <a:cubicBezTo>
                    <a:pt x="2477" y="2596"/>
                    <a:pt x="2608" y="2441"/>
                    <a:pt x="2691" y="2227"/>
                  </a:cubicBezTo>
                  <a:cubicBezTo>
                    <a:pt x="2929" y="2215"/>
                    <a:pt x="3120" y="2001"/>
                    <a:pt x="3120" y="1762"/>
                  </a:cubicBezTo>
                  <a:cubicBezTo>
                    <a:pt x="3120" y="1620"/>
                    <a:pt x="3048" y="1489"/>
                    <a:pt x="2941" y="1405"/>
                  </a:cubicBezTo>
                  <a:lnTo>
                    <a:pt x="2941" y="1108"/>
                  </a:lnTo>
                  <a:cubicBezTo>
                    <a:pt x="2941" y="500"/>
                    <a:pt x="2429" y="0"/>
                    <a:pt x="182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0169;p79">
              <a:extLst>
                <a:ext uri="{FF2B5EF4-FFF2-40B4-BE49-F238E27FC236}">
                  <a16:creationId xmlns:a16="http://schemas.microsoft.com/office/drawing/2014/main" id="{DA0E5EBA-2182-4879-8DCF-A93E24BA68C0}"/>
                </a:ext>
              </a:extLst>
            </p:cNvPr>
            <p:cNvSpPr/>
            <p:nvPr/>
          </p:nvSpPr>
          <p:spPr>
            <a:xfrm>
              <a:off x="5001448" y="3108498"/>
              <a:ext cx="113338" cy="151244"/>
            </a:xfrm>
            <a:custGeom>
              <a:avLst/>
              <a:gdLst/>
              <a:ahLst/>
              <a:cxnLst/>
              <a:rect l="l" t="t" r="r" b="b"/>
              <a:pathLst>
                <a:path w="3561" h="4752" extrusionOk="0">
                  <a:moveTo>
                    <a:pt x="1811" y="322"/>
                  </a:moveTo>
                  <a:cubicBezTo>
                    <a:pt x="2251" y="322"/>
                    <a:pt x="2585" y="679"/>
                    <a:pt x="2585" y="1096"/>
                  </a:cubicBezTo>
                  <a:lnTo>
                    <a:pt x="2585" y="1203"/>
                  </a:lnTo>
                  <a:lnTo>
                    <a:pt x="2573" y="1203"/>
                  </a:lnTo>
                  <a:cubicBezTo>
                    <a:pt x="2346" y="1144"/>
                    <a:pt x="2275" y="846"/>
                    <a:pt x="2263" y="846"/>
                  </a:cubicBezTo>
                  <a:cubicBezTo>
                    <a:pt x="2251" y="786"/>
                    <a:pt x="2204" y="727"/>
                    <a:pt x="2132" y="727"/>
                  </a:cubicBezTo>
                  <a:cubicBezTo>
                    <a:pt x="2124" y="725"/>
                    <a:pt x="2116" y="725"/>
                    <a:pt x="2107" y="725"/>
                  </a:cubicBezTo>
                  <a:cubicBezTo>
                    <a:pt x="2051" y="725"/>
                    <a:pt x="1986" y="756"/>
                    <a:pt x="1965" y="786"/>
                  </a:cubicBezTo>
                  <a:cubicBezTo>
                    <a:pt x="1692" y="1203"/>
                    <a:pt x="1037" y="1203"/>
                    <a:pt x="1025" y="1203"/>
                  </a:cubicBezTo>
                  <a:lnTo>
                    <a:pt x="965" y="1203"/>
                  </a:lnTo>
                  <a:lnTo>
                    <a:pt x="965" y="1096"/>
                  </a:lnTo>
                  <a:cubicBezTo>
                    <a:pt x="965" y="667"/>
                    <a:pt x="1322" y="322"/>
                    <a:pt x="1739" y="322"/>
                  </a:cubicBezTo>
                  <a:close/>
                  <a:moveTo>
                    <a:pt x="2751" y="1668"/>
                  </a:moveTo>
                  <a:cubicBezTo>
                    <a:pt x="2787" y="1703"/>
                    <a:pt x="2787" y="1727"/>
                    <a:pt x="2787" y="1763"/>
                  </a:cubicBezTo>
                  <a:cubicBezTo>
                    <a:pt x="2787" y="1798"/>
                    <a:pt x="2763" y="1846"/>
                    <a:pt x="2715" y="1858"/>
                  </a:cubicBezTo>
                  <a:lnTo>
                    <a:pt x="2715" y="1668"/>
                  </a:lnTo>
                  <a:close/>
                  <a:moveTo>
                    <a:pt x="858" y="1679"/>
                  </a:moveTo>
                  <a:lnTo>
                    <a:pt x="858" y="1894"/>
                  </a:lnTo>
                  <a:cubicBezTo>
                    <a:pt x="834" y="1858"/>
                    <a:pt x="799" y="1834"/>
                    <a:pt x="799" y="1775"/>
                  </a:cubicBezTo>
                  <a:cubicBezTo>
                    <a:pt x="799" y="1739"/>
                    <a:pt x="810" y="1715"/>
                    <a:pt x="834" y="1679"/>
                  </a:cubicBezTo>
                  <a:close/>
                  <a:moveTo>
                    <a:pt x="2096" y="1203"/>
                  </a:moveTo>
                  <a:cubicBezTo>
                    <a:pt x="2156" y="1322"/>
                    <a:pt x="2263" y="1441"/>
                    <a:pt x="2406" y="1501"/>
                  </a:cubicBezTo>
                  <a:lnTo>
                    <a:pt x="2406" y="1977"/>
                  </a:lnTo>
                  <a:cubicBezTo>
                    <a:pt x="2394" y="2263"/>
                    <a:pt x="2156" y="2501"/>
                    <a:pt x="1870" y="2501"/>
                  </a:cubicBezTo>
                  <a:lnTo>
                    <a:pt x="1727" y="2501"/>
                  </a:lnTo>
                  <a:cubicBezTo>
                    <a:pt x="1430" y="2501"/>
                    <a:pt x="1203" y="2263"/>
                    <a:pt x="1203" y="1977"/>
                  </a:cubicBezTo>
                  <a:lnTo>
                    <a:pt x="1203" y="1548"/>
                  </a:lnTo>
                  <a:cubicBezTo>
                    <a:pt x="1418" y="1525"/>
                    <a:pt x="1799" y="1441"/>
                    <a:pt x="2096" y="1203"/>
                  </a:cubicBezTo>
                  <a:close/>
                  <a:moveTo>
                    <a:pt x="1977" y="2834"/>
                  </a:moveTo>
                  <a:lnTo>
                    <a:pt x="1977" y="2918"/>
                  </a:lnTo>
                  <a:lnTo>
                    <a:pt x="1799" y="3108"/>
                  </a:lnTo>
                  <a:lnTo>
                    <a:pt x="1620" y="2941"/>
                  </a:lnTo>
                  <a:lnTo>
                    <a:pt x="1620" y="2834"/>
                  </a:lnTo>
                  <a:close/>
                  <a:moveTo>
                    <a:pt x="1751" y="1"/>
                  </a:moveTo>
                  <a:cubicBezTo>
                    <a:pt x="1144" y="1"/>
                    <a:pt x="632" y="501"/>
                    <a:pt x="632" y="1120"/>
                  </a:cubicBezTo>
                  <a:lnTo>
                    <a:pt x="632" y="1417"/>
                  </a:lnTo>
                  <a:cubicBezTo>
                    <a:pt x="537" y="1501"/>
                    <a:pt x="453" y="1644"/>
                    <a:pt x="453" y="1775"/>
                  </a:cubicBezTo>
                  <a:cubicBezTo>
                    <a:pt x="453" y="2025"/>
                    <a:pt x="656" y="2215"/>
                    <a:pt x="894" y="2239"/>
                  </a:cubicBezTo>
                  <a:cubicBezTo>
                    <a:pt x="953" y="2441"/>
                    <a:pt x="1096" y="2608"/>
                    <a:pt x="1275" y="2715"/>
                  </a:cubicBezTo>
                  <a:lnTo>
                    <a:pt x="1275" y="2799"/>
                  </a:lnTo>
                  <a:lnTo>
                    <a:pt x="596" y="3072"/>
                  </a:lnTo>
                  <a:cubicBezTo>
                    <a:pt x="537" y="3096"/>
                    <a:pt x="1" y="3311"/>
                    <a:pt x="1" y="3977"/>
                  </a:cubicBezTo>
                  <a:lnTo>
                    <a:pt x="1" y="4573"/>
                  </a:lnTo>
                  <a:cubicBezTo>
                    <a:pt x="1" y="4656"/>
                    <a:pt x="72" y="4739"/>
                    <a:pt x="156" y="4739"/>
                  </a:cubicBezTo>
                  <a:lnTo>
                    <a:pt x="572" y="4739"/>
                  </a:lnTo>
                  <a:cubicBezTo>
                    <a:pt x="668" y="4739"/>
                    <a:pt x="739" y="4656"/>
                    <a:pt x="739" y="4573"/>
                  </a:cubicBezTo>
                  <a:cubicBezTo>
                    <a:pt x="739" y="4477"/>
                    <a:pt x="668" y="4406"/>
                    <a:pt x="572" y="4406"/>
                  </a:cubicBezTo>
                  <a:lnTo>
                    <a:pt x="322" y="4406"/>
                  </a:lnTo>
                  <a:lnTo>
                    <a:pt x="322" y="3977"/>
                  </a:lnTo>
                  <a:cubicBezTo>
                    <a:pt x="322" y="3513"/>
                    <a:pt x="680" y="3382"/>
                    <a:pt x="691" y="3382"/>
                  </a:cubicBezTo>
                  <a:lnTo>
                    <a:pt x="715" y="3382"/>
                  </a:lnTo>
                  <a:lnTo>
                    <a:pt x="1334" y="3144"/>
                  </a:lnTo>
                  <a:lnTo>
                    <a:pt x="1668" y="3465"/>
                  </a:lnTo>
                  <a:cubicBezTo>
                    <a:pt x="1692" y="3501"/>
                    <a:pt x="1739" y="3513"/>
                    <a:pt x="1787" y="3513"/>
                  </a:cubicBezTo>
                  <a:cubicBezTo>
                    <a:pt x="1823" y="3513"/>
                    <a:pt x="1870" y="3501"/>
                    <a:pt x="1906" y="3465"/>
                  </a:cubicBezTo>
                  <a:lnTo>
                    <a:pt x="2215" y="3144"/>
                  </a:lnTo>
                  <a:lnTo>
                    <a:pt x="2835" y="3394"/>
                  </a:lnTo>
                  <a:lnTo>
                    <a:pt x="2858" y="3394"/>
                  </a:lnTo>
                  <a:cubicBezTo>
                    <a:pt x="2870" y="3394"/>
                    <a:pt x="3227" y="3525"/>
                    <a:pt x="3227" y="3989"/>
                  </a:cubicBezTo>
                  <a:lnTo>
                    <a:pt x="3227" y="4418"/>
                  </a:lnTo>
                  <a:lnTo>
                    <a:pt x="1108" y="4418"/>
                  </a:lnTo>
                  <a:cubicBezTo>
                    <a:pt x="1025" y="4418"/>
                    <a:pt x="953" y="4501"/>
                    <a:pt x="953" y="4585"/>
                  </a:cubicBezTo>
                  <a:cubicBezTo>
                    <a:pt x="953" y="4680"/>
                    <a:pt x="1025" y="4751"/>
                    <a:pt x="1108" y="4751"/>
                  </a:cubicBezTo>
                  <a:lnTo>
                    <a:pt x="3394" y="4751"/>
                  </a:lnTo>
                  <a:cubicBezTo>
                    <a:pt x="3477" y="4751"/>
                    <a:pt x="3549" y="4680"/>
                    <a:pt x="3549" y="4585"/>
                  </a:cubicBezTo>
                  <a:lnTo>
                    <a:pt x="3549" y="3989"/>
                  </a:lnTo>
                  <a:cubicBezTo>
                    <a:pt x="3561" y="3311"/>
                    <a:pt x="3037" y="3096"/>
                    <a:pt x="2966" y="3072"/>
                  </a:cubicBezTo>
                  <a:lnTo>
                    <a:pt x="2311" y="2799"/>
                  </a:lnTo>
                  <a:lnTo>
                    <a:pt x="2311" y="2715"/>
                  </a:lnTo>
                  <a:cubicBezTo>
                    <a:pt x="2489" y="2608"/>
                    <a:pt x="2620" y="2441"/>
                    <a:pt x="2692" y="2239"/>
                  </a:cubicBezTo>
                  <a:cubicBezTo>
                    <a:pt x="2930" y="2215"/>
                    <a:pt x="3120" y="2013"/>
                    <a:pt x="3120" y="1775"/>
                  </a:cubicBezTo>
                  <a:cubicBezTo>
                    <a:pt x="3120" y="1620"/>
                    <a:pt x="3049" y="1489"/>
                    <a:pt x="2942" y="1417"/>
                  </a:cubicBezTo>
                  <a:lnTo>
                    <a:pt x="2942" y="1120"/>
                  </a:lnTo>
                  <a:cubicBezTo>
                    <a:pt x="2942" y="501"/>
                    <a:pt x="2442" y="1"/>
                    <a:pt x="182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30" name="Google Shape;10441;p79">
            <a:extLst>
              <a:ext uri="{FF2B5EF4-FFF2-40B4-BE49-F238E27FC236}">
                <a16:creationId xmlns:a16="http://schemas.microsoft.com/office/drawing/2014/main" id="{865B75CF-804D-426D-BBBE-FB4D013D895E}"/>
              </a:ext>
            </a:extLst>
          </p:cNvPr>
          <p:cNvSpPr/>
          <p:nvPr/>
        </p:nvSpPr>
        <p:spPr>
          <a:xfrm>
            <a:off x="8198491" y="759178"/>
            <a:ext cx="607721" cy="623307"/>
          </a:xfrm>
          <a:custGeom>
            <a:avLst/>
            <a:gdLst/>
            <a:ahLst/>
            <a:cxnLst/>
            <a:rect l="l" t="t" r="r" b="b"/>
            <a:pathLst>
              <a:path w="11014" h="11014" extrusionOk="0">
                <a:moveTo>
                  <a:pt x="3739" y="358"/>
                </a:moveTo>
                <a:cubicBezTo>
                  <a:pt x="4048" y="358"/>
                  <a:pt x="4298" y="608"/>
                  <a:pt x="4298" y="917"/>
                </a:cubicBezTo>
                <a:cubicBezTo>
                  <a:pt x="4298" y="1131"/>
                  <a:pt x="4203" y="1310"/>
                  <a:pt x="4024" y="1405"/>
                </a:cubicBezTo>
                <a:cubicBezTo>
                  <a:pt x="3953" y="1441"/>
                  <a:pt x="3929" y="1501"/>
                  <a:pt x="3929" y="1560"/>
                </a:cubicBezTo>
                <a:lnTo>
                  <a:pt x="3929" y="1965"/>
                </a:lnTo>
                <a:cubicBezTo>
                  <a:pt x="3929" y="2048"/>
                  <a:pt x="4001" y="2143"/>
                  <a:pt x="4108" y="2143"/>
                </a:cubicBezTo>
                <a:lnTo>
                  <a:pt x="5334" y="2143"/>
                </a:lnTo>
                <a:lnTo>
                  <a:pt x="5334" y="3358"/>
                </a:lnTo>
                <a:cubicBezTo>
                  <a:pt x="5334" y="3453"/>
                  <a:pt x="5406" y="3536"/>
                  <a:pt x="5513" y="3536"/>
                </a:cubicBezTo>
                <a:lnTo>
                  <a:pt x="5906" y="3536"/>
                </a:lnTo>
                <a:cubicBezTo>
                  <a:pt x="5965" y="3536"/>
                  <a:pt x="6025" y="3513"/>
                  <a:pt x="6060" y="3453"/>
                </a:cubicBezTo>
                <a:cubicBezTo>
                  <a:pt x="6168" y="3275"/>
                  <a:pt x="6358" y="3167"/>
                  <a:pt x="6549" y="3167"/>
                </a:cubicBezTo>
                <a:cubicBezTo>
                  <a:pt x="6858" y="3167"/>
                  <a:pt x="7120" y="3417"/>
                  <a:pt x="7120" y="3727"/>
                </a:cubicBezTo>
                <a:cubicBezTo>
                  <a:pt x="7120" y="4048"/>
                  <a:pt x="6858" y="4298"/>
                  <a:pt x="6549" y="4298"/>
                </a:cubicBezTo>
                <a:cubicBezTo>
                  <a:pt x="6346" y="4298"/>
                  <a:pt x="6168" y="4191"/>
                  <a:pt x="6060" y="4013"/>
                </a:cubicBezTo>
                <a:cubicBezTo>
                  <a:pt x="6025" y="3953"/>
                  <a:pt x="5965" y="3929"/>
                  <a:pt x="5906" y="3929"/>
                </a:cubicBezTo>
                <a:lnTo>
                  <a:pt x="5513" y="3929"/>
                </a:lnTo>
                <a:cubicBezTo>
                  <a:pt x="5417" y="3929"/>
                  <a:pt x="5334" y="4001"/>
                  <a:pt x="5334" y="4108"/>
                </a:cubicBezTo>
                <a:lnTo>
                  <a:pt x="5334" y="5322"/>
                </a:lnTo>
                <a:lnTo>
                  <a:pt x="4286" y="5322"/>
                </a:lnTo>
                <a:lnTo>
                  <a:pt x="4286" y="5191"/>
                </a:lnTo>
                <a:cubicBezTo>
                  <a:pt x="4513" y="5013"/>
                  <a:pt x="4655" y="4739"/>
                  <a:pt x="4655" y="4465"/>
                </a:cubicBezTo>
                <a:cubicBezTo>
                  <a:pt x="4655" y="3953"/>
                  <a:pt x="4239" y="3536"/>
                  <a:pt x="3739" y="3536"/>
                </a:cubicBezTo>
                <a:cubicBezTo>
                  <a:pt x="3227" y="3536"/>
                  <a:pt x="2810" y="3953"/>
                  <a:pt x="2810" y="4465"/>
                </a:cubicBezTo>
                <a:cubicBezTo>
                  <a:pt x="2810" y="4739"/>
                  <a:pt x="2953" y="5025"/>
                  <a:pt x="3191" y="5191"/>
                </a:cubicBezTo>
                <a:lnTo>
                  <a:pt x="3191" y="5322"/>
                </a:lnTo>
                <a:lnTo>
                  <a:pt x="2143" y="5322"/>
                </a:lnTo>
                <a:lnTo>
                  <a:pt x="2143" y="2143"/>
                </a:lnTo>
                <a:lnTo>
                  <a:pt x="3370" y="2143"/>
                </a:lnTo>
                <a:cubicBezTo>
                  <a:pt x="3453" y="2143"/>
                  <a:pt x="3548" y="2060"/>
                  <a:pt x="3548" y="1965"/>
                </a:cubicBezTo>
                <a:lnTo>
                  <a:pt x="3548" y="1560"/>
                </a:lnTo>
                <a:cubicBezTo>
                  <a:pt x="3548" y="1501"/>
                  <a:pt x="3512" y="1441"/>
                  <a:pt x="3453" y="1405"/>
                </a:cubicBezTo>
                <a:cubicBezTo>
                  <a:pt x="3274" y="1298"/>
                  <a:pt x="3167" y="1108"/>
                  <a:pt x="3167" y="917"/>
                </a:cubicBezTo>
                <a:cubicBezTo>
                  <a:pt x="3167" y="608"/>
                  <a:pt x="3429" y="358"/>
                  <a:pt x="3739" y="358"/>
                </a:cubicBezTo>
                <a:close/>
                <a:moveTo>
                  <a:pt x="8870" y="5644"/>
                </a:moveTo>
                <a:lnTo>
                  <a:pt x="8870" y="7632"/>
                </a:lnTo>
                <a:lnTo>
                  <a:pt x="8870" y="7858"/>
                </a:lnTo>
                <a:lnTo>
                  <a:pt x="8870" y="8870"/>
                </a:lnTo>
                <a:lnTo>
                  <a:pt x="7656" y="8870"/>
                </a:lnTo>
                <a:cubicBezTo>
                  <a:pt x="7561" y="8870"/>
                  <a:pt x="7477" y="8942"/>
                  <a:pt x="7477" y="9049"/>
                </a:cubicBezTo>
                <a:lnTo>
                  <a:pt x="7477" y="9442"/>
                </a:lnTo>
                <a:cubicBezTo>
                  <a:pt x="7477" y="9502"/>
                  <a:pt x="7501" y="9561"/>
                  <a:pt x="7561" y="9597"/>
                </a:cubicBezTo>
                <a:cubicBezTo>
                  <a:pt x="7739" y="9704"/>
                  <a:pt x="7846" y="9894"/>
                  <a:pt x="7846" y="10085"/>
                </a:cubicBezTo>
                <a:cubicBezTo>
                  <a:pt x="7846" y="10394"/>
                  <a:pt x="7596" y="10656"/>
                  <a:pt x="7275" y="10656"/>
                </a:cubicBezTo>
                <a:cubicBezTo>
                  <a:pt x="6965" y="10656"/>
                  <a:pt x="6715" y="10394"/>
                  <a:pt x="6715" y="10085"/>
                </a:cubicBezTo>
                <a:cubicBezTo>
                  <a:pt x="6715" y="9883"/>
                  <a:pt x="6822" y="9704"/>
                  <a:pt x="7001" y="9597"/>
                </a:cubicBezTo>
                <a:cubicBezTo>
                  <a:pt x="7061" y="9561"/>
                  <a:pt x="7084" y="9502"/>
                  <a:pt x="7084" y="9442"/>
                </a:cubicBezTo>
                <a:lnTo>
                  <a:pt x="7084" y="9049"/>
                </a:lnTo>
                <a:cubicBezTo>
                  <a:pt x="7084" y="8954"/>
                  <a:pt x="7013" y="8870"/>
                  <a:pt x="6906" y="8870"/>
                </a:cubicBezTo>
                <a:lnTo>
                  <a:pt x="5691" y="8870"/>
                </a:lnTo>
                <a:lnTo>
                  <a:pt x="5691" y="7644"/>
                </a:lnTo>
                <a:cubicBezTo>
                  <a:pt x="5691" y="7549"/>
                  <a:pt x="5608" y="7466"/>
                  <a:pt x="5513" y="7466"/>
                </a:cubicBezTo>
                <a:lnTo>
                  <a:pt x="5108" y="7466"/>
                </a:lnTo>
                <a:cubicBezTo>
                  <a:pt x="5048" y="7466"/>
                  <a:pt x="4989" y="7489"/>
                  <a:pt x="4953" y="7549"/>
                </a:cubicBezTo>
                <a:cubicBezTo>
                  <a:pt x="4846" y="7739"/>
                  <a:pt x="4655" y="7835"/>
                  <a:pt x="4465" y="7835"/>
                </a:cubicBezTo>
                <a:cubicBezTo>
                  <a:pt x="4155" y="7835"/>
                  <a:pt x="3905" y="7585"/>
                  <a:pt x="3905" y="7251"/>
                </a:cubicBezTo>
                <a:cubicBezTo>
                  <a:pt x="3905" y="6942"/>
                  <a:pt x="4155" y="6680"/>
                  <a:pt x="4465" y="6680"/>
                </a:cubicBezTo>
                <a:cubicBezTo>
                  <a:pt x="4679" y="6680"/>
                  <a:pt x="4846" y="6787"/>
                  <a:pt x="4953" y="6954"/>
                </a:cubicBezTo>
                <a:cubicBezTo>
                  <a:pt x="4989" y="7013"/>
                  <a:pt x="5048" y="7049"/>
                  <a:pt x="5108" y="7049"/>
                </a:cubicBezTo>
                <a:lnTo>
                  <a:pt x="5513" y="7049"/>
                </a:lnTo>
                <a:cubicBezTo>
                  <a:pt x="5596" y="7049"/>
                  <a:pt x="5691" y="6977"/>
                  <a:pt x="5691" y="6870"/>
                </a:cubicBezTo>
                <a:lnTo>
                  <a:pt x="5691" y="5644"/>
                </a:lnTo>
                <a:lnTo>
                  <a:pt x="6727" y="5644"/>
                </a:lnTo>
                <a:lnTo>
                  <a:pt x="6727" y="5787"/>
                </a:lnTo>
                <a:cubicBezTo>
                  <a:pt x="6501" y="5965"/>
                  <a:pt x="6358" y="6227"/>
                  <a:pt x="6358" y="6513"/>
                </a:cubicBezTo>
                <a:cubicBezTo>
                  <a:pt x="6358" y="7013"/>
                  <a:pt x="6775" y="7430"/>
                  <a:pt x="7275" y="7430"/>
                </a:cubicBezTo>
                <a:cubicBezTo>
                  <a:pt x="7787" y="7430"/>
                  <a:pt x="8204" y="7013"/>
                  <a:pt x="8204" y="6513"/>
                </a:cubicBezTo>
                <a:cubicBezTo>
                  <a:pt x="8204" y="6227"/>
                  <a:pt x="8073" y="5942"/>
                  <a:pt x="7834" y="5787"/>
                </a:cubicBezTo>
                <a:lnTo>
                  <a:pt x="7834" y="5644"/>
                </a:lnTo>
                <a:close/>
                <a:moveTo>
                  <a:pt x="3739" y="0"/>
                </a:moveTo>
                <a:cubicBezTo>
                  <a:pt x="3227" y="0"/>
                  <a:pt x="2810" y="405"/>
                  <a:pt x="2810" y="917"/>
                </a:cubicBezTo>
                <a:cubicBezTo>
                  <a:pt x="2810" y="1203"/>
                  <a:pt x="2941" y="1489"/>
                  <a:pt x="3179" y="1643"/>
                </a:cubicBezTo>
                <a:lnTo>
                  <a:pt x="3179" y="1786"/>
                </a:lnTo>
                <a:lnTo>
                  <a:pt x="1965" y="1786"/>
                </a:lnTo>
                <a:cubicBezTo>
                  <a:pt x="1869" y="1786"/>
                  <a:pt x="1786" y="1858"/>
                  <a:pt x="1786" y="1965"/>
                </a:cubicBezTo>
                <a:lnTo>
                  <a:pt x="1786" y="5501"/>
                </a:lnTo>
                <a:lnTo>
                  <a:pt x="1786" y="6727"/>
                </a:lnTo>
                <a:lnTo>
                  <a:pt x="1655" y="6727"/>
                </a:lnTo>
                <a:cubicBezTo>
                  <a:pt x="1476" y="6501"/>
                  <a:pt x="1203" y="6346"/>
                  <a:pt x="917" y="6346"/>
                </a:cubicBezTo>
                <a:cubicBezTo>
                  <a:pt x="417" y="6346"/>
                  <a:pt x="0" y="6763"/>
                  <a:pt x="0" y="7275"/>
                </a:cubicBezTo>
                <a:cubicBezTo>
                  <a:pt x="0" y="7775"/>
                  <a:pt x="417" y="8192"/>
                  <a:pt x="917" y="8192"/>
                </a:cubicBezTo>
                <a:cubicBezTo>
                  <a:pt x="1203" y="8192"/>
                  <a:pt x="1488" y="8061"/>
                  <a:pt x="1655" y="7823"/>
                </a:cubicBezTo>
                <a:lnTo>
                  <a:pt x="1786" y="7823"/>
                </a:lnTo>
                <a:lnTo>
                  <a:pt x="1786" y="9049"/>
                </a:lnTo>
                <a:cubicBezTo>
                  <a:pt x="1786" y="9132"/>
                  <a:pt x="1857" y="9228"/>
                  <a:pt x="1965" y="9228"/>
                </a:cubicBezTo>
                <a:lnTo>
                  <a:pt x="2584" y="9228"/>
                </a:lnTo>
                <a:cubicBezTo>
                  <a:pt x="2679" y="9228"/>
                  <a:pt x="2762" y="9144"/>
                  <a:pt x="2762" y="9049"/>
                </a:cubicBezTo>
                <a:cubicBezTo>
                  <a:pt x="2762" y="8942"/>
                  <a:pt x="2691" y="8870"/>
                  <a:pt x="2584" y="8870"/>
                </a:cubicBezTo>
                <a:lnTo>
                  <a:pt x="2143" y="8870"/>
                </a:lnTo>
                <a:lnTo>
                  <a:pt x="2143" y="7644"/>
                </a:lnTo>
                <a:cubicBezTo>
                  <a:pt x="2143" y="7561"/>
                  <a:pt x="2072" y="7466"/>
                  <a:pt x="1965" y="7466"/>
                </a:cubicBezTo>
                <a:lnTo>
                  <a:pt x="1560" y="7466"/>
                </a:lnTo>
                <a:cubicBezTo>
                  <a:pt x="1500" y="7466"/>
                  <a:pt x="1441" y="7501"/>
                  <a:pt x="1417" y="7561"/>
                </a:cubicBezTo>
                <a:cubicBezTo>
                  <a:pt x="1310" y="7739"/>
                  <a:pt x="1119" y="7835"/>
                  <a:pt x="917" y="7835"/>
                </a:cubicBezTo>
                <a:cubicBezTo>
                  <a:pt x="607" y="7835"/>
                  <a:pt x="357" y="7585"/>
                  <a:pt x="357" y="7275"/>
                </a:cubicBezTo>
                <a:cubicBezTo>
                  <a:pt x="357" y="6965"/>
                  <a:pt x="607" y="6704"/>
                  <a:pt x="917" y="6704"/>
                </a:cubicBezTo>
                <a:cubicBezTo>
                  <a:pt x="1131" y="6704"/>
                  <a:pt x="1310" y="6811"/>
                  <a:pt x="1417" y="6989"/>
                </a:cubicBezTo>
                <a:cubicBezTo>
                  <a:pt x="1441" y="7049"/>
                  <a:pt x="1500" y="7085"/>
                  <a:pt x="1560" y="7085"/>
                </a:cubicBezTo>
                <a:lnTo>
                  <a:pt x="1965" y="7085"/>
                </a:lnTo>
                <a:cubicBezTo>
                  <a:pt x="2048" y="7085"/>
                  <a:pt x="2143" y="7001"/>
                  <a:pt x="2143" y="6906"/>
                </a:cubicBezTo>
                <a:lnTo>
                  <a:pt x="2143" y="5680"/>
                </a:lnTo>
                <a:lnTo>
                  <a:pt x="3358" y="5680"/>
                </a:lnTo>
                <a:cubicBezTo>
                  <a:pt x="3453" y="5680"/>
                  <a:pt x="3536" y="5608"/>
                  <a:pt x="3536" y="5501"/>
                </a:cubicBezTo>
                <a:lnTo>
                  <a:pt x="3536" y="5096"/>
                </a:lnTo>
                <a:cubicBezTo>
                  <a:pt x="3536" y="5037"/>
                  <a:pt x="3512" y="4977"/>
                  <a:pt x="3453" y="4953"/>
                </a:cubicBezTo>
                <a:cubicBezTo>
                  <a:pt x="3274" y="4846"/>
                  <a:pt x="3167" y="4656"/>
                  <a:pt x="3167" y="4465"/>
                </a:cubicBezTo>
                <a:cubicBezTo>
                  <a:pt x="3167" y="4144"/>
                  <a:pt x="3417" y="3894"/>
                  <a:pt x="3739" y="3894"/>
                </a:cubicBezTo>
                <a:cubicBezTo>
                  <a:pt x="4048" y="3894"/>
                  <a:pt x="4298" y="4144"/>
                  <a:pt x="4298" y="4465"/>
                </a:cubicBezTo>
                <a:cubicBezTo>
                  <a:pt x="4298" y="4668"/>
                  <a:pt x="4191" y="4846"/>
                  <a:pt x="4013" y="4953"/>
                </a:cubicBezTo>
                <a:cubicBezTo>
                  <a:pt x="3953" y="4977"/>
                  <a:pt x="3929" y="5037"/>
                  <a:pt x="3929" y="5096"/>
                </a:cubicBezTo>
                <a:lnTo>
                  <a:pt x="3929" y="5501"/>
                </a:lnTo>
                <a:cubicBezTo>
                  <a:pt x="3929" y="5596"/>
                  <a:pt x="4001" y="5680"/>
                  <a:pt x="4108" y="5680"/>
                </a:cubicBezTo>
                <a:lnTo>
                  <a:pt x="5322" y="5680"/>
                </a:lnTo>
                <a:lnTo>
                  <a:pt x="5322" y="6727"/>
                </a:lnTo>
                <a:lnTo>
                  <a:pt x="5191" y="6727"/>
                </a:lnTo>
                <a:cubicBezTo>
                  <a:pt x="5013" y="6501"/>
                  <a:pt x="4751" y="6346"/>
                  <a:pt x="4465" y="6346"/>
                </a:cubicBezTo>
                <a:cubicBezTo>
                  <a:pt x="3953" y="6346"/>
                  <a:pt x="3536" y="6763"/>
                  <a:pt x="3536" y="7275"/>
                </a:cubicBezTo>
                <a:cubicBezTo>
                  <a:pt x="3536" y="7775"/>
                  <a:pt x="3953" y="8192"/>
                  <a:pt x="4465" y="8192"/>
                </a:cubicBezTo>
                <a:cubicBezTo>
                  <a:pt x="4751" y="8192"/>
                  <a:pt x="5025" y="8061"/>
                  <a:pt x="5191" y="7823"/>
                </a:cubicBezTo>
                <a:lnTo>
                  <a:pt x="5322" y="7823"/>
                </a:lnTo>
                <a:lnTo>
                  <a:pt x="5322" y="8870"/>
                </a:lnTo>
                <a:lnTo>
                  <a:pt x="3120" y="8870"/>
                </a:lnTo>
                <a:cubicBezTo>
                  <a:pt x="3036" y="8870"/>
                  <a:pt x="2941" y="8942"/>
                  <a:pt x="2941" y="9049"/>
                </a:cubicBezTo>
                <a:cubicBezTo>
                  <a:pt x="2941" y="9144"/>
                  <a:pt x="3024" y="9228"/>
                  <a:pt x="3120" y="9228"/>
                </a:cubicBezTo>
                <a:lnTo>
                  <a:pt x="6727" y="9228"/>
                </a:lnTo>
                <a:lnTo>
                  <a:pt x="6727" y="9359"/>
                </a:lnTo>
                <a:cubicBezTo>
                  <a:pt x="6501" y="9537"/>
                  <a:pt x="6358" y="9799"/>
                  <a:pt x="6358" y="10085"/>
                </a:cubicBezTo>
                <a:cubicBezTo>
                  <a:pt x="6358" y="10597"/>
                  <a:pt x="6775" y="11014"/>
                  <a:pt x="7275" y="11014"/>
                </a:cubicBezTo>
                <a:cubicBezTo>
                  <a:pt x="7787" y="11014"/>
                  <a:pt x="8204" y="10597"/>
                  <a:pt x="8204" y="10085"/>
                </a:cubicBezTo>
                <a:cubicBezTo>
                  <a:pt x="8204" y="9799"/>
                  <a:pt x="8061" y="9525"/>
                  <a:pt x="7823" y="9359"/>
                </a:cubicBezTo>
                <a:lnTo>
                  <a:pt x="7823" y="9228"/>
                </a:lnTo>
                <a:lnTo>
                  <a:pt x="9049" y="9228"/>
                </a:lnTo>
                <a:cubicBezTo>
                  <a:pt x="9132" y="9228"/>
                  <a:pt x="9227" y="9144"/>
                  <a:pt x="9227" y="9049"/>
                </a:cubicBezTo>
                <a:lnTo>
                  <a:pt x="9227" y="7858"/>
                </a:lnTo>
                <a:lnTo>
                  <a:pt x="9227" y="7632"/>
                </a:lnTo>
                <a:lnTo>
                  <a:pt x="9227" y="5501"/>
                </a:lnTo>
                <a:lnTo>
                  <a:pt x="9227" y="4287"/>
                </a:lnTo>
                <a:lnTo>
                  <a:pt x="9358" y="4287"/>
                </a:lnTo>
                <a:cubicBezTo>
                  <a:pt x="9537" y="4501"/>
                  <a:pt x="9811" y="4656"/>
                  <a:pt x="10097" y="4656"/>
                </a:cubicBezTo>
                <a:cubicBezTo>
                  <a:pt x="10597" y="4656"/>
                  <a:pt x="11013" y="4239"/>
                  <a:pt x="11013" y="3727"/>
                </a:cubicBezTo>
                <a:cubicBezTo>
                  <a:pt x="11013" y="3227"/>
                  <a:pt x="10597" y="2810"/>
                  <a:pt x="10097" y="2810"/>
                </a:cubicBezTo>
                <a:cubicBezTo>
                  <a:pt x="9811" y="2810"/>
                  <a:pt x="9525" y="2941"/>
                  <a:pt x="9358" y="3179"/>
                </a:cubicBezTo>
                <a:lnTo>
                  <a:pt x="9227" y="3179"/>
                </a:lnTo>
                <a:lnTo>
                  <a:pt x="9227" y="1965"/>
                </a:lnTo>
                <a:cubicBezTo>
                  <a:pt x="9227" y="1870"/>
                  <a:pt x="9156" y="1786"/>
                  <a:pt x="9049" y="1786"/>
                </a:cubicBezTo>
                <a:lnTo>
                  <a:pt x="8465" y="1786"/>
                </a:lnTo>
                <a:cubicBezTo>
                  <a:pt x="8382" y="1786"/>
                  <a:pt x="8287" y="1858"/>
                  <a:pt x="8287" y="1965"/>
                </a:cubicBezTo>
                <a:cubicBezTo>
                  <a:pt x="8287" y="2048"/>
                  <a:pt x="8358" y="2143"/>
                  <a:pt x="8465" y="2143"/>
                </a:cubicBezTo>
                <a:lnTo>
                  <a:pt x="8870" y="2143"/>
                </a:lnTo>
                <a:lnTo>
                  <a:pt x="8870" y="3358"/>
                </a:lnTo>
                <a:cubicBezTo>
                  <a:pt x="8870" y="3453"/>
                  <a:pt x="8942" y="3536"/>
                  <a:pt x="9049" y="3536"/>
                </a:cubicBezTo>
                <a:lnTo>
                  <a:pt x="9454" y="3536"/>
                </a:lnTo>
                <a:cubicBezTo>
                  <a:pt x="9513" y="3536"/>
                  <a:pt x="9573" y="3513"/>
                  <a:pt x="9597" y="3453"/>
                </a:cubicBezTo>
                <a:cubicBezTo>
                  <a:pt x="9704" y="3275"/>
                  <a:pt x="9894" y="3167"/>
                  <a:pt x="10085" y="3167"/>
                </a:cubicBezTo>
                <a:cubicBezTo>
                  <a:pt x="10406" y="3167"/>
                  <a:pt x="10656" y="3417"/>
                  <a:pt x="10656" y="3727"/>
                </a:cubicBezTo>
                <a:cubicBezTo>
                  <a:pt x="10656" y="4048"/>
                  <a:pt x="10406" y="4298"/>
                  <a:pt x="10085" y="4298"/>
                </a:cubicBezTo>
                <a:cubicBezTo>
                  <a:pt x="9882" y="4298"/>
                  <a:pt x="9704" y="4191"/>
                  <a:pt x="9597" y="4013"/>
                </a:cubicBezTo>
                <a:cubicBezTo>
                  <a:pt x="9573" y="3953"/>
                  <a:pt x="9513" y="3929"/>
                  <a:pt x="9454" y="3929"/>
                </a:cubicBezTo>
                <a:lnTo>
                  <a:pt x="9049" y="3929"/>
                </a:lnTo>
                <a:cubicBezTo>
                  <a:pt x="8966" y="3929"/>
                  <a:pt x="8870" y="4001"/>
                  <a:pt x="8870" y="4108"/>
                </a:cubicBezTo>
                <a:lnTo>
                  <a:pt x="8870" y="5322"/>
                </a:lnTo>
                <a:lnTo>
                  <a:pt x="7644" y="5322"/>
                </a:lnTo>
                <a:cubicBezTo>
                  <a:pt x="7561" y="5322"/>
                  <a:pt x="7465" y="5394"/>
                  <a:pt x="7465" y="5501"/>
                </a:cubicBezTo>
                <a:lnTo>
                  <a:pt x="7465" y="5906"/>
                </a:lnTo>
                <a:cubicBezTo>
                  <a:pt x="7465" y="5965"/>
                  <a:pt x="7501" y="6025"/>
                  <a:pt x="7561" y="6049"/>
                </a:cubicBezTo>
                <a:cubicBezTo>
                  <a:pt x="7739" y="6156"/>
                  <a:pt x="7846" y="6346"/>
                  <a:pt x="7846" y="6549"/>
                </a:cubicBezTo>
                <a:cubicBezTo>
                  <a:pt x="7846" y="6858"/>
                  <a:pt x="7584" y="7108"/>
                  <a:pt x="7275" y="7108"/>
                </a:cubicBezTo>
                <a:cubicBezTo>
                  <a:pt x="6965" y="7108"/>
                  <a:pt x="6715" y="6858"/>
                  <a:pt x="6715" y="6549"/>
                </a:cubicBezTo>
                <a:cubicBezTo>
                  <a:pt x="6715" y="6334"/>
                  <a:pt x="6810" y="6156"/>
                  <a:pt x="7001" y="6049"/>
                </a:cubicBezTo>
                <a:cubicBezTo>
                  <a:pt x="7061" y="6025"/>
                  <a:pt x="7084" y="5965"/>
                  <a:pt x="7084" y="5906"/>
                </a:cubicBezTo>
                <a:lnTo>
                  <a:pt x="7084" y="5501"/>
                </a:lnTo>
                <a:cubicBezTo>
                  <a:pt x="7084" y="5418"/>
                  <a:pt x="7013" y="5322"/>
                  <a:pt x="6906" y="5322"/>
                </a:cubicBezTo>
                <a:lnTo>
                  <a:pt x="5679" y="5322"/>
                </a:lnTo>
                <a:lnTo>
                  <a:pt x="5679" y="4287"/>
                </a:lnTo>
                <a:lnTo>
                  <a:pt x="5822" y="4287"/>
                </a:lnTo>
                <a:cubicBezTo>
                  <a:pt x="6001" y="4501"/>
                  <a:pt x="6263" y="4656"/>
                  <a:pt x="6549" y="4656"/>
                </a:cubicBezTo>
                <a:cubicBezTo>
                  <a:pt x="7061" y="4656"/>
                  <a:pt x="7477" y="4239"/>
                  <a:pt x="7477" y="3727"/>
                </a:cubicBezTo>
                <a:cubicBezTo>
                  <a:pt x="7477" y="3227"/>
                  <a:pt x="7061" y="2810"/>
                  <a:pt x="6549" y="2810"/>
                </a:cubicBezTo>
                <a:cubicBezTo>
                  <a:pt x="6263" y="2810"/>
                  <a:pt x="5989" y="2941"/>
                  <a:pt x="5822" y="3179"/>
                </a:cubicBezTo>
                <a:lnTo>
                  <a:pt x="5679" y="3179"/>
                </a:lnTo>
                <a:lnTo>
                  <a:pt x="5679" y="2143"/>
                </a:lnTo>
                <a:lnTo>
                  <a:pt x="7882" y="2143"/>
                </a:lnTo>
                <a:cubicBezTo>
                  <a:pt x="7977" y="2143"/>
                  <a:pt x="8061" y="2060"/>
                  <a:pt x="8061" y="1965"/>
                </a:cubicBezTo>
                <a:cubicBezTo>
                  <a:pt x="8061" y="1870"/>
                  <a:pt x="7989" y="1786"/>
                  <a:pt x="7882" y="1786"/>
                </a:cubicBezTo>
                <a:lnTo>
                  <a:pt x="4286" y="1786"/>
                </a:lnTo>
                <a:lnTo>
                  <a:pt x="4286" y="1643"/>
                </a:lnTo>
                <a:cubicBezTo>
                  <a:pt x="4513" y="1465"/>
                  <a:pt x="4655" y="1203"/>
                  <a:pt x="4655" y="917"/>
                </a:cubicBezTo>
                <a:cubicBezTo>
                  <a:pt x="4655" y="417"/>
                  <a:pt x="4239" y="0"/>
                  <a:pt x="373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31" name="Google Shape;10450;p79">
            <a:extLst>
              <a:ext uri="{FF2B5EF4-FFF2-40B4-BE49-F238E27FC236}">
                <a16:creationId xmlns:a16="http://schemas.microsoft.com/office/drawing/2014/main" id="{7DD25E55-6847-4E47-B5B6-5255EA412A9D}"/>
              </a:ext>
            </a:extLst>
          </p:cNvPr>
          <p:cNvGrpSpPr/>
          <p:nvPr/>
        </p:nvGrpSpPr>
        <p:grpSpPr>
          <a:xfrm rot="20555775">
            <a:off x="1011261" y="769246"/>
            <a:ext cx="549336" cy="457283"/>
            <a:chOff x="5778676" y="3826972"/>
            <a:chExt cx="349052" cy="313055"/>
          </a:xfrm>
        </p:grpSpPr>
        <p:sp>
          <p:nvSpPr>
            <p:cNvPr id="32" name="Google Shape;10451;p79">
              <a:extLst>
                <a:ext uri="{FF2B5EF4-FFF2-40B4-BE49-F238E27FC236}">
                  <a16:creationId xmlns:a16="http://schemas.microsoft.com/office/drawing/2014/main" id="{767B24EF-982C-49C3-A7E2-03939291F809}"/>
                </a:ext>
              </a:extLst>
            </p:cNvPr>
            <p:cNvSpPr/>
            <p:nvPr/>
          </p:nvSpPr>
          <p:spPr>
            <a:xfrm>
              <a:off x="5923045" y="3890659"/>
              <a:ext cx="27690" cy="48155"/>
            </a:xfrm>
            <a:custGeom>
              <a:avLst/>
              <a:gdLst/>
              <a:ahLst/>
              <a:cxnLst/>
              <a:rect l="l" t="t" r="r" b="b"/>
              <a:pathLst>
                <a:path w="870" h="1513" extrusionOk="0">
                  <a:moveTo>
                    <a:pt x="406" y="286"/>
                  </a:moveTo>
                  <a:lnTo>
                    <a:pt x="406" y="560"/>
                  </a:lnTo>
                  <a:cubicBezTo>
                    <a:pt x="299" y="524"/>
                    <a:pt x="251" y="488"/>
                    <a:pt x="251" y="417"/>
                  </a:cubicBezTo>
                  <a:cubicBezTo>
                    <a:pt x="251" y="345"/>
                    <a:pt x="334" y="298"/>
                    <a:pt x="406" y="286"/>
                  </a:cubicBezTo>
                  <a:close/>
                  <a:moveTo>
                    <a:pt x="513" y="845"/>
                  </a:moveTo>
                  <a:cubicBezTo>
                    <a:pt x="632" y="893"/>
                    <a:pt x="644" y="953"/>
                    <a:pt x="644" y="1012"/>
                  </a:cubicBezTo>
                  <a:cubicBezTo>
                    <a:pt x="644" y="1119"/>
                    <a:pt x="584" y="1155"/>
                    <a:pt x="513" y="1179"/>
                  </a:cubicBezTo>
                  <a:lnTo>
                    <a:pt x="513" y="845"/>
                  </a:lnTo>
                  <a:close/>
                  <a:moveTo>
                    <a:pt x="465" y="0"/>
                  </a:moveTo>
                  <a:cubicBezTo>
                    <a:pt x="441" y="0"/>
                    <a:pt x="406" y="12"/>
                    <a:pt x="406" y="48"/>
                  </a:cubicBezTo>
                  <a:lnTo>
                    <a:pt x="406" y="83"/>
                  </a:lnTo>
                  <a:cubicBezTo>
                    <a:pt x="179" y="119"/>
                    <a:pt x="48" y="238"/>
                    <a:pt x="48" y="441"/>
                  </a:cubicBezTo>
                  <a:cubicBezTo>
                    <a:pt x="48" y="667"/>
                    <a:pt x="215" y="738"/>
                    <a:pt x="406" y="810"/>
                  </a:cubicBezTo>
                  <a:lnTo>
                    <a:pt x="406" y="1191"/>
                  </a:lnTo>
                  <a:cubicBezTo>
                    <a:pt x="299" y="1167"/>
                    <a:pt x="251" y="1143"/>
                    <a:pt x="168" y="1072"/>
                  </a:cubicBezTo>
                  <a:cubicBezTo>
                    <a:pt x="149" y="1058"/>
                    <a:pt x="132" y="1051"/>
                    <a:pt x="116" y="1051"/>
                  </a:cubicBezTo>
                  <a:cubicBezTo>
                    <a:pt x="92" y="1051"/>
                    <a:pt x="70" y="1067"/>
                    <a:pt x="48" y="1095"/>
                  </a:cubicBezTo>
                  <a:cubicBezTo>
                    <a:pt x="1" y="1155"/>
                    <a:pt x="1" y="1215"/>
                    <a:pt x="48" y="1262"/>
                  </a:cubicBezTo>
                  <a:cubicBezTo>
                    <a:pt x="120" y="1357"/>
                    <a:pt x="275" y="1417"/>
                    <a:pt x="406" y="1417"/>
                  </a:cubicBezTo>
                  <a:lnTo>
                    <a:pt x="406" y="1476"/>
                  </a:lnTo>
                  <a:cubicBezTo>
                    <a:pt x="406" y="1500"/>
                    <a:pt x="441" y="1512"/>
                    <a:pt x="465" y="1512"/>
                  </a:cubicBezTo>
                  <a:cubicBezTo>
                    <a:pt x="501" y="1512"/>
                    <a:pt x="525" y="1500"/>
                    <a:pt x="525" y="1476"/>
                  </a:cubicBezTo>
                  <a:lnTo>
                    <a:pt x="525" y="1417"/>
                  </a:lnTo>
                  <a:cubicBezTo>
                    <a:pt x="715" y="1381"/>
                    <a:pt x="870" y="1262"/>
                    <a:pt x="870" y="1024"/>
                  </a:cubicBezTo>
                  <a:cubicBezTo>
                    <a:pt x="870" y="774"/>
                    <a:pt x="739" y="679"/>
                    <a:pt x="525" y="607"/>
                  </a:cubicBezTo>
                  <a:lnTo>
                    <a:pt x="525" y="286"/>
                  </a:lnTo>
                  <a:cubicBezTo>
                    <a:pt x="572" y="286"/>
                    <a:pt x="596" y="298"/>
                    <a:pt x="656" y="322"/>
                  </a:cubicBezTo>
                  <a:cubicBezTo>
                    <a:pt x="682" y="335"/>
                    <a:pt x="713" y="352"/>
                    <a:pt x="745" y="352"/>
                  </a:cubicBezTo>
                  <a:cubicBezTo>
                    <a:pt x="770" y="352"/>
                    <a:pt x="796" y="341"/>
                    <a:pt x="822" y="310"/>
                  </a:cubicBezTo>
                  <a:cubicBezTo>
                    <a:pt x="858" y="262"/>
                    <a:pt x="870" y="202"/>
                    <a:pt x="810" y="155"/>
                  </a:cubicBezTo>
                  <a:cubicBezTo>
                    <a:pt x="739" y="107"/>
                    <a:pt x="620" y="83"/>
                    <a:pt x="525" y="83"/>
                  </a:cubicBezTo>
                  <a:lnTo>
                    <a:pt x="525" y="48"/>
                  </a:lnTo>
                  <a:cubicBezTo>
                    <a:pt x="525" y="12"/>
                    <a:pt x="501" y="0"/>
                    <a:pt x="46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0452;p79">
              <a:extLst>
                <a:ext uri="{FF2B5EF4-FFF2-40B4-BE49-F238E27FC236}">
                  <a16:creationId xmlns:a16="http://schemas.microsoft.com/office/drawing/2014/main" id="{38D76832-5639-4B32-B97E-FF3BCA7EBBE8}"/>
                </a:ext>
              </a:extLst>
            </p:cNvPr>
            <p:cNvSpPr/>
            <p:nvPr/>
          </p:nvSpPr>
          <p:spPr>
            <a:xfrm>
              <a:off x="5976866" y="3843268"/>
              <a:ext cx="80364" cy="80364"/>
            </a:xfrm>
            <a:custGeom>
              <a:avLst/>
              <a:gdLst/>
              <a:ahLst/>
              <a:cxnLst/>
              <a:rect l="l" t="t" r="r" b="b"/>
              <a:pathLst>
                <a:path w="2525" h="2525" extrusionOk="0">
                  <a:moveTo>
                    <a:pt x="1263" y="310"/>
                  </a:moveTo>
                  <a:cubicBezTo>
                    <a:pt x="1786" y="310"/>
                    <a:pt x="2215" y="739"/>
                    <a:pt x="2215" y="1263"/>
                  </a:cubicBezTo>
                  <a:cubicBezTo>
                    <a:pt x="2215" y="1787"/>
                    <a:pt x="1798" y="2215"/>
                    <a:pt x="1263" y="2215"/>
                  </a:cubicBezTo>
                  <a:cubicBezTo>
                    <a:pt x="739" y="2215"/>
                    <a:pt x="310" y="1787"/>
                    <a:pt x="310" y="1263"/>
                  </a:cubicBezTo>
                  <a:cubicBezTo>
                    <a:pt x="310" y="739"/>
                    <a:pt x="739" y="310"/>
                    <a:pt x="1263" y="310"/>
                  </a:cubicBezTo>
                  <a:close/>
                  <a:moveTo>
                    <a:pt x="1263" y="1"/>
                  </a:moveTo>
                  <a:cubicBezTo>
                    <a:pt x="560" y="1"/>
                    <a:pt x="1" y="560"/>
                    <a:pt x="1" y="1263"/>
                  </a:cubicBezTo>
                  <a:cubicBezTo>
                    <a:pt x="1" y="1965"/>
                    <a:pt x="560" y="2525"/>
                    <a:pt x="1263" y="2525"/>
                  </a:cubicBezTo>
                  <a:cubicBezTo>
                    <a:pt x="1965" y="2525"/>
                    <a:pt x="2525" y="1965"/>
                    <a:pt x="2525" y="1263"/>
                  </a:cubicBezTo>
                  <a:cubicBezTo>
                    <a:pt x="2525" y="560"/>
                    <a:pt x="1965" y="1"/>
                    <a:pt x="126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0453;p79">
              <a:extLst>
                <a:ext uri="{FF2B5EF4-FFF2-40B4-BE49-F238E27FC236}">
                  <a16:creationId xmlns:a16="http://schemas.microsoft.com/office/drawing/2014/main" id="{7AFF080F-4216-4F03-A306-ED5AED6018AA}"/>
                </a:ext>
              </a:extLst>
            </p:cNvPr>
            <p:cNvSpPr/>
            <p:nvPr/>
          </p:nvSpPr>
          <p:spPr>
            <a:xfrm>
              <a:off x="5879473" y="3826972"/>
              <a:ext cx="193288" cy="144051"/>
            </a:xfrm>
            <a:custGeom>
              <a:avLst/>
              <a:gdLst/>
              <a:ahLst/>
              <a:cxnLst/>
              <a:rect l="l" t="t" r="r" b="b"/>
              <a:pathLst>
                <a:path w="6073" h="4526" extrusionOk="0">
                  <a:moveTo>
                    <a:pt x="1798" y="1775"/>
                  </a:moveTo>
                  <a:cubicBezTo>
                    <a:pt x="2132" y="1775"/>
                    <a:pt x="2430" y="1942"/>
                    <a:pt x="2596" y="2192"/>
                  </a:cubicBezTo>
                  <a:cubicBezTo>
                    <a:pt x="2620" y="2346"/>
                    <a:pt x="2680" y="2477"/>
                    <a:pt x="2739" y="2608"/>
                  </a:cubicBezTo>
                  <a:cubicBezTo>
                    <a:pt x="2739" y="2656"/>
                    <a:pt x="2751" y="2704"/>
                    <a:pt x="2751" y="2727"/>
                  </a:cubicBezTo>
                  <a:cubicBezTo>
                    <a:pt x="2751" y="3251"/>
                    <a:pt x="2322" y="3680"/>
                    <a:pt x="1798" y="3680"/>
                  </a:cubicBezTo>
                  <a:cubicBezTo>
                    <a:pt x="1287" y="3680"/>
                    <a:pt x="846" y="3251"/>
                    <a:pt x="846" y="2727"/>
                  </a:cubicBezTo>
                  <a:cubicBezTo>
                    <a:pt x="846" y="2203"/>
                    <a:pt x="1287" y="1775"/>
                    <a:pt x="1798" y="1775"/>
                  </a:cubicBezTo>
                  <a:close/>
                  <a:moveTo>
                    <a:pt x="1810" y="1251"/>
                  </a:moveTo>
                  <a:cubicBezTo>
                    <a:pt x="2072" y="1251"/>
                    <a:pt x="2334" y="1334"/>
                    <a:pt x="2560" y="1465"/>
                  </a:cubicBezTo>
                  <a:cubicBezTo>
                    <a:pt x="2549" y="1537"/>
                    <a:pt x="2549" y="1632"/>
                    <a:pt x="2537" y="1692"/>
                  </a:cubicBezTo>
                  <a:cubicBezTo>
                    <a:pt x="2322" y="1537"/>
                    <a:pt x="2072" y="1453"/>
                    <a:pt x="1787" y="1453"/>
                  </a:cubicBezTo>
                  <a:cubicBezTo>
                    <a:pt x="1084" y="1453"/>
                    <a:pt x="525" y="2013"/>
                    <a:pt x="525" y="2715"/>
                  </a:cubicBezTo>
                  <a:cubicBezTo>
                    <a:pt x="525" y="3418"/>
                    <a:pt x="1084" y="3978"/>
                    <a:pt x="1787" y="3978"/>
                  </a:cubicBezTo>
                  <a:cubicBezTo>
                    <a:pt x="2382" y="3978"/>
                    <a:pt x="2894" y="3561"/>
                    <a:pt x="3025" y="3001"/>
                  </a:cubicBezTo>
                  <a:lnTo>
                    <a:pt x="3192" y="3156"/>
                  </a:lnTo>
                  <a:cubicBezTo>
                    <a:pt x="3025" y="3775"/>
                    <a:pt x="2465" y="4204"/>
                    <a:pt x="1810" y="4204"/>
                  </a:cubicBezTo>
                  <a:cubicBezTo>
                    <a:pt x="1001" y="4204"/>
                    <a:pt x="334" y="3549"/>
                    <a:pt x="334" y="2727"/>
                  </a:cubicBezTo>
                  <a:cubicBezTo>
                    <a:pt x="334" y="1906"/>
                    <a:pt x="989" y="1251"/>
                    <a:pt x="1810" y="1251"/>
                  </a:cubicBezTo>
                  <a:close/>
                  <a:moveTo>
                    <a:pt x="4299" y="1"/>
                  </a:moveTo>
                  <a:cubicBezTo>
                    <a:pt x="3549" y="1"/>
                    <a:pt x="2894" y="501"/>
                    <a:pt x="2632" y="1168"/>
                  </a:cubicBezTo>
                  <a:cubicBezTo>
                    <a:pt x="2382" y="1037"/>
                    <a:pt x="2084" y="953"/>
                    <a:pt x="1787" y="953"/>
                  </a:cubicBezTo>
                  <a:cubicBezTo>
                    <a:pt x="810" y="953"/>
                    <a:pt x="1" y="1763"/>
                    <a:pt x="1" y="2739"/>
                  </a:cubicBezTo>
                  <a:cubicBezTo>
                    <a:pt x="1" y="3727"/>
                    <a:pt x="810" y="4525"/>
                    <a:pt x="1787" y="4525"/>
                  </a:cubicBezTo>
                  <a:cubicBezTo>
                    <a:pt x="2549" y="4525"/>
                    <a:pt x="3203" y="4049"/>
                    <a:pt x="3453" y="3370"/>
                  </a:cubicBezTo>
                  <a:cubicBezTo>
                    <a:pt x="3703" y="3501"/>
                    <a:pt x="3989" y="3573"/>
                    <a:pt x="4299" y="3573"/>
                  </a:cubicBezTo>
                  <a:cubicBezTo>
                    <a:pt x="4704" y="3573"/>
                    <a:pt x="5108" y="3442"/>
                    <a:pt x="5418" y="3192"/>
                  </a:cubicBezTo>
                  <a:cubicBezTo>
                    <a:pt x="5728" y="2942"/>
                    <a:pt x="5954" y="2596"/>
                    <a:pt x="6049" y="2203"/>
                  </a:cubicBezTo>
                  <a:cubicBezTo>
                    <a:pt x="6073" y="2108"/>
                    <a:pt x="6037" y="2013"/>
                    <a:pt x="5942" y="2001"/>
                  </a:cubicBezTo>
                  <a:cubicBezTo>
                    <a:pt x="5932" y="2000"/>
                    <a:pt x="5921" y="1999"/>
                    <a:pt x="5911" y="1999"/>
                  </a:cubicBezTo>
                  <a:cubicBezTo>
                    <a:pt x="5839" y="1999"/>
                    <a:pt x="5772" y="2037"/>
                    <a:pt x="5751" y="2120"/>
                  </a:cubicBezTo>
                  <a:cubicBezTo>
                    <a:pt x="5597" y="2787"/>
                    <a:pt x="5001" y="3251"/>
                    <a:pt x="4323" y="3251"/>
                  </a:cubicBezTo>
                  <a:cubicBezTo>
                    <a:pt x="3787" y="3251"/>
                    <a:pt x="3311" y="2965"/>
                    <a:pt x="3037" y="2501"/>
                  </a:cubicBezTo>
                  <a:cubicBezTo>
                    <a:pt x="3013" y="2358"/>
                    <a:pt x="2953" y="2203"/>
                    <a:pt x="2882" y="2084"/>
                  </a:cubicBezTo>
                  <a:cubicBezTo>
                    <a:pt x="2680" y="1180"/>
                    <a:pt x="3382" y="322"/>
                    <a:pt x="4311" y="322"/>
                  </a:cubicBezTo>
                  <a:cubicBezTo>
                    <a:pt x="4989" y="322"/>
                    <a:pt x="5585" y="775"/>
                    <a:pt x="5739" y="1453"/>
                  </a:cubicBezTo>
                  <a:cubicBezTo>
                    <a:pt x="5750" y="1528"/>
                    <a:pt x="5818" y="1574"/>
                    <a:pt x="5901" y="1574"/>
                  </a:cubicBezTo>
                  <a:cubicBezTo>
                    <a:pt x="5911" y="1574"/>
                    <a:pt x="5920" y="1574"/>
                    <a:pt x="5930" y="1572"/>
                  </a:cubicBezTo>
                  <a:cubicBezTo>
                    <a:pt x="6013" y="1549"/>
                    <a:pt x="6061" y="1465"/>
                    <a:pt x="6049" y="1370"/>
                  </a:cubicBezTo>
                  <a:cubicBezTo>
                    <a:pt x="5954" y="989"/>
                    <a:pt x="5739" y="644"/>
                    <a:pt x="5418" y="394"/>
                  </a:cubicBezTo>
                  <a:cubicBezTo>
                    <a:pt x="5108" y="144"/>
                    <a:pt x="4704" y="1"/>
                    <a:pt x="429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0454;p79">
              <a:extLst>
                <a:ext uri="{FF2B5EF4-FFF2-40B4-BE49-F238E27FC236}">
                  <a16:creationId xmlns:a16="http://schemas.microsoft.com/office/drawing/2014/main" id="{E3DD3984-67EF-4221-A8EC-E776B965791C}"/>
                </a:ext>
              </a:extLst>
            </p:cNvPr>
            <p:cNvSpPr/>
            <p:nvPr/>
          </p:nvSpPr>
          <p:spPr>
            <a:xfrm>
              <a:off x="6003760" y="3859946"/>
              <a:ext cx="26958" cy="47773"/>
            </a:xfrm>
            <a:custGeom>
              <a:avLst/>
              <a:gdLst/>
              <a:ahLst/>
              <a:cxnLst/>
              <a:rect l="l" t="t" r="r" b="b"/>
              <a:pathLst>
                <a:path w="847" h="1501" extrusionOk="0">
                  <a:moveTo>
                    <a:pt x="382" y="298"/>
                  </a:moveTo>
                  <a:lnTo>
                    <a:pt x="382" y="572"/>
                  </a:lnTo>
                  <a:cubicBezTo>
                    <a:pt x="287" y="536"/>
                    <a:pt x="239" y="501"/>
                    <a:pt x="239" y="429"/>
                  </a:cubicBezTo>
                  <a:cubicBezTo>
                    <a:pt x="239" y="358"/>
                    <a:pt x="310" y="310"/>
                    <a:pt x="382" y="298"/>
                  </a:cubicBezTo>
                  <a:close/>
                  <a:moveTo>
                    <a:pt x="489" y="870"/>
                  </a:moveTo>
                  <a:cubicBezTo>
                    <a:pt x="608" y="917"/>
                    <a:pt x="620" y="977"/>
                    <a:pt x="620" y="1037"/>
                  </a:cubicBezTo>
                  <a:cubicBezTo>
                    <a:pt x="620" y="1132"/>
                    <a:pt x="560" y="1167"/>
                    <a:pt x="489" y="1203"/>
                  </a:cubicBezTo>
                  <a:lnTo>
                    <a:pt x="489" y="870"/>
                  </a:lnTo>
                  <a:close/>
                  <a:moveTo>
                    <a:pt x="441" y="1"/>
                  </a:moveTo>
                  <a:cubicBezTo>
                    <a:pt x="418" y="1"/>
                    <a:pt x="382" y="13"/>
                    <a:pt x="382" y="36"/>
                  </a:cubicBezTo>
                  <a:lnTo>
                    <a:pt x="382" y="84"/>
                  </a:lnTo>
                  <a:cubicBezTo>
                    <a:pt x="156" y="120"/>
                    <a:pt x="25" y="239"/>
                    <a:pt x="25" y="441"/>
                  </a:cubicBezTo>
                  <a:cubicBezTo>
                    <a:pt x="25" y="679"/>
                    <a:pt x="203" y="739"/>
                    <a:pt x="382" y="810"/>
                  </a:cubicBezTo>
                  <a:lnTo>
                    <a:pt x="382" y="1191"/>
                  </a:lnTo>
                  <a:cubicBezTo>
                    <a:pt x="275" y="1167"/>
                    <a:pt x="239" y="1132"/>
                    <a:pt x="144" y="1072"/>
                  </a:cubicBezTo>
                  <a:cubicBezTo>
                    <a:pt x="125" y="1059"/>
                    <a:pt x="108" y="1053"/>
                    <a:pt x="92" y="1053"/>
                  </a:cubicBezTo>
                  <a:cubicBezTo>
                    <a:pt x="37" y="1053"/>
                    <a:pt x="1" y="1121"/>
                    <a:pt x="1" y="1167"/>
                  </a:cubicBezTo>
                  <a:cubicBezTo>
                    <a:pt x="1" y="1203"/>
                    <a:pt x="13" y="1227"/>
                    <a:pt x="25" y="1251"/>
                  </a:cubicBezTo>
                  <a:cubicBezTo>
                    <a:pt x="96" y="1346"/>
                    <a:pt x="251" y="1394"/>
                    <a:pt x="382" y="1394"/>
                  </a:cubicBezTo>
                  <a:lnTo>
                    <a:pt x="382" y="1453"/>
                  </a:lnTo>
                  <a:cubicBezTo>
                    <a:pt x="382" y="1489"/>
                    <a:pt x="418" y="1501"/>
                    <a:pt x="441" y="1501"/>
                  </a:cubicBezTo>
                  <a:cubicBezTo>
                    <a:pt x="477" y="1501"/>
                    <a:pt x="501" y="1489"/>
                    <a:pt x="501" y="1453"/>
                  </a:cubicBezTo>
                  <a:lnTo>
                    <a:pt x="501" y="1394"/>
                  </a:lnTo>
                  <a:cubicBezTo>
                    <a:pt x="703" y="1370"/>
                    <a:pt x="846" y="1251"/>
                    <a:pt x="846" y="1013"/>
                  </a:cubicBezTo>
                  <a:cubicBezTo>
                    <a:pt x="846" y="786"/>
                    <a:pt x="691" y="691"/>
                    <a:pt x="501" y="620"/>
                  </a:cubicBezTo>
                  <a:lnTo>
                    <a:pt x="501" y="298"/>
                  </a:lnTo>
                  <a:cubicBezTo>
                    <a:pt x="584" y="298"/>
                    <a:pt x="608" y="310"/>
                    <a:pt x="680" y="358"/>
                  </a:cubicBezTo>
                  <a:cubicBezTo>
                    <a:pt x="694" y="362"/>
                    <a:pt x="709" y="364"/>
                    <a:pt x="723" y="364"/>
                  </a:cubicBezTo>
                  <a:cubicBezTo>
                    <a:pt x="754" y="364"/>
                    <a:pt x="782" y="351"/>
                    <a:pt x="799" y="310"/>
                  </a:cubicBezTo>
                  <a:cubicBezTo>
                    <a:pt x="834" y="263"/>
                    <a:pt x="846" y="203"/>
                    <a:pt x="787" y="155"/>
                  </a:cubicBezTo>
                  <a:cubicBezTo>
                    <a:pt x="715" y="96"/>
                    <a:pt x="596" y="84"/>
                    <a:pt x="501" y="84"/>
                  </a:cubicBezTo>
                  <a:lnTo>
                    <a:pt x="501" y="36"/>
                  </a:lnTo>
                  <a:cubicBezTo>
                    <a:pt x="501" y="13"/>
                    <a:pt x="477" y="1"/>
                    <a:pt x="44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0455;p79">
              <a:extLst>
                <a:ext uri="{FF2B5EF4-FFF2-40B4-BE49-F238E27FC236}">
                  <a16:creationId xmlns:a16="http://schemas.microsoft.com/office/drawing/2014/main" id="{B5D0CA86-F25E-4274-9C16-2A5C9CE31589}"/>
                </a:ext>
              </a:extLst>
            </p:cNvPr>
            <p:cNvSpPr/>
            <p:nvPr/>
          </p:nvSpPr>
          <p:spPr>
            <a:xfrm>
              <a:off x="5778676" y="3939865"/>
              <a:ext cx="349052" cy="200163"/>
            </a:xfrm>
            <a:custGeom>
              <a:avLst/>
              <a:gdLst/>
              <a:ahLst/>
              <a:cxnLst/>
              <a:rect l="l" t="t" r="r" b="b"/>
              <a:pathLst>
                <a:path w="10967" h="6289" extrusionOk="0">
                  <a:moveTo>
                    <a:pt x="3483" y="1855"/>
                  </a:moveTo>
                  <a:cubicBezTo>
                    <a:pt x="3500" y="1855"/>
                    <a:pt x="3513" y="1868"/>
                    <a:pt x="3513" y="1895"/>
                  </a:cubicBezTo>
                  <a:cubicBezTo>
                    <a:pt x="3584" y="2074"/>
                    <a:pt x="4573" y="4693"/>
                    <a:pt x="4620" y="4776"/>
                  </a:cubicBezTo>
                  <a:cubicBezTo>
                    <a:pt x="4632" y="4788"/>
                    <a:pt x="4620" y="4824"/>
                    <a:pt x="4584" y="4824"/>
                  </a:cubicBezTo>
                  <a:lnTo>
                    <a:pt x="3882" y="5086"/>
                  </a:lnTo>
                  <a:cubicBezTo>
                    <a:pt x="3846" y="4955"/>
                    <a:pt x="2846" y="2300"/>
                    <a:pt x="2775" y="2133"/>
                  </a:cubicBezTo>
                  <a:lnTo>
                    <a:pt x="3465" y="1859"/>
                  </a:lnTo>
                  <a:cubicBezTo>
                    <a:pt x="3471" y="1856"/>
                    <a:pt x="3477" y="1855"/>
                    <a:pt x="3483" y="1855"/>
                  </a:cubicBezTo>
                  <a:close/>
                  <a:moveTo>
                    <a:pt x="2477" y="2228"/>
                  </a:moveTo>
                  <a:lnTo>
                    <a:pt x="3584" y="5193"/>
                  </a:lnTo>
                  <a:cubicBezTo>
                    <a:pt x="3072" y="5407"/>
                    <a:pt x="1739" y="5907"/>
                    <a:pt x="1513" y="6003"/>
                  </a:cubicBezTo>
                  <a:cubicBezTo>
                    <a:pt x="1507" y="6005"/>
                    <a:pt x="1500" y="6007"/>
                    <a:pt x="1493" y="6007"/>
                  </a:cubicBezTo>
                  <a:cubicBezTo>
                    <a:pt x="1468" y="6007"/>
                    <a:pt x="1438" y="5991"/>
                    <a:pt x="1429" y="5955"/>
                  </a:cubicBezTo>
                  <a:lnTo>
                    <a:pt x="358" y="3109"/>
                  </a:lnTo>
                  <a:cubicBezTo>
                    <a:pt x="346" y="3086"/>
                    <a:pt x="358" y="3038"/>
                    <a:pt x="405" y="3026"/>
                  </a:cubicBezTo>
                  <a:cubicBezTo>
                    <a:pt x="1072" y="2764"/>
                    <a:pt x="2013" y="2407"/>
                    <a:pt x="2477" y="2228"/>
                  </a:cubicBezTo>
                  <a:close/>
                  <a:moveTo>
                    <a:pt x="10060" y="0"/>
                  </a:moveTo>
                  <a:cubicBezTo>
                    <a:pt x="9818" y="0"/>
                    <a:pt x="9583" y="125"/>
                    <a:pt x="9407" y="288"/>
                  </a:cubicBezTo>
                  <a:lnTo>
                    <a:pt x="7728" y="1681"/>
                  </a:lnTo>
                  <a:cubicBezTo>
                    <a:pt x="7632" y="1478"/>
                    <a:pt x="7430" y="1264"/>
                    <a:pt x="7061" y="1264"/>
                  </a:cubicBezTo>
                  <a:cubicBezTo>
                    <a:pt x="6668" y="1264"/>
                    <a:pt x="6361" y="1262"/>
                    <a:pt x="6115" y="1262"/>
                  </a:cubicBezTo>
                  <a:cubicBezTo>
                    <a:pt x="5377" y="1262"/>
                    <a:pt x="5192" y="1276"/>
                    <a:pt x="4906" y="1383"/>
                  </a:cubicBezTo>
                  <a:lnTo>
                    <a:pt x="3834" y="1835"/>
                  </a:lnTo>
                  <a:lnTo>
                    <a:pt x="3822" y="1788"/>
                  </a:lnTo>
                  <a:cubicBezTo>
                    <a:pt x="3766" y="1647"/>
                    <a:pt x="3637" y="1551"/>
                    <a:pt x="3491" y="1551"/>
                  </a:cubicBezTo>
                  <a:cubicBezTo>
                    <a:pt x="3451" y="1551"/>
                    <a:pt x="3411" y="1558"/>
                    <a:pt x="3370" y="1574"/>
                  </a:cubicBezTo>
                  <a:lnTo>
                    <a:pt x="2560" y="1871"/>
                  </a:lnTo>
                  <a:cubicBezTo>
                    <a:pt x="2203" y="2014"/>
                    <a:pt x="1084" y="2431"/>
                    <a:pt x="298" y="2728"/>
                  </a:cubicBezTo>
                  <a:cubicBezTo>
                    <a:pt x="108" y="2800"/>
                    <a:pt x="1" y="3026"/>
                    <a:pt x="72" y="3217"/>
                  </a:cubicBezTo>
                  <a:lnTo>
                    <a:pt x="1144" y="6038"/>
                  </a:lnTo>
                  <a:cubicBezTo>
                    <a:pt x="1199" y="6196"/>
                    <a:pt x="1348" y="6288"/>
                    <a:pt x="1501" y="6288"/>
                  </a:cubicBezTo>
                  <a:cubicBezTo>
                    <a:pt x="1545" y="6288"/>
                    <a:pt x="1589" y="6281"/>
                    <a:pt x="1632" y="6265"/>
                  </a:cubicBezTo>
                  <a:cubicBezTo>
                    <a:pt x="1870" y="6181"/>
                    <a:pt x="3501" y="5562"/>
                    <a:pt x="3858" y="5431"/>
                  </a:cubicBezTo>
                  <a:lnTo>
                    <a:pt x="4704" y="5122"/>
                  </a:lnTo>
                  <a:cubicBezTo>
                    <a:pt x="4882" y="5050"/>
                    <a:pt x="4989" y="4848"/>
                    <a:pt x="4918" y="4657"/>
                  </a:cubicBezTo>
                  <a:lnTo>
                    <a:pt x="4894" y="4622"/>
                  </a:lnTo>
                  <a:cubicBezTo>
                    <a:pt x="5454" y="4383"/>
                    <a:pt x="5466" y="4360"/>
                    <a:pt x="6049" y="4360"/>
                  </a:cubicBezTo>
                  <a:cubicBezTo>
                    <a:pt x="6132" y="4360"/>
                    <a:pt x="6204" y="4288"/>
                    <a:pt x="6204" y="4193"/>
                  </a:cubicBezTo>
                  <a:cubicBezTo>
                    <a:pt x="6204" y="4110"/>
                    <a:pt x="6132" y="4026"/>
                    <a:pt x="6049" y="4026"/>
                  </a:cubicBezTo>
                  <a:cubicBezTo>
                    <a:pt x="5418" y="4026"/>
                    <a:pt x="5358" y="4074"/>
                    <a:pt x="4799" y="4312"/>
                  </a:cubicBezTo>
                  <a:lnTo>
                    <a:pt x="3965" y="2097"/>
                  </a:lnTo>
                  <a:lnTo>
                    <a:pt x="5037" y="1645"/>
                  </a:lnTo>
                  <a:cubicBezTo>
                    <a:pt x="5251" y="1571"/>
                    <a:pt x="5403" y="1559"/>
                    <a:pt x="5989" y="1559"/>
                  </a:cubicBezTo>
                  <a:cubicBezTo>
                    <a:pt x="6250" y="1559"/>
                    <a:pt x="6597" y="1562"/>
                    <a:pt x="7073" y="1562"/>
                  </a:cubicBezTo>
                  <a:cubicBezTo>
                    <a:pt x="7240" y="1562"/>
                    <a:pt x="7359" y="1621"/>
                    <a:pt x="7430" y="1740"/>
                  </a:cubicBezTo>
                  <a:cubicBezTo>
                    <a:pt x="7478" y="1835"/>
                    <a:pt x="7490" y="1919"/>
                    <a:pt x="7502" y="1931"/>
                  </a:cubicBezTo>
                  <a:cubicBezTo>
                    <a:pt x="7502" y="1990"/>
                    <a:pt x="7454" y="2276"/>
                    <a:pt x="7180" y="2336"/>
                  </a:cubicBezTo>
                  <a:cubicBezTo>
                    <a:pt x="6740" y="2407"/>
                    <a:pt x="5823" y="2538"/>
                    <a:pt x="5811" y="2538"/>
                  </a:cubicBezTo>
                  <a:cubicBezTo>
                    <a:pt x="5716" y="2562"/>
                    <a:pt x="5656" y="2633"/>
                    <a:pt x="5668" y="2728"/>
                  </a:cubicBezTo>
                  <a:cubicBezTo>
                    <a:pt x="5692" y="2800"/>
                    <a:pt x="5751" y="2859"/>
                    <a:pt x="5823" y="2859"/>
                  </a:cubicBezTo>
                  <a:lnTo>
                    <a:pt x="5847" y="2859"/>
                  </a:lnTo>
                  <a:cubicBezTo>
                    <a:pt x="5870" y="2859"/>
                    <a:pt x="6787" y="2728"/>
                    <a:pt x="7240" y="2645"/>
                  </a:cubicBezTo>
                  <a:cubicBezTo>
                    <a:pt x="7632" y="2574"/>
                    <a:pt x="7787" y="2240"/>
                    <a:pt x="7811" y="2026"/>
                  </a:cubicBezTo>
                  <a:lnTo>
                    <a:pt x="9633" y="514"/>
                  </a:lnTo>
                  <a:cubicBezTo>
                    <a:pt x="9747" y="415"/>
                    <a:pt x="9895" y="311"/>
                    <a:pt x="10058" y="311"/>
                  </a:cubicBezTo>
                  <a:cubicBezTo>
                    <a:pt x="10151" y="311"/>
                    <a:pt x="10248" y="344"/>
                    <a:pt x="10347" y="431"/>
                  </a:cubicBezTo>
                  <a:cubicBezTo>
                    <a:pt x="10645" y="728"/>
                    <a:pt x="10371" y="1073"/>
                    <a:pt x="10299" y="1145"/>
                  </a:cubicBezTo>
                  <a:cubicBezTo>
                    <a:pt x="10228" y="1216"/>
                    <a:pt x="8013" y="3609"/>
                    <a:pt x="8013" y="3609"/>
                  </a:cubicBezTo>
                  <a:cubicBezTo>
                    <a:pt x="7680" y="3990"/>
                    <a:pt x="7251" y="4050"/>
                    <a:pt x="7073" y="4062"/>
                  </a:cubicBezTo>
                  <a:lnTo>
                    <a:pt x="6787" y="4062"/>
                  </a:lnTo>
                  <a:cubicBezTo>
                    <a:pt x="6704" y="4062"/>
                    <a:pt x="6620" y="4133"/>
                    <a:pt x="6620" y="4229"/>
                  </a:cubicBezTo>
                  <a:cubicBezTo>
                    <a:pt x="6620" y="4312"/>
                    <a:pt x="6704" y="4383"/>
                    <a:pt x="6787" y="4383"/>
                  </a:cubicBezTo>
                  <a:lnTo>
                    <a:pt x="7097" y="4383"/>
                  </a:lnTo>
                  <a:cubicBezTo>
                    <a:pt x="7311" y="4371"/>
                    <a:pt x="7859" y="4300"/>
                    <a:pt x="8264" y="3836"/>
                  </a:cubicBezTo>
                  <a:lnTo>
                    <a:pt x="10550" y="1371"/>
                  </a:lnTo>
                  <a:cubicBezTo>
                    <a:pt x="10728" y="1121"/>
                    <a:pt x="10966" y="621"/>
                    <a:pt x="10550" y="204"/>
                  </a:cubicBezTo>
                  <a:cubicBezTo>
                    <a:pt x="10395" y="59"/>
                    <a:pt x="10226" y="0"/>
                    <a:pt x="1006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122" name="Picture 2" descr="Left Join en SQL - DBA dixit">
            <a:extLst>
              <a:ext uri="{FF2B5EF4-FFF2-40B4-BE49-F238E27FC236}">
                <a16:creationId xmlns:a16="http://schemas.microsoft.com/office/drawing/2014/main" id="{3AAE04C0-3A95-47EB-A871-7AAF3A73074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36565" y="1986689"/>
            <a:ext cx="3267325" cy="244734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5124" name="Picture 4" descr="Aprendendo a fazer JOINs: INNER, LEFT, RIGHT, FULL, CROSS E SELF – Consulta  BD">
            <a:extLst>
              <a:ext uri="{FF2B5EF4-FFF2-40B4-BE49-F238E27FC236}">
                <a16:creationId xmlns:a16="http://schemas.microsoft.com/office/drawing/2014/main" id="{DB825E16-363F-456E-9B3B-B58849DDA47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10232" b="7218"/>
          <a:stretch/>
        </p:blipFill>
        <p:spPr bwMode="auto">
          <a:xfrm>
            <a:off x="4838385" y="2005438"/>
            <a:ext cx="3267325" cy="244734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0413598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3" name="Google Shape;291;p39">
            <a:extLst>
              <a:ext uri="{FF2B5EF4-FFF2-40B4-BE49-F238E27FC236}">
                <a16:creationId xmlns:a16="http://schemas.microsoft.com/office/drawing/2014/main" id="{2E6F3CA1-DB76-4D93-93C5-A776A7AD9E85}"/>
              </a:ext>
            </a:extLst>
          </p:cNvPr>
          <p:cNvSpPr txBox="1">
            <a:spLocks noGrp="1"/>
          </p:cNvSpPr>
          <p:nvPr>
            <p:ph type="ctrTitle"/>
          </p:nvPr>
        </p:nvSpPr>
        <p:spPr>
          <a:xfrm>
            <a:off x="603368" y="649587"/>
            <a:ext cx="7937264" cy="577800"/>
          </a:xfrm>
          <a:prstGeom prst="rect">
            <a:avLst/>
          </a:prstGeom>
        </p:spPr>
        <p:txBody>
          <a:bodyPr spcFirstLastPara="1" wrap="square" lIns="91425" tIns="91425" rIns="91425" bIns="91425" anchor="ctr" anchorCtr="0">
            <a:noAutofit/>
          </a:bodyPr>
          <a:lstStyle/>
          <a:p>
            <a:pPr algn="ctr"/>
            <a:r>
              <a:rPr lang="es-BO" sz="2400" i="0" u="none" strike="noStrike" baseline="0" dirty="0">
                <a:latin typeface="+mj-lt"/>
              </a:rPr>
              <a:t>Conceptos de conjuntos</a:t>
            </a:r>
            <a:endParaRPr sz="2000" dirty="0">
              <a:latin typeface="+mj-lt"/>
            </a:endParaRPr>
          </a:p>
        </p:txBody>
      </p:sp>
      <p:sp>
        <p:nvSpPr>
          <p:cNvPr id="24" name="Google Shape;312;p41">
            <a:extLst>
              <a:ext uri="{FF2B5EF4-FFF2-40B4-BE49-F238E27FC236}">
                <a16:creationId xmlns:a16="http://schemas.microsoft.com/office/drawing/2014/main" id="{1AAB1B40-7D08-4EC3-AF11-8584F11717F1}"/>
              </a:ext>
            </a:extLst>
          </p:cNvPr>
          <p:cNvSpPr/>
          <p:nvPr/>
        </p:nvSpPr>
        <p:spPr>
          <a:xfrm>
            <a:off x="393818" y="361394"/>
            <a:ext cx="977782" cy="338261"/>
          </a:xfrm>
          <a:prstGeom prst="roundRect">
            <a:avLst>
              <a:gd name="adj" fmla="val 10308"/>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342;p41">
            <a:extLst>
              <a:ext uri="{FF2B5EF4-FFF2-40B4-BE49-F238E27FC236}">
                <a16:creationId xmlns:a16="http://schemas.microsoft.com/office/drawing/2014/main" id="{0D2B0CE8-9CC3-4E19-86D5-2DAC6D9A531D}"/>
              </a:ext>
            </a:extLst>
          </p:cNvPr>
          <p:cNvSpPr txBox="1">
            <a:spLocks/>
          </p:cNvSpPr>
          <p:nvPr/>
        </p:nvSpPr>
        <p:spPr>
          <a:xfrm>
            <a:off x="393818" y="361394"/>
            <a:ext cx="977782" cy="338261"/>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2400" b="1" dirty="0">
                <a:solidFill>
                  <a:schemeClr val="bg1"/>
                </a:solidFill>
              </a:rPr>
              <a:t>2.7.2</a:t>
            </a:r>
            <a:endParaRPr lang="en" sz="1800" b="1" dirty="0">
              <a:solidFill>
                <a:schemeClr val="bg1"/>
              </a:solidFill>
            </a:endParaRPr>
          </a:p>
        </p:txBody>
      </p:sp>
      <p:sp>
        <p:nvSpPr>
          <p:cNvPr id="5" name="Google Shape;312;p41">
            <a:extLst>
              <a:ext uri="{FF2B5EF4-FFF2-40B4-BE49-F238E27FC236}">
                <a16:creationId xmlns:a16="http://schemas.microsoft.com/office/drawing/2014/main" id="{3A867B14-4AF4-4619-9475-D4A60ECE6AC8}"/>
              </a:ext>
            </a:extLst>
          </p:cNvPr>
          <p:cNvSpPr/>
          <p:nvPr/>
        </p:nvSpPr>
        <p:spPr>
          <a:xfrm>
            <a:off x="1650784" y="709471"/>
            <a:ext cx="5842427" cy="458031"/>
          </a:xfrm>
          <a:prstGeom prst="roundRect">
            <a:avLst>
              <a:gd name="adj" fmla="val 10308"/>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312;p41">
            <a:extLst>
              <a:ext uri="{FF2B5EF4-FFF2-40B4-BE49-F238E27FC236}">
                <a16:creationId xmlns:a16="http://schemas.microsoft.com/office/drawing/2014/main" id="{E2F4D332-74A7-42EC-8808-91897A626C0D}"/>
              </a:ext>
            </a:extLst>
          </p:cNvPr>
          <p:cNvSpPr/>
          <p:nvPr/>
        </p:nvSpPr>
        <p:spPr>
          <a:xfrm>
            <a:off x="603367" y="1382486"/>
            <a:ext cx="7937263" cy="3265714"/>
          </a:xfrm>
          <a:prstGeom prst="roundRect">
            <a:avLst>
              <a:gd name="adj" fmla="val 10308"/>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CuadroTexto 1">
            <a:extLst>
              <a:ext uri="{FF2B5EF4-FFF2-40B4-BE49-F238E27FC236}">
                <a16:creationId xmlns:a16="http://schemas.microsoft.com/office/drawing/2014/main" id="{F9420C94-7144-44BB-903E-80D98BD0C519}"/>
              </a:ext>
            </a:extLst>
          </p:cNvPr>
          <p:cNvSpPr txBox="1"/>
          <p:nvPr/>
        </p:nvSpPr>
        <p:spPr>
          <a:xfrm>
            <a:off x="2901819" y="1382485"/>
            <a:ext cx="3873132" cy="604204"/>
          </a:xfrm>
          <a:prstGeom prst="rect">
            <a:avLst/>
          </a:prstGeom>
          <a:noFill/>
        </p:spPr>
        <p:txBody>
          <a:bodyPr wrap="square" rtlCol="0">
            <a:spAutoFit/>
          </a:bodyPr>
          <a:lstStyle/>
          <a:p>
            <a:pPr marL="285750" indent="-285750">
              <a:lnSpc>
                <a:spcPct val="200000"/>
              </a:lnSpc>
              <a:buFont typeface="Wingdings" panose="05000000000000000000" pitchFamily="2" charset="2"/>
              <a:buChar char="q"/>
            </a:pPr>
            <a:r>
              <a:rPr lang="es-BO" b="1" dirty="0">
                <a:solidFill>
                  <a:schemeClr val="bg1"/>
                </a:solidFill>
                <a:latin typeface="+mj-lt"/>
              </a:rPr>
              <a:t>Instrucción “ RIGHT JOIN ”</a:t>
            </a:r>
          </a:p>
          <a:p>
            <a:pPr>
              <a:lnSpc>
                <a:spcPct val="150000"/>
              </a:lnSpc>
            </a:pPr>
            <a:endParaRPr lang="es-BO" sz="400" dirty="0">
              <a:solidFill>
                <a:srgbClr val="BDC1C6"/>
              </a:solidFill>
              <a:latin typeface="arial" panose="020B0604020202020204" pitchFamily="34" charset="0"/>
            </a:endParaRPr>
          </a:p>
        </p:txBody>
      </p:sp>
      <p:pic>
        <p:nvPicPr>
          <p:cNvPr id="11" name="Picture 2">
            <a:extLst>
              <a:ext uri="{FF2B5EF4-FFF2-40B4-BE49-F238E27FC236}">
                <a16:creationId xmlns:a16="http://schemas.microsoft.com/office/drawing/2014/main" id="{99417075-6C06-467D-B27A-8FB43C110B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45674" y="4176910"/>
            <a:ext cx="1933180" cy="1933180"/>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Google Shape;9927;p79">
            <a:extLst>
              <a:ext uri="{FF2B5EF4-FFF2-40B4-BE49-F238E27FC236}">
                <a16:creationId xmlns:a16="http://schemas.microsoft.com/office/drawing/2014/main" id="{D4447005-7699-4DCE-ADDF-38C47911A932}"/>
              </a:ext>
            </a:extLst>
          </p:cNvPr>
          <p:cNvGrpSpPr/>
          <p:nvPr/>
        </p:nvGrpSpPr>
        <p:grpSpPr>
          <a:xfrm>
            <a:off x="393818" y="829996"/>
            <a:ext cx="594066" cy="490431"/>
            <a:chOff x="854261" y="2908813"/>
            <a:chExt cx="377474" cy="335748"/>
          </a:xfrm>
        </p:grpSpPr>
        <p:sp>
          <p:nvSpPr>
            <p:cNvPr id="13" name="Google Shape;9928;p79">
              <a:extLst>
                <a:ext uri="{FF2B5EF4-FFF2-40B4-BE49-F238E27FC236}">
                  <a16:creationId xmlns:a16="http://schemas.microsoft.com/office/drawing/2014/main" id="{86592F1D-3C7E-4FF3-B7A3-33F24DB3FD74}"/>
                </a:ext>
              </a:extLst>
            </p:cNvPr>
            <p:cNvSpPr/>
            <p:nvPr/>
          </p:nvSpPr>
          <p:spPr>
            <a:xfrm>
              <a:off x="896337" y="3079695"/>
              <a:ext cx="47391" cy="17091"/>
            </a:xfrm>
            <a:custGeom>
              <a:avLst/>
              <a:gdLst/>
              <a:ahLst/>
              <a:cxnLst/>
              <a:rect l="l" t="t" r="r" b="b"/>
              <a:pathLst>
                <a:path w="1489" h="537" extrusionOk="0">
                  <a:moveTo>
                    <a:pt x="179" y="1"/>
                  </a:moveTo>
                  <a:cubicBezTo>
                    <a:pt x="96" y="1"/>
                    <a:pt x="0" y="72"/>
                    <a:pt x="0" y="179"/>
                  </a:cubicBezTo>
                  <a:cubicBezTo>
                    <a:pt x="0" y="263"/>
                    <a:pt x="84" y="358"/>
                    <a:pt x="179" y="358"/>
                  </a:cubicBezTo>
                  <a:cubicBezTo>
                    <a:pt x="381" y="358"/>
                    <a:pt x="941" y="382"/>
                    <a:pt x="1227" y="525"/>
                  </a:cubicBezTo>
                  <a:cubicBezTo>
                    <a:pt x="1251" y="537"/>
                    <a:pt x="1274" y="537"/>
                    <a:pt x="1298" y="537"/>
                  </a:cubicBezTo>
                  <a:cubicBezTo>
                    <a:pt x="1358" y="537"/>
                    <a:pt x="1417" y="501"/>
                    <a:pt x="1453" y="441"/>
                  </a:cubicBezTo>
                  <a:cubicBezTo>
                    <a:pt x="1489" y="358"/>
                    <a:pt x="1465" y="251"/>
                    <a:pt x="1370" y="203"/>
                  </a:cubicBezTo>
                  <a:cubicBezTo>
                    <a:pt x="977" y="1"/>
                    <a:pt x="215" y="1"/>
                    <a:pt x="1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9929;p79">
              <a:extLst>
                <a:ext uri="{FF2B5EF4-FFF2-40B4-BE49-F238E27FC236}">
                  <a16:creationId xmlns:a16="http://schemas.microsoft.com/office/drawing/2014/main" id="{CE3DE1D2-5361-450D-B087-BE6435495124}"/>
                </a:ext>
              </a:extLst>
            </p:cNvPr>
            <p:cNvSpPr/>
            <p:nvPr/>
          </p:nvSpPr>
          <p:spPr>
            <a:xfrm>
              <a:off x="878514" y="3191855"/>
              <a:ext cx="11426" cy="52706"/>
            </a:xfrm>
            <a:custGeom>
              <a:avLst/>
              <a:gdLst/>
              <a:ahLst/>
              <a:cxnLst/>
              <a:rect l="l" t="t" r="r" b="b"/>
              <a:pathLst>
                <a:path w="359" h="1656" extrusionOk="0">
                  <a:moveTo>
                    <a:pt x="179" y="1"/>
                  </a:moveTo>
                  <a:cubicBezTo>
                    <a:pt x="84" y="1"/>
                    <a:pt x="1" y="72"/>
                    <a:pt x="1" y="180"/>
                  </a:cubicBezTo>
                  <a:lnTo>
                    <a:pt x="1" y="1477"/>
                  </a:lnTo>
                  <a:cubicBezTo>
                    <a:pt x="1" y="1561"/>
                    <a:pt x="72" y="1656"/>
                    <a:pt x="179" y="1656"/>
                  </a:cubicBezTo>
                  <a:cubicBezTo>
                    <a:pt x="287" y="1656"/>
                    <a:pt x="358" y="1585"/>
                    <a:pt x="358" y="1477"/>
                  </a:cubicBezTo>
                  <a:lnTo>
                    <a:pt x="358" y="180"/>
                  </a:lnTo>
                  <a:cubicBezTo>
                    <a:pt x="358" y="72"/>
                    <a:pt x="287" y="1"/>
                    <a:pt x="1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9930;p79">
              <a:extLst>
                <a:ext uri="{FF2B5EF4-FFF2-40B4-BE49-F238E27FC236}">
                  <a16:creationId xmlns:a16="http://schemas.microsoft.com/office/drawing/2014/main" id="{22D1B54E-0145-4B14-841E-CC7AFE10A09A}"/>
                </a:ext>
              </a:extLst>
            </p:cNvPr>
            <p:cNvSpPr/>
            <p:nvPr/>
          </p:nvSpPr>
          <p:spPr>
            <a:xfrm>
              <a:off x="854261" y="3050159"/>
              <a:ext cx="219451" cy="194052"/>
            </a:xfrm>
            <a:custGeom>
              <a:avLst/>
              <a:gdLst/>
              <a:ahLst/>
              <a:cxnLst/>
              <a:rect l="l" t="t" r="r" b="b"/>
              <a:pathLst>
                <a:path w="6895" h="6097" extrusionOk="0">
                  <a:moveTo>
                    <a:pt x="6406" y="679"/>
                  </a:moveTo>
                  <a:lnTo>
                    <a:pt x="6466" y="929"/>
                  </a:lnTo>
                  <a:cubicBezTo>
                    <a:pt x="6490" y="1000"/>
                    <a:pt x="6478" y="1072"/>
                    <a:pt x="6418" y="1119"/>
                  </a:cubicBezTo>
                  <a:lnTo>
                    <a:pt x="6311" y="1226"/>
                  </a:lnTo>
                  <a:lnTo>
                    <a:pt x="6073" y="988"/>
                  </a:lnTo>
                  <a:lnTo>
                    <a:pt x="6406" y="679"/>
                  </a:lnTo>
                  <a:close/>
                  <a:moveTo>
                    <a:pt x="3192" y="345"/>
                  </a:moveTo>
                  <a:lnTo>
                    <a:pt x="3192" y="1060"/>
                  </a:lnTo>
                  <a:cubicBezTo>
                    <a:pt x="3192" y="1179"/>
                    <a:pt x="3156" y="1298"/>
                    <a:pt x="3108" y="1405"/>
                  </a:cubicBezTo>
                  <a:lnTo>
                    <a:pt x="3025" y="1584"/>
                  </a:lnTo>
                  <a:cubicBezTo>
                    <a:pt x="3013" y="1607"/>
                    <a:pt x="3013" y="1619"/>
                    <a:pt x="3013" y="1655"/>
                  </a:cubicBezTo>
                  <a:lnTo>
                    <a:pt x="3013" y="2024"/>
                  </a:lnTo>
                  <a:cubicBezTo>
                    <a:pt x="2989" y="2286"/>
                    <a:pt x="2894" y="2524"/>
                    <a:pt x="2715" y="2703"/>
                  </a:cubicBezTo>
                  <a:cubicBezTo>
                    <a:pt x="2537" y="2881"/>
                    <a:pt x="2275" y="2965"/>
                    <a:pt x="2025" y="2965"/>
                  </a:cubicBezTo>
                  <a:cubicBezTo>
                    <a:pt x="1525" y="2953"/>
                    <a:pt x="1120" y="2500"/>
                    <a:pt x="1120" y="1988"/>
                  </a:cubicBezTo>
                  <a:lnTo>
                    <a:pt x="1120" y="1655"/>
                  </a:lnTo>
                  <a:cubicBezTo>
                    <a:pt x="1120" y="1619"/>
                    <a:pt x="1120" y="1596"/>
                    <a:pt x="1108" y="1584"/>
                  </a:cubicBezTo>
                  <a:lnTo>
                    <a:pt x="1001" y="1369"/>
                  </a:lnTo>
                  <a:cubicBezTo>
                    <a:pt x="953" y="1298"/>
                    <a:pt x="941" y="1203"/>
                    <a:pt x="941" y="1119"/>
                  </a:cubicBezTo>
                  <a:lnTo>
                    <a:pt x="941" y="1107"/>
                  </a:lnTo>
                  <a:cubicBezTo>
                    <a:pt x="941" y="691"/>
                    <a:pt x="1287" y="345"/>
                    <a:pt x="1703" y="345"/>
                  </a:cubicBezTo>
                  <a:close/>
                  <a:moveTo>
                    <a:pt x="2442" y="3227"/>
                  </a:moveTo>
                  <a:cubicBezTo>
                    <a:pt x="2454" y="3298"/>
                    <a:pt x="2477" y="3334"/>
                    <a:pt x="2489" y="3381"/>
                  </a:cubicBezTo>
                  <a:lnTo>
                    <a:pt x="2323" y="3548"/>
                  </a:lnTo>
                  <a:cubicBezTo>
                    <a:pt x="2251" y="3620"/>
                    <a:pt x="2156" y="3655"/>
                    <a:pt x="2059" y="3655"/>
                  </a:cubicBezTo>
                  <a:cubicBezTo>
                    <a:pt x="1962" y="3655"/>
                    <a:pt x="1864" y="3620"/>
                    <a:pt x="1787" y="3548"/>
                  </a:cubicBezTo>
                  <a:lnTo>
                    <a:pt x="1644" y="3393"/>
                  </a:lnTo>
                  <a:cubicBezTo>
                    <a:pt x="1656" y="3358"/>
                    <a:pt x="1668" y="3286"/>
                    <a:pt x="1668" y="3227"/>
                  </a:cubicBezTo>
                  <a:cubicBezTo>
                    <a:pt x="1775" y="3262"/>
                    <a:pt x="1894" y="3286"/>
                    <a:pt x="2013" y="3286"/>
                  </a:cubicBezTo>
                  <a:lnTo>
                    <a:pt x="2061" y="3286"/>
                  </a:lnTo>
                  <a:cubicBezTo>
                    <a:pt x="2192" y="3286"/>
                    <a:pt x="2323" y="3274"/>
                    <a:pt x="2442" y="3227"/>
                  </a:cubicBezTo>
                  <a:close/>
                  <a:moveTo>
                    <a:pt x="1680" y="0"/>
                  </a:moveTo>
                  <a:cubicBezTo>
                    <a:pt x="1072" y="0"/>
                    <a:pt x="584" y="500"/>
                    <a:pt x="584" y="1107"/>
                  </a:cubicBezTo>
                  <a:lnTo>
                    <a:pt x="584" y="1119"/>
                  </a:lnTo>
                  <a:cubicBezTo>
                    <a:pt x="584" y="1250"/>
                    <a:pt x="608" y="1405"/>
                    <a:pt x="668" y="1524"/>
                  </a:cubicBezTo>
                  <a:lnTo>
                    <a:pt x="763" y="1703"/>
                  </a:lnTo>
                  <a:lnTo>
                    <a:pt x="763" y="1988"/>
                  </a:lnTo>
                  <a:cubicBezTo>
                    <a:pt x="763" y="2429"/>
                    <a:pt x="977" y="2834"/>
                    <a:pt x="1311" y="3072"/>
                  </a:cubicBezTo>
                  <a:lnTo>
                    <a:pt x="1311" y="3215"/>
                  </a:lnTo>
                  <a:cubicBezTo>
                    <a:pt x="1311" y="3310"/>
                    <a:pt x="1251" y="3381"/>
                    <a:pt x="1156" y="3417"/>
                  </a:cubicBezTo>
                  <a:lnTo>
                    <a:pt x="537" y="3596"/>
                  </a:lnTo>
                  <a:cubicBezTo>
                    <a:pt x="227" y="3679"/>
                    <a:pt x="1" y="3965"/>
                    <a:pt x="1" y="4286"/>
                  </a:cubicBezTo>
                  <a:lnTo>
                    <a:pt x="1" y="5917"/>
                  </a:lnTo>
                  <a:cubicBezTo>
                    <a:pt x="1" y="6001"/>
                    <a:pt x="72" y="6096"/>
                    <a:pt x="179" y="6096"/>
                  </a:cubicBezTo>
                  <a:cubicBezTo>
                    <a:pt x="287" y="6096"/>
                    <a:pt x="358" y="6013"/>
                    <a:pt x="358" y="5917"/>
                  </a:cubicBezTo>
                  <a:lnTo>
                    <a:pt x="358" y="4310"/>
                  </a:lnTo>
                  <a:cubicBezTo>
                    <a:pt x="358" y="4143"/>
                    <a:pt x="477" y="3977"/>
                    <a:pt x="644" y="3929"/>
                  </a:cubicBezTo>
                  <a:lnTo>
                    <a:pt x="1263" y="3751"/>
                  </a:lnTo>
                  <a:cubicBezTo>
                    <a:pt x="1322" y="3739"/>
                    <a:pt x="1370" y="3715"/>
                    <a:pt x="1418" y="3679"/>
                  </a:cubicBezTo>
                  <a:lnTo>
                    <a:pt x="1513" y="3786"/>
                  </a:lnTo>
                  <a:cubicBezTo>
                    <a:pt x="1668" y="3929"/>
                    <a:pt x="1846" y="3989"/>
                    <a:pt x="2037" y="3989"/>
                  </a:cubicBezTo>
                  <a:cubicBezTo>
                    <a:pt x="2227" y="3989"/>
                    <a:pt x="2406" y="3917"/>
                    <a:pt x="2561" y="3786"/>
                  </a:cubicBezTo>
                  <a:lnTo>
                    <a:pt x="2727" y="3620"/>
                  </a:lnTo>
                  <a:cubicBezTo>
                    <a:pt x="2799" y="3655"/>
                    <a:pt x="2870" y="3679"/>
                    <a:pt x="2966" y="3679"/>
                  </a:cubicBezTo>
                  <a:lnTo>
                    <a:pt x="3001" y="3679"/>
                  </a:lnTo>
                  <a:cubicBezTo>
                    <a:pt x="3144" y="3679"/>
                    <a:pt x="3275" y="3620"/>
                    <a:pt x="3382" y="3524"/>
                  </a:cubicBezTo>
                  <a:lnTo>
                    <a:pt x="5823" y="1226"/>
                  </a:lnTo>
                  <a:lnTo>
                    <a:pt x="6061" y="1465"/>
                  </a:lnTo>
                  <a:lnTo>
                    <a:pt x="3239" y="4274"/>
                  </a:lnTo>
                  <a:cubicBezTo>
                    <a:pt x="3061" y="4453"/>
                    <a:pt x="2977" y="4679"/>
                    <a:pt x="2977" y="4917"/>
                  </a:cubicBezTo>
                  <a:lnTo>
                    <a:pt x="2977" y="5906"/>
                  </a:lnTo>
                  <a:cubicBezTo>
                    <a:pt x="2977" y="6001"/>
                    <a:pt x="3049" y="6096"/>
                    <a:pt x="3156" y="6096"/>
                  </a:cubicBezTo>
                  <a:cubicBezTo>
                    <a:pt x="3239" y="6096"/>
                    <a:pt x="3335" y="6013"/>
                    <a:pt x="3335" y="5906"/>
                  </a:cubicBezTo>
                  <a:lnTo>
                    <a:pt x="3335" y="4917"/>
                  </a:lnTo>
                  <a:cubicBezTo>
                    <a:pt x="3335" y="4763"/>
                    <a:pt x="3394" y="4620"/>
                    <a:pt x="3501" y="4513"/>
                  </a:cubicBezTo>
                  <a:lnTo>
                    <a:pt x="6656" y="1357"/>
                  </a:lnTo>
                  <a:cubicBezTo>
                    <a:pt x="6787" y="1226"/>
                    <a:pt x="6847" y="1024"/>
                    <a:pt x="6799" y="834"/>
                  </a:cubicBezTo>
                  <a:lnTo>
                    <a:pt x="6704" y="405"/>
                  </a:lnTo>
                  <a:lnTo>
                    <a:pt x="6823" y="298"/>
                  </a:lnTo>
                  <a:cubicBezTo>
                    <a:pt x="6895" y="238"/>
                    <a:pt x="6895" y="119"/>
                    <a:pt x="6823" y="60"/>
                  </a:cubicBezTo>
                  <a:cubicBezTo>
                    <a:pt x="6793" y="24"/>
                    <a:pt x="6749" y="6"/>
                    <a:pt x="6704" y="6"/>
                  </a:cubicBezTo>
                  <a:cubicBezTo>
                    <a:pt x="6659" y="6"/>
                    <a:pt x="6615" y="24"/>
                    <a:pt x="6585" y="60"/>
                  </a:cubicBezTo>
                  <a:lnTo>
                    <a:pt x="3156" y="3274"/>
                  </a:lnTo>
                  <a:cubicBezTo>
                    <a:pt x="3132" y="3310"/>
                    <a:pt x="3073" y="3334"/>
                    <a:pt x="3025" y="3334"/>
                  </a:cubicBezTo>
                  <a:lnTo>
                    <a:pt x="2977" y="3334"/>
                  </a:lnTo>
                  <a:cubicBezTo>
                    <a:pt x="2870" y="3334"/>
                    <a:pt x="2787" y="3250"/>
                    <a:pt x="2787" y="3143"/>
                  </a:cubicBezTo>
                  <a:lnTo>
                    <a:pt x="2787" y="3084"/>
                  </a:lnTo>
                  <a:cubicBezTo>
                    <a:pt x="2846" y="3036"/>
                    <a:pt x="2906" y="3000"/>
                    <a:pt x="2942" y="2953"/>
                  </a:cubicBezTo>
                  <a:cubicBezTo>
                    <a:pt x="3204" y="2715"/>
                    <a:pt x="3335" y="2381"/>
                    <a:pt x="3335" y="2024"/>
                  </a:cubicBezTo>
                  <a:lnTo>
                    <a:pt x="3335" y="1703"/>
                  </a:lnTo>
                  <a:lnTo>
                    <a:pt x="3406" y="1572"/>
                  </a:lnTo>
                  <a:cubicBezTo>
                    <a:pt x="3477" y="1417"/>
                    <a:pt x="3525" y="1238"/>
                    <a:pt x="3525" y="1072"/>
                  </a:cubicBezTo>
                  <a:lnTo>
                    <a:pt x="3525" y="179"/>
                  </a:lnTo>
                  <a:cubicBezTo>
                    <a:pt x="3525" y="95"/>
                    <a:pt x="3454" y="0"/>
                    <a:pt x="334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9931;p79">
              <a:extLst>
                <a:ext uri="{FF2B5EF4-FFF2-40B4-BE49-F238E27FC236}">
                  <a16:creationId xmlns:a16="http://schemas.microsoft.com/office/drawing/2014/main" id="{51AF11A6-0F93-4AFD-9EE6-B0B88E92BB54}"/>
                </a:ext>
              </a:extLst>
            </p:cNvPr>
            <p:cNvSpPr/>
            <p:nvPr/>
          </p:nvSpPr>
          <p:spPr>
            <a:xfrm>
              <a:off x="1008115" y="2908813"/>
              <a:ext cx="223620" cy="188355"/>
            </a:xfrm>
            <a:custGeom>
              <a:avLst/>
              <a:gdLst/>
              <a:ahLst/>
              <a:cxnLst/>
              <a:rect l="l" t="t" r="r" b="b"/>
              <a:pathLst>
                <a:path w="7026" h="5918" extrusionOk="0">
                  <a:moveTo>
                    <a:pt x="560" y="0"/>
                  </a:moveTo>
                  <a:cubicBezTo>
                    <a:pt x="263" y="0"/>
                    <a:pt x="1" y="238"/>
                    <a:pt x="1" y="548"/>
                  </a:cubicBezTo>
                  <a:lnTo>
                    <a:pt x="1" y="5251"/>
                  </a:lnTo>
                  <a:cubicBezTo>
                    <a:pt x="1" y="5334"/>
                    <a:pt x="84" y="5429"/>
                    <a:pt x="179" y="5429"/>
                  </a:cubicBezTo>
                  <a:cubicBezTo>
                    <a:pt x="287" y="5429"/>
                    <a:pt x="358" y="5358"/>
                    <a:pt x="358" y="5251"/>
                  </a:cubicBezTo>
                  <a:lnTo>
                    <a:pt x="358" y="548"/>
                  </a:lnTo>
                  <a:cubicBezTo>
                    <a:pt x="358" y="441"/>
                    <a:pt x="453" y="357"/>
                    <a:pt x="560" y="357"/>
                  </a:cubicBezTo>
                  <a:lnTo>
                    <a:pt x="6478" y="357"/>
                  </a:lnTo>
                  <a:cubicBezTo>
                    <a:pt x="6585" y="357"/>
                    <a:pt x="6668" y="441"/>
                    <a:pt x="6668" y="548"/>
                  </a:cubicBezTo>
                  <a:lnTo>
                    <a:pt x="6668" y="5370"/>
                  </a:lnTo>
                  <a:cubicBezTo>
                    <a:pt x="6668" y="5477"/>
                    <a:pt x="6585" y="5560"/>
                    <a:pt x="6478" y="5560"/>
                  </a:cubicBezTo>
                  <a:lnTo>
                    <a:pt x="2525" y="5560"/>
                  </a:lnTo>
                  <a:cubicBezTo>
                    <a:pt x="2430" y="5560"/>
                    <a:pt x="2346" y="5632"/>
                    <a:pt x="2346" y="5739"/>
                  </a:cubicBezTo>
                  <a:cubicBezTo>
                    <a:pt x="2346" y="5846"/>
                    <a:pt x="2418" y="5917"/>
                    <a:pt x="2525" y="5917"/>
                  </a:cubicBezTo>
                  <a:lnTo>
                    <a:pt x="6478" y="5917"/>
                  </a:lnTo>
                  <a:cubicBezTo>
                    <a:pt x="6775" y="5917"/>
                    <a:pt x="7025" y="5679"/>
                    <a:pt x="7025" y="5370"/>
                  </a:cubicBezTo>
                  <a:lnTo>
                    <a:pt x="7025" y="548"/>
                  </a:lnTo>
                  <a:cubicBezTo>
                    <a:pt x="7025" y="226"/>
                    <a:pt x="6787" y="0"/>
                    <a:pt x="649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9932;p79">
              <a:extLst>
                <a:ext uri="{FF2B5EF4-FFF2-40B4-BE49-F238E27FC236}">
                  <a16:creationId xmlns:a16="http://schemas.microsoft.com/office/drawing/2014/main" id="{887776D0-4AA0-455D-8A87-36BAC102AECB}"/>
                </a:ext>
              </a:extLst>
            </p:cNvPr>
            <p:cNvSpPr/>
            <p:nvPr/>
          </p:nvSpPr>
          <p:spPr>
            <a:xfrm>
              <a:off x="1037301" y="2944046"/>
              <a:ext cx="165248" cy="105763"/>
            </a:xfrm>
            <a:custGeom>
              <a:avLst/>
              <a:gdLst/>
              <a:ahLst/>
              <a:cxnLst/>
              <a:rect l="l" t="t" r="r" b="b"/>
              <a:pathLst>
                <a:path w="5192" h="3323" extrusionOk="0">
                  <a:moveTo>
                    <a:pt x="4084" y="0"/>
                  </a:moveTo>
                  <a:cubicBezTo>
                    <a:pt x="4001" y="0"/>
                    <a:pt x="3906" y="84"/>
                    <a:pt x="3906" y="179"/>
                  </a:cubicBezTo>
                  <a:cubicBezTo>
                    <a:pt x="3906" y="286"/>
                    <a:pt x="3989" y="358"/>
                    <a:pt x="4084" y="358"/>
                  </a:cubicBezTo>
                  <a:lnTo>
                    <a:pt x="4596" y="358"/>
                  </a:lnTo>
                  <a:lnTo>
                    <a:pt x="2691" y="2263"/>
                  </a:lnTo>
                  <a:lnTo>
                    <a:pt x="1882" y="1465"/>
                  </a:lnTo>
                  <a:cubicBezTo>
                    <a:pt x="1846" y="1429"/>
                    <a:pt x="1801" y="1411"/>
                    <a:pt x="1758" y="1411"/>
                  </a:cubicBezTo>
                  <a:cubicBezTo>
                    <a:pt x="1715" y="1411"/>
                    <a:pt x="1673" y="1429"/>
                    <a:pt x="1644" y="1465"/>
                  </a:cubicBezTo>
                  <a:lnTo>
                    <a:pt x="72" y="3036"/>
                  </a:lnTo>
                  <a:cubicBezTo>
                    <a:pt x="1" y="3120"/>
                    <a:pt x="1" y="3215"/>
                    <a:pt x="72" y="3275"/>
                  </a:cubicBezTo>
                  <a:cubicBezTo>
                    <a:pt x="96" y="3310"/>
                    <a:pt x="143" y="3322"/>
                    <a:pt x="191" y="3322"/>
                  </a:cubicBezTo>
                  <a:cubicBezTo>
                    <a:pt x="239" y="3322"/>
                    <a:pt x="274" y="3310"/>
                    <a:pt x="310" y="3275"/>
                  </a:cubicBezTo>
                  <a:lnTo>
                    <a:pt x="1763" y="1822"/>
                  </a:lnTo>
                  <a:lnTo>
                    <a:pt x="2572" y="2620"/>
                  </a:lnTo>
                  <a:cubicBezTo>
                    <a:pt x="2608" y="2661"/>
                    <a:pt x="2653" y="2682"/>
                    <a:pt x="2696" y="2682"/>
                  </a:cubicBezTo>
                  <a:cubicBezTo>
                    <a:pt x="2739" y="2682"/>
                    <a:pt x="2781" y="2661"/>
                    <a:pt x="2810" y="2620"/>
                  </a:cubicBezTo>
                  <a:lnTo>
                    <a:pt x="4835" y="596"/>
                  </a:lnTo>
                  <a:lnTo>
                    <a:pt x="4835" y="1108"/>
                  </a:lnTo>
                  <a:cubicBezTo>
                    <a:pt x="4835" y="1191"/>
                    <a:pt x="4906" y="1286"/>
                    <a:pt x="5013" y="1286"/>
                  </a:cubicBezTo>
                  <a:cubicBezTo>
                    <a:pt x="5120" y="1286"/>
                    <a:pt x="5192" y="1215"/>
                    <a:pt x="5192" y="1108"/>
                  </a:cubicBezTo>
                  <a:lnTo>
                    <a:pt x="5192" y="179"/>
                  </a:lnTo>
                  <a:cubicBezTo>
                    <a:pt x="5192" y="84"/>
                    <a:pt x="5120" y="0"/>
                    <a:pt x="501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10161;p79">
            <a:extLst>
              <a:ext uri="{FF2B5EF4-FFF2-40B4-BE49-F238E27FC236}">
                <a16:creationId xmlns:a16="http://schemas.microsoft.com/office/drawing/2014/main" id="{9D0ECE4C-1441-47A1-B3E3-51304F849B3F}"/>
              </a:ext>
            </a:extLst>
          </p:cNvPr>
          <p:cNvGrpSpPr/>
          <p:nvPr/>
        </p:nvGrpSpPr>
        <p:grpSpPr>
          <a:xfrm>
            <a:off x="7610081" y="389061"/>
            <a:ext cx="620436" cy="640819"/>
            <a:chOff x="4891198" y="2925108"/>
            <a:chExt cx="334634" cy="334634"/>
          </a:xfrm>
        </p:grpSpPr>
        <p:sp>
          <p:nvSpPr>
            <p:cNvPr id="19" name="Google Shape;10162;p79">
              <a:extLst>
                <a:ext uri="{FF2B5EF4-FFF2-40B4-BE49-F238E27FC236}">
                  <a16:creationId xmlns:a16="http://schemas.microsoft.com/office/drawing/2014/main" id="{86550D79-C22E-4023-AF6E-61759DF7928B}"/>
                </a:ext>
              </a:extLst>
            </p:cNvPr>
            <p:cNvSpPr/>
            <p:nvPr/>
          </p:nvSpPr>
          <p:spPr>
            <a:xfrm>
              <a:off x="5001830" y="2925108"/>
              <a:ext cx="113338" cy="150831"/>
            </a:xfrm>
            <a:custGeom>
              <a:avLst/>
              <a:gdLst/>
              <a:ahLst/>
              <a:cxnLst/>
              <a:rect l="l" t="t" r="r" b="b"/>
              <a:pathLst>
                <a:path w="3561" h="4739" extrusionOk="0">
                  <a:moveTo>
                    <a:pt x="1822" y="333"/>
                  </a:moveTo>
                  <a:cubicBezTo>
                    <a:pt x="2251" y="333"/>
                    <a:pt x="2596" y="691"/>
                    <a:pt x="2596" y="1107"/>
                  </a:cubicBezTo>
                  <a:lnTo>
                    <a:pt x="2596" y="1214"/>
                  </a:lnTo>
                  <a:lnTo>
                    <a:pt x="2573" y="1214"/>
                  </a:lnTo>
                  <a:cubicBezTo>
                    <a:pt x="2358" y="1155"/>
                    <a:pt x="2275" y="857"/>
                    <a:pt x="2263" y="857"/>
                  </a:cubicBezTo>
                  <a:cubicBezTo>
                    <a:pt x="2251" y="798"/>
                    <a:pt x="2203" y="738"/>
                    <a:pt x="2132" y="738"/>
                  </a:cubicBezTo>
                  <a:cubicBezTo>
                    <a:pt x="2119" y="733"/>
                    <a:pt x="2105" y="731"/>
                    <a:pt x="2092" y="731"/>
                  </a:cubicBezTo>
                  <a:cubicBezTo>
                    <a:pt x="2043" y="731"/>
                    <a:pt x="1993" y="761"/>
                    <a:pt x="1965" y="798"/>
                  </a:cubicBezTo>
                  <a:cubicBezTo>
                    <a:pt x="1668" y="1214"/>
                    <a:pt x="1001" y="1214"/>
                    <a:pt x="1001" y="1214"/>
                  </a:cubicBezTo>
                  <a:lnTo>
                    <a:pt x="953" y="1214"/>
                  </a:lnTo>
                  <a:lnTo>
                    <a:pt x="965" y="1107"/>
                  </a:lnTo>
                  <a:cubicBezTo>
                    <a:pt x="965" y="679"/>
                    <a:pt x="1322" y="333"/>
                    <a:pt x="1739" y="333"/>
                  </a:cubicBezTo>
                  <a:close/>
                  <a:moveTo>
                    <a:pt x="2739" y="1655"/>
                  </a:moveTo>
                  <a:cubicBezTo>
                    <a:pt x="2775" y="1691"/>
                    <a:pt x="2775" y="1715"/>
                    <a:pt x="2775" y="1750"/>
                  </a:cubicBezTo>
                  <a:cubicBezTo>
                    <a:pt x="2775" y="1786"/>
                    <a:pt x="2751" y="1834"/>
                    <a:pt x="2703" y="1845"/>
                  </a:cubicBezTo>
                  <a:lnTo>
                    <a:pt x="2703" y="1655"/>
                  </a:lnTo>
                  <a:close/>
                  <a:moveTo>
                    <a:pt x="846" y="1667"/>
                  </a:moveTo>
                  <a:lnTo>
                    <a:pt x="846" y="1881"/>
                  </a:lnTo>
                  <a:cubicBezTo>
                    <a:pt x="822" y="1845"/>
                    <a:pt x="787" y="1822"/>
                    <a:pt x="787" y="1762"/>
                  </a:cubicBezTo>
                  <a:cubicBezTo>
                    <a:pt x="787" y="1715"/>
                    <a:pt x="810" y="1691"/>
                    <a:pt x="822" y="1667"/>
                  </a:cubicBezTo>
                  <a:close/>
                  <a:moveTo>
                    <a:pt x="2084" y="1179"/>
                  </a:moveTo>
                  <a:cubicBezTo>
                    <a:pt x="2144" y="1298"/>
                    <a:pt x="2251" y="1417"/>
                    <a:pt x="2394" y="1476"/>
                  </a:cubicBezTo>
                  <a:lnTo>
                    <a:pt x="2382" y="1953"/>
                  </a:lnTo>
                  <a:cubicBezTo>
                    <a:pt x="2382" y="2250"/>
                    <a:pt x="2144" y="2477"/>
                    <a:pt x="1858" y="2477"/>
                  </a:cubicBezTo>
                  <a:lnTo>
                    <a:pt x="1715" y="2477"/>
                  </a:lnTo>
                  <a:cubicBezTo>
                    <a:pt x="1418" y="2477"/>
                    <a:pt x="1191" y="2238"/>
                    <a:pt x="1191" y="1953"/>
                  </a:cubicBezTo>
                  <a:lnTo>
                    <a:pt x="1191" y="1524"/>
                  </a:lnTo>
                  <a:cubicBezTo>
                    <a:pt x="1406" y="1488"/>
                    <a:pt x="1787" y="1417"/>
                    <a:pt x="2084" y="1179"/>
                  </a:cubicBezTo>
                  <a:close/>
                  <a:moveTo>
                    <a:pt x="1965" y="2798"/>
                  </a:moveTo>
                  <a:lnTo>
                    <a:pt x="1965" y="2893"/>
                  </a:lnTo>
                  <a:lnTo>
                    <a:pt x="1787" y="3084"/>
                  </a:lnTo>
                  <a:lnTo>
                    <a:pt x="1608" y="2917"/>
                  </a:lnTo>
                  <a:lnTo>
                    <a:pt x="1608" y="2798"/>
                  </a:lnTo>
                  <a:close/>
                  <a:moveTo>
                    <a:pt x="1751" y="0"/>
                  </a:moveTo>
                  <a:cubicBezTo>
                    <a:pt x="1144" y="0"/>
                    <a:pt x="644" y="512"/>
                    <a:pt x="644" y="1119"/>
                  </a:cubicBezTo>
                  <a:lnTo>
                    <a:pt x="644" y="1417"/>
                  </a:lnTo>
                  <a:cubicBezTo>
                    <a:pt x="537" y="1512"/>
                    <a:pt x="465" y="1643"/>
                    <a:pt x="465" y="1774"/>
                  </a:cubicBezTo>
                  <a:cubicBezTo>
                    <a:pt x="465" y="2000"/>
                    <a:pt x="656" y="2203"/>
                    <a:pt x="894" y="2226"/>
                  </a:cubicBezTo>
                  <a:cubicBezTo>
                    <a:pt x="953" y="2429"/>
                    <a:pt x="1108" y="2596"/>
                    <a:pt x="1287" y="2703"/>
                  </a:cubicBezTo>
                  <a:lnTo>
                    <a:pt x="1287" y="2786"/>
                  </a:lnTo>
                  <a:lnTo>
                    <a:pt x="596" y="3060"/>
                  </a:lnTo>
                  <a:cubicBezTo>
                    <a:pt x="537" y="3084"/>
                    <a:pt x="1" y="3298"/>
                    <a:pt x="1" y="3965"/>
                  </a:cubicBezTo>
                  <a:lnTo>
                    <a:pt x="1" y="4560"/>
                  </a:lnTo>
                  <a:cubicBezTo>
                    <a:pt x="1" y="4643"/>
                    <a:pt x="72" y="4727"/>
                    <a:pt x="167" y="4727"/>
                  </a:cubicBezTo>
                  <a:lnTo>
                    <a:pt x="584" y="4727"/>
                  </a:lnTo>
                  <a:cubicBezTo>
                    <a:pt x="668" y="4727"/>
                    <a:pt x="739" y="4643"/>
                    <a:pt x="739" y="4560"/>
                  </a:cubicBezTo>
                  <a:cubicBezTo>
                    <a:pt x="739" y="4465"/>
                    <a:pt x="668" y="4393"/>
                    <a:pt x="584" y="4393"/>
                  </a:cubicBezTo>
                  <a:lnTo>
                    <a:pt x="322" y="4393"/>
                  </a:lnTo>
                  <a:lnTo>
                    <a:pt x="322" y="3965"/>
                  </a:lnTo>
                  <a:cubicBezTo>
                    <a:pt x="322" y="3500"/>
                    <a:pt x="691" y="3369"/>
                    <a:pt x="703" y="3369"/>
                  </a:cubicBezTo>
                  <a:lnTo>
                    <a:pt x="715" y="3369"/>
                  </a:lnTo>
                  <a:lnTo>
                    <a:pt x="1334" y="3131"/>
                  </a:lnTo>
                  <a:lnTo>
                    <a:pt x="1668" y="3453"/>
                  </a:lnTo>
                  <a:cubicBezTo>
                    <a:pt x="1703" y="3489"/>
                    <a:pt x="1739" y="3500"/>
                    <a:pt x="1787" y="3500"/>
                  </a:cubicBezTo>
                  <a:cubicBezTo>
                    <a:pt x="1834" y="3500"/>
                    <a:pt x="1870" y="3489"/>
                    <a:pt x="1906" y="3453"/>
                  </a:cubicBezTo>
                  <a:lnTo>
                    <a:pt x="2215" y="3131"/>
                  </a:lnTo>
                  <a:lnTo>
                    <a:pt x="2846" y="3381"/>
                  </a:lnTo>
                  <a:lnTo>
                    <a:pt x="2858" y="3381"/>
                  </a:lnTo>
                  <a:cubicBezTo>
                    <a:pt x="2858" y="3381"/>
                    <a:pt x="3227" y="3512"/>
                    <a:pt x="3227" y="3977"/>
                  </a:cubicBezTo>
                  <a:lnTo>
                    <a:pt x="3227" y="4405"/>
                  </a:lnTo>
                  <a:lnTo>
                    <a:pt x="1120" y="4405"/>
                  </a:lnTo>
                  <a:cubicBezTo>
                    <a:pt x="1025" y="4405"/>
                    <a:pt x="953" y="4489"/>
                    <a:pt x="953" y="4572"/>
                  </a:cubicBezTo>
                  <a:cubicBezTo>
                    <a:pt x="953" y="4667"/>
                    <a:pt x="1025" y="4739"/>
                    <a:pt x="1120" y="4739"/>
                  </a:cubicBezTo>
                  <a:lnTo>
                    <a:pt x="3394" y="4739"/>
                  </a:lnTo>
                  <a:cubicBezTo>
                    <a:pt x="3477" y="4739"/>
                    <a:pt x="3561" y="4667"/>
                    <a:pt x="3561" y="4572"/>
                  </a:cubicBezTo>
                  <a:lnTo>
                    <a:pt x="3561" y="3977"/>
                  </a:lnTo>
                  <a:cubicBezTo>
                    <a:pt x="3561" y="3310"/>
                    <a:pt x="3037" y="3084"/>
                    <a:pt x="2965" y="3072"/>
                  </a:cubicBezTo>
                  <a:lnTo>
                    <a:pt x="2311" y="2798"/>
                  </a:lnTo>
                  <a:lnTo>
                    <a:pt x="2311" y="2715"/>
                  </a:lnTo>
                  <a:cubicBezTo>
                    <a:pt x="2489" y="2607"/>
                    <a:pt x="2620" y="2441"/>
                    <a:pt x="2692" y="2238"/>
                  </a:cubicBezTo>
                  <a:cubicBezTo>
                    <a:pt x="2930" y="2226"/>
                    <a:pt x="3120" y="2012"/>
                    <a:pt x="3120" y="1774"/>
                  </a:cubicBezTo>
                  <a:cubicBezTo>
                    <a:pt x="3120" y="1631"/>
                    <a:pt x="3049" y="1488"/>
                    <a:pt x="2942" y="1417"/>
                  </a:cubicBezTo>
                  <a:lnTo>
                    <a:pt x="2942" y="1119"/>
                  </a:lnTo>
                  <a:cubicBezTo>
                    <a:pt x="2942" y="512"/>
                    <a:pt x="2442" y="0"/>
                    <a:pt x="183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0163;p79">
              <a:extLst>
                <a:ext uri="{FF2B5EF4-FFF2-40B4-BE49-F238E27FC236}">
                  <a16:creationId xmlns:a16="http://schemas.microsoft.com/office/drawing/2014/main" id="{063B5B2B-3E29-4C2E-9061-C1154014A78D}"/>
                </a:ext>
              </a:extLst>
            </p:cNvPr>
            <p:cNvSpPr/>
            <p:nvPr/>
          </p:nvSpPr>
          <p:spPr>
            <a:xfrm>
              <a:off x="5102628" y="2933033"/>
              <a:ext cx="98188" cy="76991"/>
            </a:xfrm>
            <a:custGeom>
              <a:avLst/>
              <a:gdLst/>
              <a:ahLst/>
              <a:cxnLst/>
              <a:rect l="l" t="t" r="r" b="b"/>
              <a:pathLst>
                <a:path w="3085" h="2419" extrusionOk="0">
                  <a:moveTo>
                    <a:pt x="181" y="1"/>
                  </a:moveTo>
                  <a:cubicBezTo>
                    <a:pt x="116" y="1"/>
                    <a:pt x="55" y="44"/>
                    <a:pt x="37" y="108"/>
                  </a:cubicBezTo>
                  <a:cubicBezTo>
                    <a:pt x="1" y="192"/>
                    <a:pt x="48" y="287"/>
                    <a:pt x="132" y="323"/>
                  </a:cubicBezTo>
                  <a:cubicBezTo>
                    <a:pt x="1215" y="680"/>
                    <a:pt x="2132" y="1394"/>
                    <a:pt x="2751" y="2347"/>
                  </a:cubicBezTo>
                  <a:cubicBezTo>
                    <a:pt x="2787" y="2394"/>
                    <a:pt x="2846" y="2418"/>
                    <a:pt x="2894" y="2418"/>
                  </a:cubicBezTo>
                  <a:cubicBezTo>
                    <a:pt x="2918" y="2418"/>
                    <a:pt x="2954" y="2406"/>
                    <a:pt x="2977" y="2394"/>
                  </a:cubicBezTo>
                  <a:cubicBezTo>
                    <a:pt x="3049" y="2347"/>
                    <a:pt x="3085" y="2239"/>
                    <a:pt x="3025" y="2168"/>
                  </a:cubicBezTo>
                  <a:cubicBezTo>
                    <a:pt x="2370" y="1156"/>
                    <a:pt x="1382" y="382"/>
                    <a:pt x="239" y="13"/>
                  </a:cubicBezTo>
                  <a:cubicBezTo>
                    <a:pt x="220" y="5"/>
                    <a:pt x="200" y="1"/>
                    <a:pt x="18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0164;p79">
              <a:extLst>
                <a:ext uri="{FF2B5EF4-FFF2-40B4-BE49-F238E27FC236}">
                  <a16:creationId xmlns:a16="http://schemas.microsoft.com/office/drawing/2014/main" id="{2DE0D8B7-9562-4869-B91F-EADA6834E5FD}"/>
                </a:ext>
              </a:extLst>
            </p:cNvPr>
            <p:cNvSpPr/>
            <p:nvPr/>
          </p:nvSpPr>
          <p:spPr>
            <a:xfrm>
              <a:off x="4915832" y="2932492"/>
              <a:ext cx="98920" cy="77532"/>
            </a:xfrm>
            <a:custGeom>
              <a:avLst/>
              <a:gdLst/>
              <a:ahLst/>
              <a:cxnLst/>
              <a:rect l="l" t="t" r="r" b="b"/>
              <a:pathLst>
                <a:path w="3108" h="2436" extrusionOk="0">
                  <a:moveTo>
                    <a:pt x="2914" y="0"/>
                  </a:moveTo>
                  <a:cubicBezTo>
                    <a:pt x="2899" y="0"/>
                    <a:pt x="2884" y="2"/>
                    <a:pt x="2869" y="6"/>
                  </a:cubicBezTo>
                  <a:cubicBezTo>
                    <a:pt x="1703" y="375"/>
                    <a:pt x="714" y="1161"/>
                    <a:pt x="36" y="2185"/>
                  </a:cubicBezTo>
                  <a:cubicBezTo>
                    <a:pt x="0" y="2256"/>
                    <a:pt x="24" y="2364"/>
                    <a:pt x="95" y="2411"/>
                  </a:cubicBezTo>
                  <a:cubicBezTo>
                    <a:pt x="131" y="2423"/>
                    <a:pt x="155" y="2435"/>
                    <a:pt x="191" y="2435"/>
                  </a:cubicBezTo>
                  <a:cubicBezTo>
                    <a:pt x="250" y="2435"/>
                    <a:pt x="298" y="2411"/>
                    <a:pt x="322" y="2364"/>
                  </a:cubicBezTo>
                  <a:cubicBezTo>
                    <a:pt x="953" y="1399"/>
                    <a:pt x="1881" y="685"/>
                    <a:pt x="2977" y="328"/>
                  </a:cubicBezTo>
                  <a:cubicBezTo>
                    <a:pt x="3060" y="292"/>
                    <a:pt x="3108" y="209"/>
                    <a:pt x="3072" y="113"/>
                  </a:cubicBezTo>
                  <a:cubicBezTo>
                    <a:pt x="3052" y="44"/>
                    <a:pt x="2984" y="0"/>
                    <a:pt x="291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0165;p79">
              <a:extLst>
                <a:ext uri="{FF2B5EF4-FFF2-40B4-BE49-F238E27FC236}">
                  <a16:creationId xmlns:a16="http://schemas.microsoft.com/office/drawing/2014/main" id="{779E5FE7-969A-4E11-ADF9-64EAF37A6690}"/>
                </a:ext>
              </a:extLst>
            </p:cNvPr>
            <p:cNvSpPr/>
            <p:nvPr/>
          </p:nvSpPr>
          <p:spPr>
            <a:xfrm>
              <a:off x="4915832" y="3174254"/>
              <a:ext cx="80746" cy="70689"/>
            </a:xfrm>
            <a:custGeom>
              <a:avLst/>
              <a:gdLst/>
              <a:ahLst/>
              <a:cxnLst/>
              <a:rect l="l" t="t" r="r" b="b"/>
              <a:pathLst>
                <a:path w="2537" h="2221" extrusionOk="0">
                  <a:moveTo>
                    <a:pt x="185" y="0"/>
                  </a:moveTo>
                  <a:cubicBezTo>
                    <a:pt x="155" y="0"/>
                    <a:pt x="125" y="9"/>
                    <a:pt x="95" y="30"/>
                  </a:cubicBezTo>
                  <a:cubicBezTo>
                    <a:pt x="24" y="78"/>
                    <a:pt x="0" y="185"/>
                    <a:pt x="60" y="256"/>
                  </a:cubicBezTo>
                  <a:cubicBezTo>
                    <a:pt x="607" y="1102"/>
                    <a:pt x="1381" y="1780"/>
                    <a:pt x="2286" y="2209"/>
                  </a:cubicBezTo>
                  <a:cubicBezTo>
                    <a:pt x="2322" y="2221"/>
                    <a:pt x="2334" y="2221"/>
                    <a:pt x="2357" y="2221"/>
                  </a:cubicBezTo>
                  <a:cubicBezTo>
                    <a:pt x="2417" y="2221"/>
                    <a:pt x="2477" y="2197"/>
                    <a:pt x="2512" y="2138"/>
                  </a:cubicBezTo>
                  <a:cubicBezTo>
                    <a:pt x="2536" y="2030"/>
                    <a:pt x="2512" y="1923"/>
                    <a:pt x="2417" y="1899"/>
                  </a:cubicBezTo>
                  <a:cubicBezTo>
                    <a:pt x="1560" y="1495"/>
                    <a:pt x="845" y="864"/>
                    <a:pt x="322" y="78"/>
                  </a:cubicBezTo>
                  <a:cubicBezTo>
                    <a:pt x="291" y="31"/>
                    <a:pt x="240" y="0"/>
                    <a:pt x="18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0166;p79">
              <a:extLst>
                <a:ext uri="{FF2B5EF4-FFF2-40B4-BE49-F238E27FC236}">
                  <a16:creationId xmlns:a16="http://schemas.microsoft.com/office/drawing/2014/main" id="{B7E76E31-144F-45EC-9496-845C82C7E686}"/>
                </a:ext>
              </a:extLst>
            </p:cNvPr>
            <p:cNvSpPr/>
            <p:nvPr/>
          </p:nvSpPr>
          <p:spPr>
            <a:xfrm>
              <a:off x="5121213" y="3173936"/>
              <a:ext cx="79601" cy="69511"/>
            </a:xfrm>
            <a:custGeom>
              <a:avLst/>
              <a:gdLst/>
              <a:ahLst/>
              <a:cxnLst/>
              <a:rect l="l" t="t" r="r" b="b"/>
              <a:pathLst>
                <a:path w="2501" h="2184" extrusionOk="0">
                  <a:moveTo>
                    <a:pt x="2301" y="0"/>
                  </a:moveTo>
                  <a:cubicBezTo>
                    <a:pt x="2250" y="0"/>
                    <a:pt x="2201" y="25"/>
                    <a:pt x="2179" y="76"/>
                  </a:cubicBezTo>
                  <a:cubicBezTo>
                    <a:pt x="1667" y="862"/>
                    <a:pt x="953" y="1481"/>
                    <a:pt x="119" y="1874"/>
                  </a:cubicBezTo>
                  <a:cubicBezTo>
                    <a:pt x="36" y="1921"/>
                    <a:pt x="0" y="2005"/>
                    <a:pt x="48" y="2100"/>
                  </a:cubicBezTo>
                  <a:cubicBezTo>
                    <a:pt x="72" y="2159"/>
                    <a:pt x="131" y="2183"/>
                    <a:pt x="191" y="2183"/>
                  </a:cubicBezTo>
                  <a:cubicBezTo>
                    <a:pt x="226" y="2183"/>
                    <a:pt x="238" y="2183"/>
                    <a:pt x="274" y="2171"/>
                  </a:cubicBezTo>
                  <a:cubicBezTo>
                    <a:pt x="1167" y="1755"/>
                    <a:pt x="1941" y="1088"/>
                    <a:pt x="2477" y="231"/>
                  </a:cubicBezTo>
                  <a:cubicBezTo>
                    <a:pt x="2501" y="183"/>
                    <a:pt x="2489" y="76"/>
                    <a:pt x="2393" y="28"/>
                  </a:cubicBezTo>
                  <a:cubicBezTo>
                    <a:pt x="2366" y="10"/>
                    <a:pt x="2333" y="0"/>
                    <a:pt x="230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0167;p79">
              <a:extLst>
                <a:ext uri="{FF2B5EF4-FFF2-40B4-BE49-F238E27FC236}">
                  <a16:creationId xmlns:a16="http://schemas.microsoft.com/office/drawing/2014/main" id="{8FF3A9E4-E8A2-4452-8ACE-53CD63C87DF4}"/>
                </a:ext>
              </a:extLst>
            </p:cNvPr>
            <p:cNvSpPr/>
            <p:nvPr/>
          </p:nvSpPr>
          <p:spPr>
            <a:xfrm>
              <a:off x="4891198" y="3016803"/>
              <a:ext cx="112956" cy="150831"/>
            </a:xfrm>
            <a:custGeom>
              <a:avLst/>
              <a:gdLst/>
              <a:ahLst/>
              <a:cxnLst/>
              <a:rect l="l" t="t" r="r" b="b"/>
              <a:pathLst>
                <a:path w="3549" h="4739" extrusionOk="0">
                  <a:moveTo>
                    <a:pt x="1822" y="322"/>
                  </a:moveTo>
                  <a:cubicBezTo>
                    <a:pt x="2262" y="322"/>
                    <a:pt x="2596" y="679"/>
                    <a:pt x="2596" y="1096"/>
                  </a:cubicBezTo>
                  <a:lnTo>
                    <a:pt x="2596" y="1203"/>
                  </a:lnTo>
                  <a:lnTo>
                    <a:pt x="2584" y="1203"/>
                  </a:lnTo>
                  <a:cubicBezTo>
                    <a:pt x="2358" y="1143"/>
                    <a:pt x="2286" y="846"/>
                    <a:pt x="2274" y="846"/>
                  </a:cubicBezTo>
                  <a:cubicBezTo>
                    <a:pt x="2262" y="786"/>
                    <a:pt x="2215" y="727"/>
                    <a:pt x="2143" y="727"/>
                  </a:cubicBezTo>
                  <a:cubicBezTo>
                    <a:pt x="2133" y="725"/>
                    <a:pt x="2122" y="724"/>
                    <a:pt x="2111" y="724"/>
                  </a:cubicBezTo>
                  <a:cubicBezTo>
                    <a:pt x="2057" y="724"/>
                    <a:pt x="1996" y="747"/>
                    <a:pt x="1977" y="786"/>
                  </a:cubicBezTo>
                  <a:cubicBezTo>
                    <a:pt x="1691" y="1203"/>
                    <a:pt x="1024" y="1203"/>
                    <a:pt x="1024" y="1203"/>
                  </a:cubicBezTo>
                  <a:lnTo>
                    <a:pt x="976" y="1203"/>
                  </a:lnTo>
                  <a:lnTo>
                    <a:pt x="976" y="1096"/>
                  </a:lnTo>
                  <a:cubicBezTo>
                    <a:pt x="976" y="667"/>
                    <a:pt x="1334" y="322"/>
                    <a:pt x="1750" y="322"/>
                  </a:cubicBezTo>
                  <a:close/>
                  <a:moveTo>
                    <a:pt x="2727" y="1667"/>
                  </a:moveTo>
                  <a:cubicBezTo>
                    <a:pt x="2762" y="1691"/>
                    <a:pt x="2762" y="1727"/>
                    <a:pt x="2762" y="1751"/>
                  </a:cubicBezTo>
                  <a:cubicBezTo>
                    <a:pt x="2762" y="1798"/>
                    <a:pt x="2750" y="1846"/>
                    <a:pt x="2703" y="1858"/>
                  </a:cubicBezTo>
                  <a:lnTo>
                    <a:pt x="2703" y="1667"/>
                  </a:lnTo>
                  <a:close/>
                  <a:moveTo>
                    <a:pt x="845" y="1667"/>
                  </a:moveTo>
                  <a:lnTo>
                    <a:pt x="845" y="1870"/>
                  </a:lnTo>
                  <a:cubicBezTo>
                    <a:pt x="810" y="1846"/>
                    <a:pt x="786" y="1810"/>
                    <a:pt x="786" y="1751"/>
                  </a:cubicBezTo>
                  <a:cubicBezTo>
                    <a:pt x="786" y="1727"/>
                    <a:pt x="798" y="1691"/>
                    <a:pt x="810" y="1667"/>
                  </a:cubicBezTo>
                  <a:close/>
                  <a:moveTo>
                    <a:pt x="2084" y="1203"/>
                  </a:moveTo>
                  <a:cubicBezTo>
                    <a:pt x="2143" y="1322"/>
                    <a:pt x="2239" y="1441"/>
                    <a:pt x="2393" y="1501"/>
                  </a:cubicBezTo>
                  <a:lnTo>
                    <a:pt x="2393" y="1977"/>
                  </a:lnTo>
                  <a:cubicBezTo>
                    <a:pt x="2393" y="2263"/>
                    <a:pt x="2155" y="2489"/>
                    <a:pt x="1858" y="2489"/>
                  </a:cubicBezTo>
                  <a:lnTo>
                    <a:pt x="1703" y="2489"/>
                  </a:lnTo>
                  <a:cubicBezTo>
                    <a:pt x="1405" y="2489"/>
                    <a:pt x="1191" y="2251"/>
                    <a:pt x="1191" y="1977"/>
                  </a:cubicBezTo>
                  <a:lnTo>
                    <a:pt x="1191" y="1548"/>
                  </a:lnTo>
                  <a:cubicBezTo>
                    <a:pt x="1393" y="1512"/>
                    <a:pt x="1786" y="1441"/>
                    <a:pt x="2084" y="1203"/>
                  </a:cubicBezTo>
                  <a:close/>
                  <a:moveTo>
                    <a:pt x="1965" y="2822"/>
                  </a:moveTo>
                  <a:lnTo>
                    <a:pt x="1965" y="2917"/>
                  </a:lnTo>
                  <a:lnTo>
                    <a:pt x="1786" y="3108"/>
                  </a:lnTo>
                  <a:lnTo>
                    <a:pt x="1607" y="2941"/>
                  </a:lnTo>
                  <a:lnTo>
                    <a:pt x="1607" y="2822"/>
                  </a:lnTo>
                  <a:close/>
                  <a:moveTo>
                    <a:pt x="1750" y="0"/>
                  </a:moveTo>
                  <a:cubicBezTo>
                    <a:pt x="1143" y="0"/>
                    <a:pt x="631" y="500"/>
                    <a:pt x="631" y="1108"/>
                  </a:cubicBezTo>
                  <a:lnTo>
                    <a:pt x="631" y="1405"/>
                  </a:lnTo>
                  <a:cubicBezTo>
                    <a:pt x="524" y="1501"/>
                    <a:pt x="453" y="1631"/>
                    <a:pt x="453" y="1762"/>
                  </a:cubicBezTo>
                  <a:cubicBezTo>
                    <a:pt x="453" y="2024"/>
                    <a:pt x="643" y="2215"/>
                    <a:pt x="893" y="2227"/>
                  </a:cubicBezTo>
                  <a:cubicBezTo>
                    <a:pt x="953" y="2441"/>
                    <a:pt x="1096" y="2596"/>
                    <a:pt x="1274" y="2703"/>
                  </a:cubicBezTo>
                  <a:lnTo>
                    <a:pt x="1274" y="2798"/>
                  </a:lnTo>
                  <a:lnTo>
                    <a:pt x="595" y="3060"/>
                  </a:lnTo>
                  <a:cubicBezTo>
                    <a:pt x="524" y="3096"/>
                    <a:pt x="0" y="3298"/>
                    <a:pt x="0" y="3965"/>
                  </a:cubicBezTo>
                  <a:lnTo>
                    <a:pt x="0" y="4560"/>
                  </a:lnTo>
                  <a:cubicBezTo>
                    <a:pt x="0" y="4656"/>
                    <a:pt x="72" y="4727"/>
                    <a:pt x="155" y="4727"/>
                  </a:cubicBezTo>
                  <a:lnTo>
                    <a:pt x="572" y="4727"/>
                  </a:lnTo>
                  <a:cubicBezTo>
                    <a:pt x="667" y="4727"/>
                    <a:pt x="738" y="4656"/>
                    <a:pt x="738" y="4560"/>
                  </a:cubicBezTo>
                  <a:cubicBezTo>
                    <a:pt x="738" y="4477"/>
                    <a:pt x="667" y="4406"/>
                    <a:pt x="572" y="4406"/>
                  </a:cubicBezTo>
                  <a:lnTo>
                    <a:pt x="322" y="4406"/>
                  </a:lnTo>
                  <a:lnTo>
                    <a:pt x="322" y="3965"/>
                  </a:lnTo>
                  <a:cubicBezTo>
                    <a:pt x="322" y="3513"/>
                    <a:pt x="679" y="3370"/>
                    <a:pt x="691" y="3370"/>
                  </a:cubicBezTo>
                  <a:lnTo>
                    <a:pt x="703" y="3370"/>
                  </a:lnTo>
                  <a:lnTo>
                    <a:pt x="1334" y="3132"/>
                  </a:lnTo>
                  <a:lnTo>
                    <a:pt x="1655" y="3465"/>
                  </a:lnTo>
                  <a:cubicBezTo>
                    <a:pt x="1691" y="3489"/>
                    <a:pt x="1738" y="3513"/>
                    <a:pt x="1774" y="3513"/>
                  </a:cubicBezTo>
                  <a:cubicBezTo>
                    <a:pt x="1822" y="3513"/>
                    <a:pt x="1869" y="3489"/>
                    <a:pt x="1893" y="3465"/>
                  </a:cubicBezTo>
                  <a:lnTo>
                    <a:pt x="2215" y="3132"/>
                  </a:lnTo>
                  <a:lnTo>
                    <a:pt x="2834" y="3394"/>
                  </a:lnTo>
                  <a:lnTo>
                    <a:pt x="2846" y="3394"/>
                  </a:lnTo>
                  <a:cubicBezTo>
                    <a:pt x="2870" y="3394"/>
                    <a:pt x="3227" y="3525"/>
                    <a:pt x="3227" y="3989"/>
                  </a:cubicBezTo>
                  <a:lnTo>
                    <a:pt x="3227" y="4418"/>
                  </a:lnTo>
                  <a:lnTo>
                    <a:pt x="1107" y="4418"/>
                  </a:lnTo>
                  <a:cubicBezTo>
                    <a:pt x="1024" y="4418"/>
                    <a:pt x="941" y="4489"/>
                    <a:pt x="941" y="4584"/>
                  </a:cubicBezTo>
                  <a:cubicBezTo>
                    <a:pt x="941" y="4668"/>
                    <a:pt x="1024" y="4739"/>
                    <a:pt x="1107" y="4739"/>
                  </a:cubicBezTo>
                  <a:lnTo>
                    <a:pt x="3382" y="4739"/>
                  </a:lnTo>
                  <a:cubicBezTo>
                    <a:pt x="3477" y="4727"/>
                    <a:pt x="3548" y="4656"/>
                    <a:pt x="3548" y="4560"/>
                  </a:cubicBezTo>
                  <a:lnTo>
                    <a:pt x="3548" y="3965"/>
                  </a:lnTo>
                  <a:cubicBezTo>
                    <a:pt x="3548" y="3298"/>
                    <a:pt x="3036" y="3072"/>
                    <a:pt x="2953" y="3060"/>
                  </a:cubicBezTo>
                  <a:lnTo>
                    <a:pt x="2298" y="2798"/>
                  </a:lnTo>
                  <a:lnTo>
                    <a:pt x="2298" y="2703"/>
                  </a:lnTo>
                  <a:cubicBezTo>
                    <a:pt x="2477" y="2596"/>
                    <a:pt x="2608" y="2441"/>
                    <a:pt x="2691" y="2227"/>
                  </a:cubicBezTo>
                  <a:cubicBezTo>
                    <a:pt x="2929" y="2215"/>
                    <a:pt x="3120" y="2001"/>
                    <a:pt x="3120" y="1762"/>
                  </a:cubicBezTo>
                  <a:cubicBezTo>
                    <a:pt x="3120" y="1620"/>
                    <a:pt x="3048" y="1489"/>
                    <a:pt x="2941" y="1405"/>
                  </a:cubicBezTo>
                  <a:lnTo>
                    <a:pt x="2941" y="1108"/>
                  </a:lnTo>
                  <a:cubicBezTo>
                    <a:pt x="2941" y="500"/>
                    <a:pt x="2429" y="0"/>
                    <a:pt x="182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0168;p79">
              <a:extLst>
                <a:ext uri="{FF2B5EF4-FFF2-40B4-BE49-F238E27FC236}">
                  <a16:creationId xmlns:a16="http://schemas.microsoft.com/office/drawing/2014/main" id="{D8967092-2828-4468-87C0-9D7903C59D8A}"/>
                </a:ext>
              </a:extLst>
            </p:cNvPr>
            <p:cNvSpPr/>
            <p:nvPr/>
          </p:nvSpPr>
          <p:spPr>
            <a:xfrm>
              <a:off x="5112876" y="3016803"/>
              <a:ext cx="112956" cy="150831"/>
            </a:xfrm>
            <a:custGeom>
              <a:avLst/>
              <a:gdLst/>
              <a:ahLst/>
              <a:cxnLst/>
              <a:rect l="l" t="t" r="r" b="b"/>
              <a:pathLst>
                <a:path w="3549" h="4739" extrusionOk="0">
                  <a:moveTo>
                    <a:pt x="1822" y="322"/>
                  </a:moveTo>
                  <a:cubicBezTo>
                    <a:pt x="2262" y="322"/>
                    <a:pt x="2596" y="679"/>
                    <a:pt x="2596" y="1096"/>
                  </a:cubicBezTo>
                  <a:lnTo>
                    <a:pt x="2596" y="1203"/>
                  </a:lnTo>
                  <a:lnTo>
                    <a:pt x="2584" y="1203"/>
                  </a:lnTo>
                  <a:cubicBezTo>
                    <a:pt x="2358" y="1143"/>
                    <a:pt x="2286" y="846"/>
                    <a:pt x="2274" y="846"/>
                  </a:cubicBezTo>
                  <a:cubicBezTo>
                    <a:pt x="2262" y="786"/>
                    <a:pt x="2215" y="727"/>
                    <a:pt x="2143" y="727"/>
                  </a:cubicBezTo>
                  <a:cubicBezTo>
                    <a:pt x="2133" y="725"/>
                    <a:pt x="2122" y="724"/>
                    <a:pt x="2111" y="724"/>
                  </a:cubicBezTo>
                  <a:cubicBezTo>
                    <a:pt x="2057" y="724"/>
                    <a:pt x="1996" y="747"/>
                    <a:pt x="1977" y="786"/>
                  </a:cubicBezTo>
                  <a:cubicBezTo>
                    <a:pt x="1691" y="1203"/>
                    <a:pt x="1024" y="1203"/>
                    <a:pt x="1024" y="1203"/>
                  </a:cubicBezTo>
                  <a:lnTo>
                    <a:pt x="977" y="1203"/>
                  </a:lnTo>
                  <a:lnTo>
                    <a:pt x="977" y="1096"/>
                  </a:lnTo>
                  <a:cubicBezTo>
                    <a:pt x="977" y="667"/>
                    <a:pt x="1334" y="322"/>
                    <a:pt x="1751" y="322"/>
                  </a:cubicBezTo>
                  <a:close/>
                  <a:moveTo>
                    <a:pt x="2727" y="1667"/>
                  </a:moveTo>
                  <a:cubicBezTo>
                    <a:pt x="2763" y="1691"/>
                    <a:pt x="2763" y="1727"/>
                    <a:pt x="2763" y="1751"/>
                  </a:cubicBezTo>
                  <a:cubicBezTo>
                    <a:pt x="2763" y="1798"/>
                    <a:pt x="2751" y="1846"/>
                    <a:pt x="2703" y="1858"/>
                  </a:cubicBezTo>
                  <a:lnTo>
                    <a:pt x="2703" y="1667"/>
                  </a:lnTo>
                  <a:close/>
                  <a:moveTo>
                    <a:pt x="858" y="1667"/>
                  </a:moveTo>
                  <a:lnTo>
                    <a:pt x="858" y="1870"/>
                  </a:lnTo>
                  <a:cubicBezTo>
                    <a:pt x="822" y="1846"/>
                    <a:pt x="798" y="1810"/>
                    <a:pt x="798" y="1751"/>
                  </a:cubicBezTo>
                  <a:cubicBezTo>
                    <a:pt x="798" y="1727"/>
                    <a:pt x="810" y="1691"/>
                    <a:pt x="822" y="1667"/>
                  </a:cubicBezTo>
                  <a:close/>
                  <a:moveTo>
                    <a:pt x="2084" y="1203"/>
                  </a:moveTo>
                  <a:cubicBezTo>
                    <a:pt x="2143" y="1322"/>
                    <a:pt x="2239" y="1441"/>
                    <a:pt x="2393" y="1501"/>
                  </a:cubicBezTo>
                  <a:lnTo>
                    <a:pt x="2393" y="1977"/>
                  </a:lnTo>
                  <a:cubicBezTo>
                    <a:pt x="2393" y="2263"/>
                    <a:pt x="2155" y="2489"/>
                    <a:pt x="1858" y="2489"/>
                  </a:cubicBezTo>
                  <a:lnTo>
                    <a:pt x="1703" y="2489"/>
                  </a:lnTo>
                  <a:cubicBezTo>
                    <a:pt x="1405" y="2489"/>
                    <a:pt x="1191" y="2251"/>
                    <a:pt x="1191" y="1977"/>
                  </a:cubicBezTo>
                  <a:lnTo>
                    <a:pt x="1191" y="1548"/>
                  </a:lnTo>
                  <a:cubicBezTo>
                    <a:pt x="1393" y="1512"/>
                    <a:pt x="1786" y="1441"/>
                    <a:pt x="2084" y="1203"/>
                  </a:cubicBezTo>
                  <a:close/>
                  <a:moveTo>
                    <a:pt x="1965" y="2822"/>
                  </a:moveTo>
                  <a:lnTo>
                    <a:pt x="1965" y="2917"/>
                  </a:lnTo>
                  <a:lnTo>
                    <a:pt x="1786" y="3108"/>
                  </a:lnTo>
                  <a:lnTo>
                    <a:pt x="1596" y="2941"/>
                  </a:lnTo>
                  <a:lnTo>
                    <a:pt x="1596" y="2822"/>
                  </a:lnTo>
                  <a:close/>
                  <a:moveTo>
                    <a:pt x="1751" y="0"/>
                  </a:moveTo>
                  <a:cubicBezTo>
                    <a:pt x="1143" y="0"/>
                    <a:pt x="631" y="500"/>
                    <a:pt x="631" y="1108"/>
                  </a:cubicBezTo>
                  <a:lnTo>
                    <a:pt x="631" y="1405"/>
                  </a:lnTo>
                  <a:cubicBezTo>
                    <a:pt x="524" y="1501"/>
                    <a:pt x="453" y="1631"/>
                    <a:pt x="453" y="1762"/>
                  </a:cubicBezTo>
                  <a:cubicBezTo>
                    <a:pt x="453" y="2024"/>
                    <a:pt x="643" y="2215"/>
                    <a:pt x="893" y="2227"/>
                  </a:cubicBezTo>
                  <a:cubicBezTo>
                    <a:pt x="953" y="2441"/>
                    <a:pt x="1096" y="2596"/>
                    <a:pt x="1274" y="2703"/>
                  </a:cubicBezTo>
                  <a:lnTo>
                    <a:pt x="1274" y="2798"/>
                  </a:lnTo>
                  <a:lnTo>
                    <a:pt x="596" y="3060"/>
                  </a:lnTo>
                  <a:cubicBezTo>
                    <a:pt x="524" y="3096"/>
                    <a:pt x="0" y="3298"/>
                    <a:pt x="0" y="3965"/>
                  </a:cubicBezTo>
                  <a:lnTo>
                    <a:pt x="0" y="4560"/>
                  </a:lnTo>
                  <a:cubicBezTo>
                    <a:pt x="0" y="4656"/>
                    <a:pt x="72" y="4727"/>
                    <a:pt x="155" y="4727"/>
                  </a:cubicBezTo>
                  <a:lnTo>
                    <a:pt x="572" y="4727"/>
                  </a:lnTo>
                  <a:cubicBezTo>
                    <a:pt x="667" y="4727"/>
                    <a:pt x="738" y="4656"/>
                    <a:pt x="738" y="4560"/>
                  </a:cubicBezTo>
                  <a:cubicBezTo>
                    <a:pt x="738" y="4477"/>
                    <a:pt x="667" y="4406"/>
                    <a:pt x="572" y="4406"/>
                  </a:cubicBezTo>
                  <a:lnTo>
                    <a:pt x="322" y="4406"/>
                  </a:lnTo>
                  <a:lnTo>
                    <a:pt x="322" y="3965"/>
                  </a:lnTo>
                  <a:cubicBezTo>
                    <a:pt x="322" y="3513"/>
                    <a:pt x="679" y="3370"/>
                    <a:pt x="691" y="3370"/>
                  </a:cubicBezTo>
                  <a:lnTo>
                    <a:pt x="703" y="3370"/>
                  </a:lnTo>
                  <a:lnTo>
                    <a:pt x="1334" y="3132"/>
                  </a:lnTo>
                  <a:lnTo>
                    <a:pt x="1655" y="3465"/>
                  </a:lnTo>
                  <a:cubicBezTo>
                    <a:pt x="1691" y="3489"/>
                    <a:pt x="1739" y="3513"/>
                    <a:pt x="1774" y="3513"/>
                  </a:cubicBezTo>
                  <a:cubicBezTo>
                    <a:pt x="1822" y="3513"/>
                    <a:pt x="1870" y="3489"/>
                    <a:pt x="1893" y="3465"/>
                  </a:cubicBezTo>
                  <a:lnTo>
                    <a:pt x="2215" y="3132"/>
                  </a:lnTo>
                  <a:lnTo>
                    <a:pt x="2834" y="3394"/>
                  </a:lnTo>
                  <a:lnTo>
                    <a:pt x="2846" y="3394"/>
                  </a:lnTo>
                  <a:cubicBezTo>
                    <a:pt x="2870" y="3394"/>
                    <a:pt x="3227" y="3525"/>
                    <a:pt x="3227" y="3989"/>
                  </a:cubicBezTo>
                  <a:lnTo>
                    <a:pt x="3227" y="4418"/>
                  </a:lnTo>
                  <a:lnTo>
                    <a:pt x="1108" y="4418"/>
                  </a:lnTo>
                  <a:cubicBezTo>
                    <a:pt x="1024" y="4418"/>
                    <a:pt x="941" y="4489"/>
                    <a:pt x="941" y="4584"/>
                  </a:cubicBezTo>
                  <a:cubicBezTo>
                    <a:pt x="941" y="4668"/>
                    <a:pt x="1024" y="4739"/>
                    <a:pt x="1108" y="4739"/>
                  </a:cubicBezTo>
                  <a:lnTo>
                    <a:pt x="3382" y="4739"/>
                  </a:lnTo>
                  <a:cubicBezTo>
                    <a:pt x="3477" y="4739"/>
                    <a:pt x="3548" y="4668"/>
                    <a:pt x="3548" y="4584"/>
                  </a:cubicBezTo>
                  <a:lnTo>
                    <a:pt x="3548" y="3989"/>
                  </a:lnTo>
                  <a:cubicBezTo>
                    <a:pt x="3548" y="3298"/>
                    <a:pt x="3013" y="3084"/>
                    <a:pt x="2953" y="3060"/>
                  </a:cubicBezTo>
                  <a:lnTo>
                    <a:pt x="2298" y="2798"/>
                  </a:lnTo>
                  <a:lnTo>
                    <a:pt x="2298" y="2703"/>
                  </a:lnTo>
                  <a:cubicBezTo>
                    <a:pt x="2477" y="2596"/>
                    <a:pt x="2608" y="2441"/>
                    <a:pt x="2691" y="2227"/>
                  </a:cubicBezTo>
                  <a:cubicBezTo>
                    <a:pt x="2929" y="2215"/>
                    <a:pt x="3120" y="2001"/>
                    <a:pt x="3120" y="1762"/>
                  </a:cubicBezTo>
                  <a:cubicBezTo>
                    <a:pt x="3120" y="1620"/>
                    <a:pt x="3048" y="1489"/>
                    <a:pt x="2941" y="1405"/>
                  </a:cubicBezTo>
                  <a:lnTo>
                    <a:pt x="2941" y="1108"/>
                  </a:lnTo>
                  <a:cubicBezTo>
                    <a:pt x="2941" y="500"/>
                    <a:pt x="2429" y="0"/>
                    <a:pt x="182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0169;p79">
              <a:extLst>
                <a:ext uri="{FF2B5EF4-FFF2-40B4-BE49-F238E27FC236}">
                  <a16:creationId xmlns:a16="http://schemas.microsoft.com/office/drawing/2014/main" id="{DA0E5EBA-2182-4879-8DCF-A93E24BA68C0}"/>
                </a:ext>
              </a:extLst>
            </p:cNvPr>
            <p:cNvSpPr/>
            <p:nvPr/>
          </p:nvSpPr>
          <p:spPr>
            <a:xfrm>
              <a:off x="5001448" y="3108498"/>
              <a:ext cx="113338" cy="151244"/>
            </a:xfrm>
            <a:custGeom>
              <a:avLst/>
              <a:gdLst/>
              <a:ahLst/>
              <a:cxnLst/>
              <a:rect l="l" t="t" r="r" b="b"/>
              <a:pathLst>
                <a:path w="3561" h="4752" extrusionOk="0">
                  <a:moveTo>
                    <a:pt x="1811" y="322"/>
                  </a:moveTo>
                  <a:cubicBezTo>
                    <a:pt x="2251" y="322"/>
                    <a:pt x="2585" y="679"/>
                    <a:pt x="2585" y="1096"/>
                  </a:cubicBezTo>
                  <a:lnTo>
                    <a:pt x="2585" y="1203"/>
                  </a:lnTo>
                  <a:lnTo>
                    <a:pt x="2573" y="1203"/>
                  </a:lnTo>
                  <a:cubicBezTo>
                    <a:pt x="2346" y="1144"/>
                    <a:pt x="2275" y="846"/>
                    <a:pt x="2263" y="846"/>
                  </a:cubicBezTo>
                  <a:cubicBezTo>
                    <a:pt x="2251" y="786"/>
                    <a:pt x="2204" y="727"/>
                    <a:pt x="2132" y="727"/>
                  </a:cubicBezTo>
                  <a:cubicBezTo>
                    <a:pt x="2124" y="725"/>
                    <a:pt x="2116" y="725"/>
                    <a:pt x="2107" y="725"/>
                  </a:cubicBezTo>
                  <a:cubicBezTo>
                    <a:pt x="2051" y="725"/>
                    <a:pt x="1986" y="756"/>
                    <a:pt x="1965" y="786"/>
                  </a:cubicBezTo>
                  <a:cubicBezTo>
                    <a:pt x="1692" y="1203"/>
                    <a:pt x="1037" y="1203"/>
                    <a:pt x="1025" y="1203"/>
                  </a:cubicBezTo>
                  <a:lnTo>
                    <a:pt x="965" y="1203"/>
                  </a:lnTo>
                  <a:lnTo>
                    <a:pt x="965" y="1096"/>
                  </a:lnTo>
                  <a:cubicBezTo>
                    <a:pt x="965" y="667"/>
                    <a:pt x="1322" y="322"/>
                    <a:pt x="1739" y="322"/>
                  </a:cubicBezTo>
                  <a:close/>
                  <a:moveTo>
                    <a:pt x="2751" y="1668"/>
                  </a:moveTo>
                  <a:cubicBezTo>
                    <a:pt x="2787" y="1703"/>
                    <a:pt x="2787" y="1727"/>
                    <a:pt x="2787" y="1763"/>
                  </a:cubicBezTo>
                  <a:cubicBezTo>
                    <a:pt x="2787" y="1798"/>
                    <a:pt x="2763" y="1846"/>
                    <a:pt x="2715" y="1858"/>
                  </a:cubicBezTo>
                  <a:lnTo>
                    <a:pt x="2715" y="1668"/>
                  </a:lnTo>
                  <a:close/>
                  <a:moveTo>
                    <a:pt x="858" y="1679"/>
                  </a:moveTo>
                  <a:lnTo>
                    <a:pt x="858" y="1894"/>
                  </a:lnTo>
                  <a:cubicBezTo>
                    <a:pt x="834" y="1858"/>
                    <a:pt x="799" y="1834"/>
                    <a:pt x="799" y="1775"/>
                  </a:cubicBezTo>
                  <a:cubicBezTo>
                    <a:pt x="799" y="1739"/>
                    <a:pt x="810" y="1715"/>
                    <a:pt x="834" y="1679"/>
                  </a:cubicBezTo>
                  <a:close/>
                  <a:moveTo>
                    <a:pt x="2096" y="1203"/>
                  </a:moveTo>
                  <a:cubicBezTo>
                    <a:pt x="2156" y="1322"/>
                    <a:pt x="2263" y="1441"/>
                    <a:pt x="2406" y="1501"/>
                  </a:cubicBezTo>
                  <a:lnTo>
                    <a:pt x="2406" y="1977"/>
                  </a:lnTo>
                  <a:cubicBezTo>
                    <a:pt x="2394" y="2263"/>
                    <a:pt x="2156" y="2501"/>
                    <a:pt x="1870" y="2501"/>
                  </a:cubicBezTo>
                  <a:lnTo>
                    <a:pt x="1727" y="2501"/>
                  </a:lnTo>
                  <a:cubicBezTo>
                    <a:pt x="1430" y="2501"/>
                    <a:pt x="1203" y="2263"/>
                    <a:pt x="1203" y="1977"/>
                  </a:cubicBezTo>
                  <a:lnTo>
                    <a:pt x="1203" y="1548"/>
                  </a:lnTo>
                  <a:cubicBezTo>
                    <a:pt x="1418" y="1525"/>
                    <a:pt x="1799" y="1441"/>
                    <a:pt x="2096" y="1203"/>
                  </a:cubicBezTo>
                  <a:close/>
                  <a:moveTo>
                    <a:pt x="1977" y="2834"/>
                  </a:moveTo>
                  <a:lnTo>
                    <a:pt x="1977" y="2918"/>
                  </a:lnTo>
                  <a:lnTo>
                    <a:pt x="1799" y="3108"/>
                  </a:lnTo>
                  <a:lnTo>
                    <a:pt x="1620" y="2941"/>
                  </a:lnTo>
                  <a:lnTo>
                    <a:pt x="1620" y="2834"/>
                  </a:lnTo>
                  <a:close/>
                  <a:moveTo>
                    <a:pt x="1751" y="1"/>
                  </a:moveTo>
                  <a:cubicBezTo>
                    <a:pt x="1144" y="1"/>
                    <a:pt x="632" y="501"/>
                    <a:pt x="632" y="1120"/>
                  </a:cubicBezTo>
                  <a:lnTo>
                    <a:pt x="632" y="1417"/>
                  </a:lnTo>
                  <a:cubicBezTo>
                    <a:pt x="537" y="1501"/>
                    <a:pt x="453" y="1644"/>
                    <a:pt x="453" y="1775"/>
                  </a:cubicBezTo>
                  <a:cubicBezTo>
                    <a:pt x="453" y="2025"/>
                    <a:pt x="656" y="2215"/>
                    <a:pt x="894" y="2239"/>
                  </a:cubicBezTo>
                  <a:cubicBezTo>
                    <a:pt x="953" y="2441"/>
                    <a:pt x="1096" y="2608"/>
                    <a:pt x="1275" y="2715"/>
                  </a:cubicBezTo>
                  <a:lnTo>
                    <a:pt x="1275" y="2799"/>
                  </a:lnTo>
                  <a:lnTo>
                    <a:pt x="596" y="3072"/>
                  </a:lnTo>
                  <a:cubicBezTo>
                    <a:pt x="537" y="3096"/>
                    <a:pt x="1" y="3311"/>
                    <a:pt x="1" y="3977"/>
                  </a:cubicBezTo>
                  <a:lnTo>
                    <a:pt x="1" y="4573"/>
                  </a:lnTo>
                  <a:cubicBezTo>
                    <a:pt x="1" y="4656"/>
                    <a:pt x="72" y="4739"/>
                    <a:pt x="156" y="4739"/>
                  </a:cubicBezTo>
                  <a:lnTo>
                    <a:pt x="572" y="4739"/>
                  </a:lnTo>
                  <a:cubicBezTo>
                    <a:pt x="668" y="4739"/>
                    <a:pt x="739" y="4656"/>
                    <a:pt x="739" y="4573"/>
                  </a:cubicBezTo>
                  <a:cubicBezTo>
                    <a:pt x="739" y="4477"/>
                    <a:pt x="668" y="4406"/>
                    <a:pt x="572" y="4406"/>
                  </a:cubicBezTo>
                  <a:lnTo>
                    <a:pt x="322" y="4406"/>
                  </a:lnTo>
                  <a:lnTo>
                    <a:pt x="322" y="3977"/>
                  </a:lnTo>
                  <a:cubicBezTo>
                    <a:pt x="322" y="3513"/>
                    <a:pt x="680" y="3382"/>
                    <a:pt x="691" y="3382"/>
                  </a:cubicBezTo>
                  <a:lnTo>
                    <a:pt x="715" y="3382"/>
                  </a:lnTo>
                  <a:lnTo>
                    <a:pt x="1334" y="3144"/>
                  </a:lnTo>
                  <a:lnTo>
                    <a:pt x="1668" y="3465"/>
                  </a:lnTo>
                  <a:cubicBezTo>
                    <a:pt x="1692" y="3501"/>
                    <a:pt x="1739" y="3513"/>
                    <a:pt x="1787" y="3513"/>
                  </a:cubicBezTo>
                  <a:cubicBezTo>
                    <a:pt x="1823" y="3513"/>
                    <a:pt x="1870" y="3501"/>
                    <a:pt x="1906" y="3465"/>
                  </a:cubicBezTo>
                  <a:lnTo>
                    <a:pt x="2215" y="3144"/>
                  </a:lnTo>
                  <a:lnTo>
                    <a:pt x="2835" y="3394"/>
                  </a:lnTo>
                  <a:lnTo>
                    <a:pt x="2858" y="3394"/>
                  </a:lnTo>
                  <a:cubicBezTo>
                    <a:pt x="2870" y="3394"/>
                    <a:pt x="3227" y="3525"/>
                    <a:pt x="3227" y="3989"/>
                  </a:cubicBezTo>
                  <a:lnTo>
                    <a:pt x="3227" y="4418"/>
                  </a:lnTo>
                  <a:lnTo>
                    <a:pt x="1108" y="4418"/>
                  </a:lnTo>
                  <a:cubicBezTo>
                    <a:pt x="1025" y="4418"/>
                    <a:pt x="953" y="4501"/>
                    <a:pt x="953" y="4585"/>
                  </a:cubicBezTo>
                  <a:cubicBezTo>
                    <a:pt x="953" y="4680"/>
                    <a:pt x="1025" y="4751"/>
                    <a:pt x="1108" y="4751"/>
                  </a:cubicBezTo>
                  <a:lnTo>
                    <a:pt x="3394" y="4751"/>
                  </a:lnTo>
                  <a:cubicBezTo>
                    <a:pt x="3477" y="4751"/>
                    <a:pt x="3549" y="4680"/>
                    <a:pt x="3549" y="4585"/>
                  </a:cubicBezTo>
                  <a:lnTo>
                    <a:pt x="3549" y="3989"/>
                  </a:lnTo>
                  <a:cubicBezTo>
                    <a:pt x="3561" y="3311"/>
                    <a:pt x="3037" y="3096"/>
                    <a:pt x="2966" y="3072"/>
                  </a:cubicBezTo>
                  <a:lnTo>
                    <a:pt x="2311" y="2799"/>
                  </a:lnTo>
                  <a:lnTo>
                    <a:pt x="2311" y="2715"/>
                  </a:lnTo>
                  <a:cubicBezTo>
                    <a:pt x="2489" y="2608"/>
                    <a:pt x="2620" y="2441"/>
                    <a:pt x="2692" y="2239"/>
                  </a:cubicBezTo>
                  <a:cubicBezTo>
                    <a:pt x="2930" y="2215"/>
                    <a:pt x="3120" y="2013"/>
                    <a:pt x="3120" y="1775"/>
                  </a:cubicBezTo>
                  <a:cubicBezTo>
                    <a:pt x="3120" y="1620"/>
                    <a:pt x="3049" y="1489"/>
                    <a:pt x="2942" y="1417"/>
                  </a:cubicBezTo>
                  <a:lnTo>
                    <a:pt x="2942" y="1120"/>
                  </a:lnTo>
                  <a:cubicBezTo>
                    <a:pt x="2942" y="501"/>
                    <a:pt x="2442" y="1"/>
                    <a:pt x="182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30" name="Google Shape;10441;p79">
            <a:extLst>
              <a:ext uri="{FF2B5EF4-FFF2-40B4-BE49-F238E27FC236}">
                <a16:creationId xmlns:a16="http://schemas.microsoft.com/office/drawing/2014/main" id="{865B75CF-804D-426D-BBBE-FB4D013D895E}"/>
              </a:ext>
            </a:extLst>
          </p:cNvPr>
          <p:cNvSpPr/>
          <p:nvPr/>
        </p:nvSpPr>
        <p:spPr>
          <a:xfrm>
            <a:off x="8198491" y="759178"/>
            <a:ext cx="607721" cy="623307"/>
          </a:xfrm>
          <a:custGeom>
            <a:avLst/>
            <a:gdLst/>
            <a:ahLst/>
            <a:cxnLst/>
            <a:rect l="l" t="t" r="r" b="b"/>
            <a:pathLst>
              <a:path w="11014" h="11014" extrusionOk="0">
                <a:moveTo>
                  <a:pt x="3739" y="358"/>
                </a:moveTo>
                <a:cubicBezTo>
                  <a:pt x="4048" y="358"/>
                  <a:pt x="4298" y="608"/>
                  <a:pt x="4298" y="917"/>
                </a:cubicBezTo>
                <a:cubicBezTo>
                  <a:pt x="4298" y="1131"/>
                  <a:pt x="4203" y="1310"/>
                  <a:pt x="4024" y="1405"/>
                </a:cubicBezTo>
                <a:cubicBezTo>
                  <a:pt x="3953" y="1441"/>
                  <a:pt x="3929" y="1501"/>
                  <a:pt x="3929" y="1560"/>
                </a:cubicBezTo>
                <a:lnTo>
                  <a:pt x="3929" y="1965"/>
                </a:lnTo>
                <a:cubicBezTo>
                  <a:pt x="3929" y="2048"/>
                  <a:pt x="4001" y="2143"/>
                  <a:pt x="4108" y="2143"/>
                </a:cubicBezTo>
                <a:lnTo>
                  <a:pt x="5334" y="2143"/>
                </a:lnTo>
                <a:lnTo>
                  <a:pt x="5334" y="3358"/>
                </a:lnTo>
                <a:cubicBezTo>
                  <a:pt x="5334" y="3453"/>
                  <a:pt x="5406" y="3536"/>
                  <a:pt x="5513" y="3536"/>
                </a:cubicBezTo>
                <a:lnTo>
                  <a:pt x="5906" y="3536"/>
                </a:lnTo>
                <a:cubicBezTo>
                  <a:pt x="5965" y="3536"/>
                  <a:pt x="6025" y="3513"/>
                  <a:pt x="6060" y="3453"/>
                </a:cubicBezTo>
                <a:cubicBezTo>
                  <a:pt x="6168" y="3275"/>
                  <a:pt x="6358" y="3167"/>
                  <a:pt x="6549" y="3167"/>
                </a:cubicBezTo>
                <a:cubicBezTo>
                  <a:pt x="6858" y="3167"/>
                  <a:pt x="7120" y="3417"/>
                  <a:pt x="7120" y="3727"/>
                </a:cubicBezTo>
                <a:cubicBezTo>
                  <a:pt x="7120" y="4048"/>
                  <a:pt x="6858" y="4298"/>
                  <a:pt x="6549" y="4298"/>
                </a:cubicBezTo>
                <a:cubicBezTo>
                  <a:pt x="6346" y="4298"/>
                  <a:pt x="6168" y="4191"/>
                  <a:pt x="6060" y="4013"/>
                </a:cubicBezTo>
                <a:cubicBezTo>
                  <a:pt x="6025" y="3953"/>
                  <a:pt x="5965" y="3929"/>
                  <a:pt x="5906" y="3929"/>
                </a:cubicBezTo>
                <a:lnTo>
                  <a:pt x="5513" y="3929"/>
                </a:lnTo>
                <a:cubicBezTo>
                  <a:pt x="5417" y="3929"/>
                  <a:pt x="5334" y="4001"/>
                  <a:pt x="5334" y="4108"/>
                </a:cubicBezTo>
                <a:lnTo>
                  <a:pt x="5334" y="5322"/>
                </a:lnTo>
                <a:lnTo>
                  <a:pt x="4286" y="5322"/>
                </a:lnTo>
                <a:lnTo>
                  <a:pt x="4286" y="5191"/>
                </a:lnTo>
                <a:cubicBezTo>
                  <a:pt x="4513" y="5013"/>
                  <a:pt x="4655" y="4739"/>
                  <a:pt x="4655" y="4465"/>
                </a:cubicBezTo>
                <a:cubicBezTo>
                  <a:pt x="4655" y="3953"/>
                  <a:pt x="4239" y="3536"/>
                  <a:pt x="3739" y="3536"/>
                </a:cubicBezTo>
                <a:cubicBezTo>
                  <a:pt x="3227" y="3536"/>
                  <a:pt x="2810" y="3953"/>
                  <a:pt x="2810" y="4465"/>
                </a:cubicBezTo>
                <a:cubicBezTo>
                  <a:pt x="2810" y="4739"/>
                  <a:pt x="2953" y="5025"/>
                  <a:pt x="3191" y="5191"/>
                </a:cubicBezTo>
                <a:lnTo>
                  <a:pt x="3191" y="5322"/>
                </a:lnTo>
                <a:lnTo>
                  <a:pt x="2143" y="5322"/>
                </a:lnTo>
                <a:lnTo>
                  <a:pt x="2143" y="2143"/>
                </a:lnTo>
                <a:lnTo>
                  <a:pt x="3370" y="2143"/>
                </a:lnTo>
                <a:cubicBezTo>
                  <a:pt x="3453" y="2143"/>
                  <a:pt x="3548" y="2060"/>
                  <a:pt x="3548" y="1965"/>
                </a:cubicBezTo>
                <a:lnTo>
                  <a:pt x="3548" y="1560"/>
                </a:lnTo>
                <a:cubicBezTo>
                  <a:pt x="3548" y="1501"/>
                  <a:pt x="3512" y="1441"/>
                  <a:pt x="3453" y="1405"/>
                </a:cubicBezTo>
                <a:cubicBezTo>
                  <a:pt x="3274" y="1298"/>
                  <a:pt x="3167" y="1108"/>
                  <a:pt x="3167" y="917"/>
                </a:cubicBezTo>
                <a:cubicBezTo>
                  <a:pt x="3167" y="608"/>
                  <a:pt x="3429" y="358"/>
                  <a:pt x="3739" y="358"/>
                </a:cubicBezTo>
                <a:close/>
                <a:moveTo>
                  <a:pt x="8870" y="5644"/>
                </a:moveTo>
                <a:lnTo>
                  <a:pt x="8870" y="7632"/>
                </a:lnTo>
                <a:lnTo>
                  <a:pt x="8870" y="7858"/>
                </a:lnTo>
                <a:lnTo>
                  <a:pt x="8870" y="8870"/>
                </a:lnTo>
                <a:lnTo>
                  <a:pt x="7656" y="8870"/>
                </a:lnTo>
                <a:cubicBezTo>
                  <a:pt x="7561" y="8870"/>
                  <a:pt x="7477" y="8942"/>
                  <a:pt x="7477" y="9049"/>
                </a:cubicBezTo>
                <a:lnTo>
                  <a:pt x="7477" y="9442"/>
                </a:lnTo>
                <a:cubicBezTo>
                  <a:pt x="7477" y="9502"/>
                  <a:pt x="7501" y="9561"/>
                  <a:pt x="7561" y="9597"/>
                </a:cubicBezTo>
                <a:cubicBezTo>
                  <a:pt x="7739" y="9704"/>
                  <a:pt x="7846" y="9894"/>
                  <a:pt x="7846" y="10085"/>
                </a:cubicBezTo>
                <a:cubicBezTo>
                  <a:pt x="7846" y="10394"/>
                  <a:pt x="7596" y="10656"/>
                  <a:pt x="7275" y="10656"/>
                </a:cubicBezTo>
                <a:cubicBezTo>
                  <a:pt x="6965" y="10656"/>
                  <a:pt x="6715" y="10394"/>
                  <a:pt x="6715" y="10085"/>
                </a:cubicBezTo>
                <a:cubicBezTo>
                  <a:pt x="6715" y="9883"/>
                  <a:pt x="6822" y="9704"/>
                  <a:pt x="7001" y="9597"/>
                </a:cubicBezTo>
                <a:cubicBezTo>
                  <a:pt x="7061" y="9561"/>
                  <a:pt x="7084" y="9502"/>
                  <a:pt x="7084" y="9442"/>
                </a:cubicBezTo>
                <a:lnTo>
                  <a:pt x="7084" y="9049"/>
                </a:lnTo>
                <a:cubicBezTo>
                  <a:pt x="7084" y="8954"/>
                  <a:pt x="7013" y="8870"/>
                  <a:pt x="6906" y="8870"/>
                </a:cubicBezTo>
                <a:lnTo>
                  <a:pt x="5691" y="8870"/>
                </a:lnTo>
                <a:lnTo>
                  <a:pt x="5691" y="7644"/>
                </a:lnTo>
                <a:cubicBezTo>
                  <a:pt x="5691" y="7549"/>
                  <a:pt x="5608" y="7466"/>
                  <a:pt x="5513" y="7466"/>
                </a:cubicBezTo>
                <a:lnTo>
                  <a:pt x="5108" y="7466"/>
                </a:lnTo>
                <a:cubicBezTo>
                  <a:pt x="5048" y="7466"/>
                  <a:pt x="4989" y="7489"/>
                  <a:pt x="4953" y="7549"/>
                </a:cubicBezTo>
                <a:cubicBezTo>
                  <a:pt x="4846" y="7739"/>
                  <a:pt x="4655" y="7835"/>
                  <a:pt x="4465" y="7835"/>
                </a:cubicBezTo>
                <a:cubicBezTo>
                  <a:pt x="4155" y="7835"/>
                  <a:pt x="3905" y="7585"/>
                  <a:pt x="3905" y="7251"/>
                </a:cubicBezTo>
                <a:cubicBezTo>
                  <a:pt x="3905" y="6942"/>
                  <a:pt x="4155" y="6680"/>
                  <a:pt x="4465" y="6680"/>
                </a:cubicBezTo>
                <a:cubicBezTo>
                  <a:pt x="4679" y="6680"/>
                  <a:pt x="4846" y="6787"/>
                  <a:pt x="4953" y="6954"/>
                </a:cubicBezTo>
                <a:cubicBezTo>
                  <a:pt x="4989" y="7013"/>
                  <a:pt x="5048" y="7049"/>
                  <a:pt x="5108" y="7049"/>
                </a:cubicBezTo>
                <a:lnTo>
                  <a:pt x="5513" y="7049"/>
                </a:lnTo>
                <a:cubicBezTo>
                  <a:pt x="5596" y="7049"/>
                  <a:pt x="5691" y="6977"/>
                  <a:pt x="5691" y="6870"/>
                </a:cubicBezTo>
                <a:lnTo>
                  <a:pt x="5691" y="5644"/>
                </a:lnTo>
                <a:lnTo>
                  <a:pt x="6727" y="5644"/>
                </a:lnTo>
                <a:lnTo>
                  <a:pt x="6727" y="5787"/>
                </a:lnTo>
                <a:cubicBezTo>
                  <a:pt x="6501" y="5965"/>
                  <a:pt x="6358" y="6227"/>
                  <a:pt x="6358" y="6513"/>
                </a:cubicBezTo>
                <a:cubicBezTo>
                  <a:pt x="6358" y="7013"/>
                  <a:pt x="6775" y="7430"/>
                  <a:pt x="7275" y="7430"/>
                </a:cubicBezTo>
                <a:cubicBezTo>
                  <a:pt x="7787" y="7430"/>
                  <a:pt x="8204" y="7013"/>
                  <a:pt x="8204" y="6513"/>
                </a:cubicBezTo>
                <a:cubicBezTo>
                  <a:pt x="8204" y="6227"/>
                  <a:pt x="8073" y="5942"/>
                  <a:pt x="7834" y="5787"/>
                </a:cubicBezTo>
                <a:lnTo>
                  <a:pt x="7834" y="5644"/>
                </a:lnTo>
                <a:close/>
                <a:moveTo>
                  <a:pt x="3739" y="0"/>
                </a:moveTo>
                <a:cubicBezTo>
                  <a:pt x="3227" y="0"/>
                  <a:pt x="2810" y="405"/>
                  <a:pt x="2810" y="917"/>
                </a:cubicBezTo>
                <a:cubicBezTo>
                  <a:pt x="2810" y="1203"/>
                  <a:pt x="2941" y="1489"/>
                  <a:pt x="3179" y="1643"/>
                </a:cubicBezTo>
                <a:lnTo>
                  <a:pt x="3179" y="1786"/>
                </a:lnTo>
                <a:lnTo>
                  <a:pt x="1965" y="1786"/>
                </a:lnTo>
                <a:cubicBezTo>
                  <a:pt x="1869" y="1786"/>
                  <a:pt x="1786" y="1858"/>
                  <a:pt x="1786" y="1965"/>
                </a:cubicBezTo>
                <a:lnTo>
                  <a:pt x="1786" y="5501"/>
                </a:lnTo>
                <a:lnTo>
                  <a:pt x="1786" y="6727"/>
                </a:lnTo>
                <a:lnTo>
                  <a:pt x="1655" y="6727"/>
                </a:lnTo>
                <a:cubicBezTo>
                  <a:pt x="1476" y="6501"/>
                  <a:pt x="1203" y="6346"/>
                  <a:pt x="917" y="6346"/>
                </a:cubicBezTo>
                <a:cubicBezTo>
                  <a:pt x="417" y="6346"/>
                  <a:pt x="0" y="6763"/>
                  <a:pt x="0" y="7275"/>
                </a:cubicBezTo>
                <a:cubicBezTo>
                  <a:pt x="0" y="7775"/>
                  <a:pt x="417" y="8192"/>
                  <a:pt x="917" y="8192"/>
                </a:cubicBezTo>
                <a:cubicBezTo>
                  <a:pt x="1203" y="8192"/>
                  <a:pt x="1488" y="8061"/>
                  <a:pt x="1655" y="7823"/>
                </a:cubicBezTo>
                <a:lnTo>
                  <a:pt x="1786" y="7823"/>
                </a:lnTo>
                <a:lnTo>
                  <a:pt x="1786" y="9049"/>
                </a:lnTo>
                <a:cubicBezTo>
                  <a:pt x="1786" y="9132"/>
                  <a:pt x="1857" y="9228"/>
                  <a:pt x="1965" y="9228"/>
                </a:cubicBezTo>
                <a:lnTo>
                  <a:pt x="2584" y="9228"/>
                </a:lnTo>
                <a:cubicBezTo>
                  <a:pt x="2679" y="9228"/>
                  <a:pt x="2762" y="9144"/>
                  <a:pt x="2762" y="9049"/>
                </a:cubicBezTo>
                <a:cubicBezTo>
                  <a:pt x="2762" y="8942"/>
                  <a:pt x="2691" y="8870"/>
                  <a:pt x="2584" y="8870"/>
                </a:cubicBezTo>
                <a:lnTo>
                  <a:pt x="2143" y="8870"/>
                </a:lnTo>
                <a:lnTo>
                  <a:pt x="2143" y="7644"/>
                </a:lnTo>
                <a:cubicBezTo>
                  <a:pt x="2143" y="7561"/>
                  <a:pt x="2072" y="7466"/>
                  <a:pt x="1965" y="7466"/>
                </a:cubicBezTo>
                <a:lnTo>
                  <a:pt x="1560" y="7466"/>
                </a:lnTo>
                <a:cubicBezTo>
                  <a:pt x="1500" y="7466"/>
                  <a:pt x="1441" y="7501"/>
                  <a:pt x="1417" y="7561"/>
                </a:cubicBezTo>
                <a:cubicBezTo>
                  <a:pt x="1310" y="7739"/>
                  <a:pt x="1119" y="7835"/>
                  <a:pt x="917" y="7835"/>
                </a:cubicBezTo>
                <a:cubicBezTo>
                  <a:pt x="607" y="7835"/>
                  <a:pt x="357" y="7585"/>
                  <a:pt x="357" y="7275"/>
                </a:cubicBezTo>
                <a:cubicBezTo>
                  <a:pt x="357" y="6965"/>
                  <a:pt x="607" y="6704"/>
                  <a:pt x="917" y="6704"/>
                </a:cubicBezTo>
                <a:cubicBezTo>
                  <a:pt x="1131" y="6704"/>
                  <a:pt x="1310" y="6811"/>
                  <a:pt x="1417" y="6989"/>
                </a:cubicBezTo>
                <a:cubicBezTo>
                  <a:pt x="1441" y="7049"/>
                  <a:pt x="1500" y="7085"/>
                  <a:pt x="1560" y="7085"/>
                </a:cubicBezTo>
                <a:lnTo>
                  <a:pt x="1965" y="7085"/>
                </a:lnTo>
                <a:cubicBezTo>
                  <a:pt x="2048" y="7085"/>
                  <a:pt x="2143" y="7001"/>
                  <a:pt x="2143" y="6906"/>
                </a:cubicBezTo>
                <a:lnTo>
                  <a:pt x="2143" y="5680"/>
                </a:lnTo>
                <a:lnTo>
                  <a:pt x="3358" y="5680"/>
                </a:lnTo>
                <a:cubicBezTo>
                  <a:pt x="3453" y="5680"/>
                  <a:pt x="3536" y="5608"/>
                  <a:pt x="3536" y="5501"/>
                </a:cubicBezTo>
                <a:lnTo>
                  <a:pt x="3536" y="5096"/>
                </a:lnTo>
                <a:cubicBezTo>
                  <a:pt x="3536" y="5037"/>
                  <a:pt x="3512" y="4977"/>
                  <a:pt x="3453" y="4953"/>
                </a:cubicBezTo>
                <a:cubicBezTo>
                  <a:pt x="3274" y="4846"/>
                  <a:pt x="3167" y="4656"/>
                  <a:pt x="3167" y="4465"/>
                </a:cubicBezTo>
                <a:cubicBezTo>
                  <a:pt x="3167" y="4144"/>
                  <a:pt x="3417" y="3894"/>
                  <a:pt x="3739" y="3894"/>
                </a:cubicBezTo>
                <a:cubicBezTo>
                  <a:pt x="4048" y="3894"/>
                  <a:pt x="4298" y="4144"/>
                  <a:pt x="4298" y="4465"/>
                </a:cubicBezTo>
                <a:cubicBezTo>
                  <a:pt x="4298" y="4668"/>
                  <a:pt x="4191" y="4846"/>
                  <a:pt x="4013" y="4953"/>
                </a:cubicBezTo>
                <a:cubicBezTo>
                  <a:pt x="3953" y="4977"/>
                  <a:pt x="3929" y="5037"/>
                  <a:pt x="3929" y="5096"/>
                </a:cubicBezTo>
                <a:lnTo>
                  <a:pt x="3929" y="5501"/>
                </a:lnTo>
                <a:cubicBezTo>
                  <a:pt x="3929" y="5596"/>
                  <a:pt x="4001" y="5680"/>
                  <a:pt x="4108" y="5680"/>
                </a:cubicBezTo>
                <a:lnTo>
                  <a:pt x="5322" y="5680"/>
                </a:lnTo>
                <a:lnTo>
                  <a:pt x="5322" y="6727"/>
                </a:lnTo>
                <a:lnTo>
                  <a:pt x="5191" y="6727"/>
                </a:lnTo>
                <a:cubicBezTo>
                  <a:pt x="5013" y="6501"/>
                  <a:pt x="4751" y="6346"/>
                  <a:pt x="4465" y="6346"/>
                </a:cubicBezTo>
                <a:cubicBezTo>
                  <a:pt x="3953" y="6346"/>
                  <a:pt x="3536" y="6763"/>
                  <a:pt x="3536" y="7275"/>
                </a:cubicBezTo>
                <a:cubicBezTo>
                  <a:pt x="3536" y="7775"/>
                  <a:pt x="3953" y="8192"/>
                  <a:pt x="4465" y="8192"/>
                </a:cubicBezTo>
                <a:cubicBezTo>
                  <a:pt x="4751" y="8192"/>
                  <a:pt x="5025" y="8061"/>
                  <a:pt x="5191" y="7823"/>
                </a:cubicBezTo>
                <a:lnTo>
                  <a:pt x="5322" y="7823"/>
                </a:lnTo>
                <a:lnTo>
                  <a:pt x="5322" y="8870"/>
                </a:lnTo>
                <a:lnTo>
                  <a:pt x="3120" y="8870"/>
                </a:lnTo>
                <a:cubicBezTo>
                  <a:pt x="3036" y="8870"/>
                  <a:pt x="2941" y="8942"/>
                  <a:pt x="2941" y="9049"/>
                </a:cubicBezTo>
                <a:cubicBezTo>
                  <a:pt x="2941" y="9144"/>
                  <a:pt x="3024" y="9228"/>
                  <a:pt x="3120" y="9228"/>
                </a:cubicBezTo>
                <a:lnTo>
                  <a:pt x="6727" y="9228"/>
                </a:lnTo>
                <a:lnTo>
                  <a:pt x="6727" y="9359"/>
                </a:lnTo>
                <a:cubicBezTo>
                  <a:pt x="6501" y="9537"/>
                  <a:pt x="6358" y="9799"/>
                  <a:pt x="6358" y="10085"/>
                </a:cubicBezTo>
                <a:cubicBezTo>
                  <a:pt x="6358" y="10597"/>
                  <a:pt x="6775" y="11014"/>
                  <a:pt x="7275" y="11014"/>
                </a:cubicBezTo>
                <a:cubicBezTo>
                  <a:pt x="7787" y="11014"/>
                  <a:pt x="8204" y="10597"/>
                  <a:pt x="8204" y="10085"/>
                </a:cubicBezTo>
                <a:cubicBezTo>
                  <a:pt x="8204" y="9799"/>
                  <a:pt x="8061" y="9525"/>
                  <a:pt x="7823" y="9359"/>
                </a:cubicBezTo>
                <a:lnTo>
                  <a:pt x="7823" y="9228"/>
                </a:lnTo>
                <a:lnTo>
                  <a:pt x="9049" y="9228"/>
                </a:lnTo>
                <a:cubicBezTo>
                  <a:pt x="9132" y="9228"/>
                  <a:pt x="9227" y="9144"/>
                  <a:pt x="9227" y="9049"/>
                </a:cubicBezTo>
                <a:lnTo>
                  <a:pt x="9227" y="7858"/>
                </a:lnTo>
                <a:lnTo>
                  <a:pt x="9227" y="7632"/>
                </a:lnTo>
                <a:lnTo>
                  <a:pt x="9227" y="5501"/>
                </a:lnTo>
                <a:lnTo>
                  <a:pt x="9227" y="4287"/>
                </a:lnTo>
                <a:lnTo>
                  <a:pt x="9358" y="4287"/>
                </a:lnTo>
                <a:cubicBezTo>
                  <a:pt x="9537" y="4501"/>
                  <a:pt x="9811" y="4656"/>
                  <a:pt x="10097" y="4656"/>
                </a:cubicBezTo>
                <a:cubicBezTo>
                  <a:pt x="10597" y="4656"/>
                  <a:pt x="11013" y="4239"/>
                  <a:pt x="11013" y="3727"/>
                </a:cubicBezTo>
                <a:cubicBezTo>
                  <a:pt x="11013" y="3227"/>
                  <a:pt x="10597" y="2810"/>
                  <a:pt x="10097" y="2810"/>
                </a:cubicBezTo>
                <a:cubicBezTo>
                  <a:pt x="9811" y="2810"/>
                  <a:pt x="9525" y="2941"/>
                  <a:pt x="9358" y="3179"/>
                </a:cubicBezTo>
                <a:lnTo>
                  <a:pt x="9227" y="3179"/>
                </a:lnTo>
                <a:lnTo>
                  <a:pt x="9227" y="1965"/>
                </a:lnTo>
                <a:cubicBezTo>
                  <a:pt x="9227" y="1870"/>
                  <a:pt x="9156" y="1786"/>
                  <a:pt x="9049" y="1786"/>
                </a:cubicBezTo>
                <a:lnTo>
                  <a:pt x="8465" y="1786"/>
                </a:lnTo>
                <a:cubicBezTo>
                  <a:pt x="8382" y="1786"/>
                  <a:pt x="8287" y="1858"/>
                  <a:pt x="8287" y="1965"/>
                </a:cubicBezTo>
                <a:cubicBezTo>
                  <a:pt x="8287" y="2048"/>
                  <a:pt x="8358" y="2143"/>
                  <a:pt x="8465" y="2143"/>
                </a:cubicBezTo>
                <a:lnTo>
                  <a:pt x="8870" y="2143"/>
                </a:lnTo>
                <a:lnTo>
                  <a:pt x="8870" y="3358"/>
                </a:lnTo>
                <a:cubicBezTo>
                  <a:pt x="8870" y="3453"/>
                  <a:pt x="8942" y="3536"/>
                  <a:pt x="9049" y="3536"/>
                </a:cubicBezTo>
                <a:lnTo>
                  <a:pt x="9454" y="3536"/>
                </a:lnTo>
                <a:cubicBezTo>
                  <a:pt x="9513" y="3536"/>
                  <a:pt x="9573" y="3513"/>
                  <a:pt x="9597" y="3453"/>
                </a:cubicBezTo>
                <a:cubicBezTo>
                  <a:pt x="9704" y="3275"/>
                  <a:pt x="9894" y="3167"/>
                  <a:pt x="10085" y="3167"/>
                </a:cubicBezTo>
                <a:cubicBezTo>
                  <a:pt x="10406" y="3167"/>
                  <a:pt x="10656" y="3417"/>
                  <a:pt x="10656" y="3727"/>
                </a:cubicBezTo>
                <a:cubicBezTo>
                  <a:pt x="10656" y="4048"/>
                  <a:pt x="10406" y="4298"/>
                  <a:pt x="10085" y="4298"/>
                </a:cubicBezTo>
                <a:cubicBezTo>
                  <a:pt x="9882" y="4298"/>
                  <a:pt x="9704" y="4191"/>
                  <a:pt x="9597" y="4013"/>
                </a:cubicBezTo>
                <a:cubicBezTo>
                  <a:pt x="9573" y="3953"/>
                  <a:pt x="9513" y="3929"/>
                  <a:pt x="9454" y="3929"/>
                </a:cubicBezTo>
                <a:lnTo>
                  <a:pt x="9049" y="3929"/>
                </a:lnTo>
                <a:cubicBezTo>
                  <a:pt x="8966" y="3929"/>
                  <a:pt x="8870" y="4001"/>
                  <a:pt x="8870" y="4108"/>
                </a:cubicBezTo>
                <a:lnTo>
                  <a:pt x="8870" y="5322"/>
                </a:lnTo>
                <a:lnTo>
                  <a:pt x="7644" y="5322"/>
                </a:lnTo>
                <a:cubicBezTo>
                  <a:pt x="7561" y="5322"/>
                  <a:pt x="7465" y="5394"/>
                  <a:pt x="7465" y="5501"/>
                </a:cubicBezTo>
                <a:lnTo>
                  <a:pt x="7465" y="5906"/>
                </a:lnTo>
                <a:cubicBezTo>
                  <a:pt x="7465" y="5965"/>
                  <a:pt x="7501" y="6025"/>
                  <a:pt x="7561" y="6049"/>
                </a:cubicBezTo>
                <a:cubicBezTo>
                  <a:pt x="7739" y="6156"/>
                  <a:pt x="7846" y="6346"/>
                  <a:pt x="7846" y="6549"/>
                </a:cubicBezTo>
                <a:cubicBezTo>
                  <a:pt x="7846" y="6858"/>
                  <a:pt x="7584" y="7108"/>
                  <a:pt x="7275" y="7108"/>
                </a:cubicBezTo>
                <a:cubicBezTo>
                  <a:pt x="6965" y="7108"/>
                  <a:pt x="6715" y="6858"/>
                  <a:pt x="6715" y="6549"/>
                </a:cubicBezTo>
                <a:cubicBezTo>
                  <a:pt x="6715" y="6334"/>
                  <a:pt x="6810" y="6156"/>
                  <a:pt x="7001" y="6049"/>
                </a:cubicBezTo>
                <a:cubicBezTo>
                  <a:pt x="7061" y="6025"/>
                  <a:pt x="7084" y="5965"/>
                  <a:pt x="7084" y="5906"/>
                </a:cubicBezTo>
                <a:lnTo>
                  <a:pt x="7084" y="5501"/>
                </a:lnTo>
                <a:cubicBezTo>
                  <a:pt x="7084" y="5418"/>
                  <a:pt x="7013" y="5322"/>
                  <a:pt x="6906" y="5322"/>
                </a:cubicBezTo>
                <a:lnTo>
                  <a:pt x="5679" y="5322"/>
                </a:lnTo>
                <a:lnTo>
                  <a:pt x="5679" y="4287"/>
                </a:lnTo>
                <a:lnTo>
                  <a:pt x="5822" y="4287"/>
                </a:lnTo>
                <a:cubicBezTo>
                  <a:pt x="6001" y="4501"/>
                  <a:pt x="6263" y="4656"/>
                  <a:pt x="6549" y="4656"/>
                </a:cubicBezTo>
                <a:cubicBezTo>
                  <a:pt x="7061" y="4656"/>
                  <a:pt x="7477" y="4239"/>
                  <a:pt x="7477" y="3727"/>
                </a:cubicBezTo>
                <a:cubicBezTo>
                  <a:pt x="7477" y="3227"/>
                  <a:pt x="7061" y="2810"/>
                  <a:pt x="6549" y="2810"/>
                </a:cubicBezTo>
                <a:cubicBezTo>
                  <a:pt x="6263" y="2810"/>
                  <a:pt x="5989" y="2941"/>
                  <a:pt x="5822" y="3179"/>
                </a:cubicBezTo>
                <a:lnTo>
                  <a:pt x="5679" y="3179"/>
                </a:lnTo>
                <a:lnTo>
                  <a:pt x="5679" y="2143"/>
                </a:lnTo>
                <a:lnTo>
                  <a:pt x="7882" y="2143"/>
                </a:lnTo>
                <a:cubicBezTo>
                  <a:pt x="7977" y="2143"/>
                  <a:pt x="8061" y="2060"/>
                  <a:pt x="8061" y="1965"/>
                </a:cubicBezTo>
                <a:cubicBezTo>
                  <a:pt x="8061" y="1870"/>
                  <a:pt x="7989" y="1786"/>
                  <a:pt x="7882" y="1786"/>
                </a:cubicBezTo>
                <a:lnTo>
                  <a:pt x="4286" y="1786"/>
                </a:lnTo>
                <a:lnTo>
                  <a:pt x="4286" y="1643"/>
                </a:lnTo>
                <a:cubicBezTo>
                  <a:pt x="4513" y="1465"/>
                  <a:pt x="4655" y="1203"/>
                  <a:pt x="4655" y="917"/>
                </a:cubicBezTo>
                <a:cubicBezTo>
                  <a:pt x="4655" y="417"/>
                  <a:pt x="4239" y="0"/>
                  <a:pt x="373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31" name="Google Shape;10450;p79">
            <a:extLst>
              <a:ext uri="{FF2B5EF4-FFF2-40B4-BE49-F238E27FC236}">
                <a16:creationId xmlns:a16="http://schemas.microsoft.com/office/drawing/2014/main" id="{7DD25E55-6847-4E47-B5B6-5255EA412A9D}"/>
              </a:ext>
            </a:extLst>
          </p:cNvPr>
          <p:cNvGrpSpPr/>
          <p:nvPr/>
        </p:nvGrpSpPr>
        <p:grpSpPr>
          <a:xfrm rot="20555775">
            <a:off x="1011261" y="769246"/>
            <a:ext cx="549336" cy="457283"/>
            <a:chOff x="5778676" y="3826972"/>
            <a:chExt cx="349052" cy="313055"/>
          </a:xfrm>
        </p:grpSpPr>
        <p:sp>
          <p:nvSpPr>
            <p:cNvPr id="32" name="Google Shape;10451;p79">
              <a:extLst>
                <a:ext uri="{FF2B5EF4-FFF2-40B4-BE49-F238E27FC236}">
                  <a16:creationId xmlns:a16="http://schemas.microsoft.com/office/drawing/2014/main" id="{767B24EF-982C-49C3-A7E2-03939291F809}"/>
                </a:ext>
              </a:extLst>
            </p:cNvPr>
            <p:cNvSpPr/>
            <p:nvPr/>
          </p:nvSpPr>
          <p:spPr>
            <a:xfrm>
              <a:off x="5923045" y="3890659"/>
              <a:ext cx="27690" cy="48155"/>
            </a:xfrm>
            <a:custGeom>
              <a:avLst/>
              <a:gdLst/>
              <a:ahLst/>
              <a:cxnLst/>
              <a:rect l="l" t="t" r="r" b="b"/>
              <a:pathLst>
                <a:path w="870" h="1513" extrusionOk="0">
                  <a:moveTo>
                    <a:pt x="406" y="286"/>
                  </a:moveTo>
                  <a:lnTo>
                    <a:pt x="406" y="560"/>
                  </a:lnTo>
                  <a:cubicBezTo>
                    <a:pt x="299" y="524"/>
                    <a:pt x="251" y="488"/>
                    <a:pt x="251" y="417"/>
                  </a:cubicBezTo>
                  <a:cubicBezTo>
                    <a:pt x="251" y="345"/>
                    <a:pt x="334" y="298"/>
                    <a:pt x="406" y="286"/>
                  </a:cubicBezTo>
                  <a:close/>
                  <a:moveTo>
                    <a:pt x="513" y="845"/>
                  </a:moveTo>
                  <a:cubicBezTo>
                    <a:pt x="632" y="893"/>
                    <a:pt x="644" y="953"/>
                    <a:pt x="644" y="1012"/>
                  </a:cubicBezTo>
                  <a:cubicBezTo>
                    <a:pt x="644" y="1119"/>
                    <a:pt x="584" y="1155"/>
                    <a:pt x="513" y="1179"/>
                  </a:cubicBezTo>
                  <a:lnTo>
                    <a:pt x="513" y="845"/>
                  </a:lnTo>
                  <a:close/>
                  <a:moveTo>
                    <a:pt x="465" y="0"/>
                  </a:moveTo>
                  <a:cubicBezTo>
                    <a:pt x="441" y="0"/>
                    <a:pt x="406" y="12"/>
                    <a:pt x="406" y="48"/>
                  </a:cubicBezTo>
                  <a:lnTo>
                    <a:pt x="406" y="83"/>
                  </a:lnTo>
                  <a:cubicBezTo>
                    <a:pt x="179" y="119"/>
                    <a:pt x="48" y="238"/>
                    <a:pt x="48" y="441"/>
                  </a:cubicBezTo>
                  <a:cubicBezTo>
                    <a:pt x="48" y="667"/>
                    <a:pt x="215" y="738"/>
                    <a:pt x="406" y="810"/>
                  </a:cubicBezTo>
                  <a:lnTo>
                    <a:pt x="406" y="1191"/>
                  </a:lnTo>
                  <a:cubicBezTo>
                    <a:pt x="299" y="1167"/>
                    <a:pt x="251" y="1143"/>
                    <a:pt x="168" y="1072"/>
                  </a:cubicBezTo>
                  <a:cubicBezTo>
                    <a:pt x="149" y="1058"/>
                    <a:pt x="132" y="1051"/>
                    <a:pt x="116" y="1051"/>
                  </a:cubicBezTo>
                  <a:cubicBezTo>
                    <a:pt x="92" y="1051"/>
                    <a:pt x="70" y="1067"/>
                    <a:pt x="48" y="1095"/>
                  </a:cubicBezTo>
                  <a:cubicBezTo>
                    <a:pt x="1" y="1155"/>
                    <a:pt x="1" y="1215"/>
                    <a:pt x="48" y="1262"/>
                  </a:cubicBezTo>
                  <a:cubicBezTo>
                    <a:pt x="120" y="1357"/>
                    <a:pt x="275" y="1417"/>
                    <a:pt x="406" y="1417"/>
                  </a:cubicBezTo>
                  <a:lnTo>
                    <a:pt x="406" y="1476"/>
                  </a:lnTo>
                  <a:cubicBezTo>
                    <a:pt x="406" y="1500"/>
                    <a:pt x="441" y="1512"/>
                    <a:pt x="465" y="1512"/>
                  </a:cubicBezTo>
                  <a:cubicBezTo>
                    <a:pt x="501" y="1512"/>
                    <a:pt x="525" y="1500"/>
                    <a:pt x="525" y="1476"/>
                  </a:cubicBezTo>
                  <a:lnTo>
                    <a:pt x="525" y="1417"/>
                  </a:lnTo>
                  <a:cubicBezTo>
                    <a:pt x="715" y="1381"/>
                    <a:pt x="870" y="1262"/>
                    <a:pt x="870" y="1024"/>
                  </a:cubicBezTo>
                  <a:cubicBezTo>
                    <a:pt x="870" y="774"/>
                    <a:pt x="739" y="679"/>
                    <a:pt x="525" y="607"/>
                  </a:cubicBezTo>
                  <a:lnTo>
                    <a:pt x="525" y="286"/>
                  </a:lnTo>
                  <a:cubicBezTo>
                    <a:pt x="572" y="286"/>
                    <a:pt x="596" y="298"/>
                    <a:pt x="656" y="322"/>
                  </a:cubicBezTo>
                  <a:cubicBezTo>
                    <a:pt x="682" y="335"/>
                    <a:pt x="713" y="352"/>
                    <a:pt x="745" y="352"/>
                  </a:cubicBezTo>
                  <a:cubicBezTo>
                    <a:pt x="770" y="352"/>
                    <a:pt x="796" y="341"/>
                    <a:pt x="822" y="310"/>
                  </a:cubicBezTo>
                  <a:cubicBezTo>
                    <a:pt x="858" y="262"/>
                    <a:pt x="870" y="202"/>
                    <a:pt x="810" y="155"/>
                  </a:cubicBezTo>
                  <a:cubicBezTo>
                    <a:pt x="739" y="107"/>
                    <a:pt x="620" y="83"/>
                    <a:pt x="525" y="83"/>
                  </a:cubicBezTo>
                  <a:lnTo>
                    <a:pt x="525" y="48"/>
                  </a:lnTo>
                  <a:cubicBezTo>
                    <a:pt x="525" y="12"/>
                    <a:pt x="501" y="0"/>
                    <a:pt x="46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0452;p79">
              <a:extLst>
                <a:ext uri="{FF2B5EF4-FFF2-40B4-BE49-F238E27FC236}">
                  <a16:creationId xmlns:a16="http://schemas.microsoft.com/office/drawing/2014/main" id="{38D76832-5639-4B32-B97E-FF3BCA7EBBE8}"/>
                </a:ext>
              </a:extLst>
            </p:cNvPr>
            <p:cNvSpPr/>
            <p:nvPr/>
          </p:nvSpPr>
          <p:spPr>
            <a:xfrm>
              <a:off x="5976866" y="3843268"/>
              <a:ext cx="80364" cy="80364"/>
            </a:xfrm>
            <a:custGeom>
              <a:avLst/>
              <a:gdLst/>
              <a:ahLst/>
              <a:cxnLst/>
              <a:rect l="l" t="t" r="r" b="b"/>
              <a:pathLst>
                <a:path w="2525" h="2525" extrusionOk="0">
                  <a:moveTo>
                    <a:pt x="1263" y="310"/>
                  </a:moveTo>
                  <a:cubicBezTo>
                    <a:pt x="1786" y="310"/>
                    <a:pt x="2215" y="739"/>
                    <a:pt x="2215" y="1263"/>
                  </a:cubicBezTo>
                  <a:cubicBezTo>
                    <a:pt x="2215" y="1787"/>
                    <a:pt x="1798" y="2215"/>
                    <a:pt x="1263" y="2215"/>
                  </a:cubicBezTo>
                  <a:cubicBezTo>
                    <a:pt x="739" y="2215"/>
                    <a:pt x="310" y="1787"/>
                    <a:pt x="310" y="1263"/>
                  </a:cubicBezTo>
                  <a:cubicBezTo>
                    <a:pt x="310" y="739"/>
                    <a:pt x="739" y="310"/>
                    <a:pt x="1263" y="310"/>
                  </a:cubicBezTo>
                  <a:close/>
                  <a:moveTo>
                    <a:pt x="1263" y="1"/>
                  </a:moveTo>
                  <a:cubicBezTo>
                    <a:pt x="560" y="1"/>
                    <a:pt x="1" y="560"/>
                    <a:pt x="1" y="1263"/>
                  </a:cubicBezTo>
                  <a:cubicBezTo>
                    <a:pt x="1" y="1965"/>
                    <a:pt x="560" y="2525"/>
                    <a:pt x="1263" y="2525"/>
                  </a:cubicBezTo>
                  <a:cubicBezTo>
                    <a:pt x="1965" y="2525"/>
                    <a:pt x="2525" y="1965"/>
                    <a:pt x="2525" y="1263"/>
                  </a:cubicBezTo>
                  <a:cubicBezTo>
                    <a:pt x="2525" y="560"/>
                    <a:pt x="1965" y="1"/>
                    <a:pt x="126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0453;p79">
              <a:extLst>
                <a:ext uri="{FF2B5EF4-FFF2-40B4-BE49-F238E27FC236}">
                  <a16:creationId xmlns:a16="http://schemas.microsoft.com/office/drawing/2014/main" id="{7AFF080F-4216-4F03-A306-ED5AED6018AA}"/>
                </a:ext>
              </a:extLst>
            </p:cNvPr>
            <p:cNvSpPr/>
            <p:nvPr/>
          </p:nvSpPr>
          <p:spPr>
            <a:xfrm>
              <a:off x="5879473" y="3826972"/>
              <a:ext cx="193288" cy="144051"/>
            </a:xfrm>
            <a:custGeom>
              <a:avLst/>
              <a:gdLst/>
              <a:ahLst/>
              <a:cxnLst/>
              <a:rect l="l" t="t" r="r" b="b"/>
              <a:pathLst>
                <a:path w="6073" h="4526" extrusionOk="0">
                  <a:moveTo>
                    <a:pt x="1798" y="1775"/>
                  </a:moveTo>
                  <a:cubicBezTo>
                    <a:pt x="2132" y="1775"/>
                    <a:pt x="2430" y="1942"/>
                    <a:pt x="2596" y="2192"/>
                  </a:cubicBezTo>
                  <a:cubicBezTo>
                    <a:pt x="2620" y="2346"/>
                    <a:pt x="2680" y="2477"/>
                    <a:pt x="2739" y="2608"/>
                  </a:cubicBezTo>
                  <a:cubicBezTo>
                    <a:pt x="2739" y="2656"/>
                    <a:pt x="2751" y="2704"/>
                    <a:pt x="2751" y="2727"/>
                  </a:cubicBezTo>
                  <a:cubicBezTo>
                    <a:pt x="2751" y="3251"/>
                    <a:pt x="2322" y="3680"/>
                    <a:pt x="1798" y="3680"/>
                  </a:cubicBezTo>
                  <a:cubicBezTo>
                    <a:pt x="1287" y="3680"/>
                    <a:pt x="846" y="3251"/>
                    <a:pt x="846" y="2727"/>
                  </a:cubicBezTo>
                  <a:cubicBezTo>
                    <a:pt x="846" y="2203"/>
                    <a:pt x="1287" y="1775"/>
                    <a:pt x="1798" y="1775"/>
                  </a:cubicBezTo>
                  <a:close/>
                  <a:moveTo>
                    <a:pt x="1810" y="1251"/>
                  </a:moveTo>
                  <a:cubicBezTo>
                    <a:pt x="2072" y="1251"/>
                    <a:pt x="2334" y="1334"/>
                    <a:pt x="2560" y="1465"/>
                  </a:cubicBezTo>
                  <a:cubicBezTo>
                    <a:pt x="2549" y="1537"/>
                    <a:pt x="2549" y="1632"/>
                    <a:pt x="2537" y="1692"/>
                  </a:cubicBezTo>
                  <a:cubicBezTo>
                    <a:pt x="2322" y="1537"/>
                    <a:pt x="2072" y="1453"/>
                    <a:pt x="1787" y="1453"/>
                  </a:cubicBezTo>
                  <a:cubicBezTo>
                    <a:pt x="1084" y="1453"/>
                    <a:pt x="525" y="2013"/>
                    <a:pt x="525" y="2715"/>
                  </a:cubicBezTo>
                  <a:cubicBezTo>
                    <a:pt x="525" y="3418"/>
                    <a:pt x="1084" y="3978"/>
                    <a:pt x="1787" y="3978"/>
                  </a:cubicBezTo>
                  <a:cubicBezTo>
                    <a:pt x="2382" y="3978"/>
                    <a:pt x="2894" y="3561"/>
                    <a:pt x="3025" y="3001"/>
                  </a:cubicBezTo>
                  <a:lnTo>
                    <a:pt x="3192" y="3156"/>
                  </a:lnTo>
                  <a:cubicBezTo>
                    <a:pt x="3025" y="3775"/>
                    <a:pt x="2465" y="4204"/>
                    <a:pt x="1810" y="4204"/>
                  </a:cubicBezTo>
                  <a:cubicBezTo>
                    <a:pt x="1001" y="4204"/>
                    <a:pt x="334" y="3549"/>
                    <a:pt x="334" y="2727"/>
                  </a:cubicBezTo>
                  <a:cubicBezTo>
                    <a:pt x="334" y="1906"/>
                    <a:pt x="989" y="1251"/>
                    <a:pt x="1810" y="1251"/>
                  </a:cubicBezTo>
                  <a:close/>
                  <a:moveTo>
                    <a:pt x="4299" y="1"/>
                  </a:moveTo>
                  <a:cubicBezTo>
                    <a:pt x="3549" y="1"/>
                    <a:pt x="2894" y="501"/>
                    <a:pt x="2632" y="1168"/>
                  </a:cubicBezTo>
                  <a:cubicBezTo>
                    <a:pt x="2382" y="1037"/>
                    <a:pt x="2084" y="953"/>
                    <a:pt x="1787" y="953"/>
                  </a:cubicBezTo>
                  <a:cubicBezTo>
                    <a:pt x="810" y="953"/>
                    <a:pt x="1" y="1763"/>
                    <a:pt x="1" y="2739"/>
                  </a:cubicBezTo>
                  <a:cubicBezTo>
                    <a:pt x="1" y="3727"/>
                    <a:pt x="810" y="4525"/>
                    <a:pt x="1787" y="4525"/>
                  </a:cubicBezTo>
                  <a:cubicBezTo>
                    <a:pt x="2549" y="4525"/>
                    <a:pt x="3203" y="4049"/>
                    <a:pt x="3453" y="3370"/>
                  </a:cubicBezTo>
                  <a:cubicBezTo>
                    <a:pt x="3703" y="3501"/>
                    <a:pt x="3989" y="3573"/>
                    <a:pt x="4299" y="3573"/>
                  </a:cubicBezTo>
                  <a:cubicBezTo>
                    <a:pt x="4704" y="3573"/>
                    <a:pt x="5108" y="3442"/>
                    <a:pt x="5418" y="3192"/>
                  </a:cubicBezTo>
                  <a:cubicBezTo>
                    <a:pt x="5728" y="2942"/>
                    <a:pt x="5954" y="2596"/>
                    <a:pt x="6049" y="2203"/>
                  </a:cubicBezTo>
                  <a:cubicBezTo>
                    <a:pt x="6073" y="2108"/>
                    <a:pt x="6037" y="2013"/>
                    <a:pt x="5942" y="2001"/>
                  </a:cubicBezTo>
                  <a:cubicBezTo>
                    <a:pt x="5932" y="2000"/>
                    <a:pt x="5921" y="1999"/>
                    <a:pt x="5911" y="1999"/>
                  </a:cubicBezTo>
                  <a:cubicBezTo>
                    <a:pt x="5839" y="1999"/>
                    <a:pt x="5772" y="2037"/>
                    <a:pt x="5751" y="2120"/>
                  </a:cubicBezTo>
                  <a:cubicBezTo>
                    <a:pt x="5597" y="2787"/>
                    <a:pt x="5001" y="3251"/>
                    <a:pt x="4323" y="3251"/>
                  </a:cubicBezTo>
                  <a:cubicBezTo>
                    <a:pt x="3787" y="3251"/>
                    <a:pt x="3311" y="2965"/>
                    <a:pt x="3037" y="2501"/>
                  </a:cubicBezTo>
                  <a:cubicBezTo>
                    <a:pt x="3013" y="2358"/>
                    <a:pt x="2953" y="2203"/>
                    <a:pt x="2882" y="2084"/>
                  </a:cubicBezTo>
                  <a:cubicBezTo>
                    <a:pt x="2680" y="1180"/>
                    <a:pt x="3382" y="322"/>
                    <a:pt x="4311" y="322"/>
                  </a:cubicBezTo>
                  <a:cubicBezTo>
                    <a:pt x="4989" y="322"/>
                    <a:pt x="5585" y="775"/>
                    <a:pt x="5739" y="1453"/>
                  </a:cubicBezTo>
                  <a:cubicBezTo>
                    <a:pt x="5750" y="1528"/>
                    <a:pt x="5818" y="1574"/>
                    <a:pt x="5901" y="1574"/>
                  </a:cubicBezTo>
                  <a:cubicBezTo>
                    <a:pt x="5911" y="1574"/>
                    <a:pt x="5920" y="1574"/>
                    <a:pt x="5930" y="1572"/>
                  </a:cubicBezTo>
                  <a:cubicBezTo>
                    <a:pt x="6013" y="1549"/>
                    <a:pt x="6061" y="1465"/>
                    <a:pt x="6049" y="1370"/>
                  </a:cubicBezTo>
                  <a:cubicBezTo>
                    <a:pt x="5954" y="989"/>
                    <a:pt x="5739" y="644"/>
                    <a:pt x="5418" y="394"/>
                  </a:cubicBezTo>
                  <a:cubicBezTo>
                    <a:pt x="5108" y="144"/>
                    <a:pt x="4704" y="1"/>
                    <a:pt x="429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0454;p79">
              <a:extLst>
                <a:ext uri="{FF2B5EF4-FFF2-40B4-BE49-F238E27FC236}">
                  <a16:creationId xmlns:a16="http://schemas.microsoft.com/office/drawing/2014/main" id="{E3DD3984-67EF-4221-A8EC-E776B965791C}"/>
                </a:ext>
              </a:extLst>
            </p:cNvPr>
            <p:cNvSpPr/>
            <p:nvPr/>
          </p:nvSpPr>
          <p:spPr>
            <a:xfrm>
              <a:off x="6003760" y="3859946"/>
              <a:ext cx="26958" cy="47773"/>
            </a:xfrm>
            <a:custGeom>
              <a:avLst/>
              <a:gdLst/>
              <a:ahLst/>
              <a:cxnLst/>
              <a:rect l="l" t="t" r="r" b="b"/>
              <a:pathLst>
                <a:path w="847" h="1501" extrusionOk="0">
                  <a:moveTo>
                    <a:pt x="382" y="298"/>
                  </a:moveTo>
                  <a:lnTo>
                    <a:pt x="382" y="572"/>
                  </a:lnTo>
                  <a:cubicBezTo>
                    <a:pt x="287" y="536"/>
                    <a:pt x="239" y="501"/>
                    <a:pt x="239" y="429"/>
                  </a:cubicBezTo>
                  <a:cubicBezTo>
                    <a:pt x="239" y="358"/>
                    <a:pt x="310" y="310"/>
                    <a:pt x="382" y="298"/>
                  </a:cubicBezTo>
                  <a:close/>
                  <a:moveTo>
                    <a:pt x="489" y="870"/>
                  </a:moveTo>
                  <a:cubicBezTo>
                    <a:pt x="608" y="917"/>
                    <a:pt x="620" y="977"/>
                    <a:pt x="620" y="1037"/>
                  </a:cubicBezTo>
                  <a:cubicBezTo>
                    <a:pt x="620" y="1132"/>
                    <a:pt x="560" y="1167"/>
                    <a:pt x="489" y="1203"/>
                  </a:cubicBezTo>
                  <a:lnTo>
                    <a:pt x="489" y="870"/>
                  </a:lnTo>
                  <a:close/>
                  <a:moveTo>
                    <a:pt x="441" y="1"/>
                  </a:moveTo>
                  <a:cubicBezTo>
                    <a:pt x="418" y="1"/>
                    <a:pt x="382" y="13"/>
                    <a:pt x="382" y="36"/>
                  </a:cubicBezTo>
                  <a:lnTo>
                    <a:pt x="382" y="84"/>
                  </a:lnTo>
                  <a:cubicBezTo>
                    <a:pt x="156" y="120"/>
                    <a:pt x="25" y="239"/>
                    <a:pt x="25" y="441"/>
                  </a:cubicBezTo>
                  <a:cubicBezTo>
                    <a:pt x="25" y="679"/>
                    <a:pt x="203" y="739"/>
                    <a:pt x="382" y="810"/>
                  </a:cubicBezTo>
                  <a:lnTo>
                    <a:pt x="382" y="1191"/>
                  </a:lnTo>
                  <a:cubicBezTo>
                    <a:pt x="275" y="1167"/>
                    <a:pt x="239" y="1132"/>
                    <a:pt x="144" y="1072"/>
                  </a:cubicBezTo>
                  <a:cubicBezTo>
                    <a:pt x="125" y="1059"/>
                    <a:pt x="108" y="1053"/>
                    <a:pt x="92" y="1053"/>
                  </a:cubicBezTo>
                  <a:cubicBezTo>
                    <a:pt x="37" y="1053"/>
                    <a:pt x="1" y="1121"/>
                    <a:pt x="1" y="1167"/>
                  </a:cubicBezTo>
                  <a:cubicBezTo>
                    <a:pt x="1" y="1203"/>
                    <a:pt x="13" y="1227"/>
                    <a:pt x="25" y="1251"/>
                  </a:cubicBezTo>
                  <a:cubicBezTo>
                    <a:pt x="96" y="1346"/>
                    <a:pt x="251" y="1394"/>
                    <a:pt x="382" y="1394"/>
                  </a:cubicBezTo>
                  <a:lnTo>
                    <a:pt x="382" y="1453"/>
                  </a:lnTo>
                  <a:cubicBezTo>
                    <a:pt x="382" y="1489"/>
                    <a:pt x="418" y="1501"/>
                    <a:pt x="441" y="1501"/>
                  </a:cubicBezTo>
                  <a:cubicBezTo>
                    <a:pt x="477" y="1501"/>
                    <a:pt x="501" y="1489"/>
                    <a:pt x="501" y="1453"/>
                  </a:cubicBezTo>
                  <a:lnTo>
                    <a:pt x="501" y="1394"/>
                  </a:lnTo>
                  <a:cubicBezTo>
                    <a:pt x="703" y="1370"/>
                    <a:pt x="846" y="1251"/>
                    <a:pt x="846" y="1013"/>
                  </a:cubicBezTo>
                  <a:cubicBezTo>
                    <a:pt x="846" y="786"/>
                    <a:pt x="691" y="691"/>
                    <a:pt x="501" y="620"/>
                  </a:cubicBezTo>
                  <a:lnTo>
                    <a:pt x="501" y="298"/>
                  </a:lnTo>
                  <a:cubicBezTo>
                    <a:pt x="584" y="298"/>
                    <a:pt x="608" y="310"/>
                    <a:pt x="680" y="358"/>
                  </a:cubicBezTo>
                  <a:cubicBezTo>
                    <a:pt x="694" y="362"/>
                    <a:pt x="709" y="364"/>
                    <a:pt x="723" y="364"/>
                  </a:cubicBezTo>
                  <a:cubicBezTo>
                    <a:pt x="754" y="364"/>
                    <a:pt x="782" y="351"/>
                    <a:pt x="799" y="310"/>
                  </a:cubicBezTo>
                  <a:cubicBezTo>
                    <a:pt x="834" y="263"/>
                    <a:pt x="846" y="203"/>
                    <a:pt x="787" y="155"/>
                  </a:cubicBezTo>
                  <a:cubicBezTo>
                    <a:pt x="715" y="96"/>
                    <a:pt x="596" y="84"/>
                    <a:pt x="501" y="84"/>
                  </a:cubicBezTo>
                  <a:lnTo>
                    <a:pt x="501" y="36"/>
                  </a:lnTo>
                  <a:cubicBezTo>
                    <a:pt x="501" y="13"/>
                    <a:pt x="477" y="1"/>
                    <a:pt x="44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0455;p79">
              <a:extLst>
                <a:ext uri="{FF2B5EF4-FFF2-40B4-BE49-F238E27FC236}">
                  <a16:creationId xmlns:a16="http://schemas.microsoft.com/office/drawing/2014/main" id="{B5D0CA86-F25E-4274-9C16-2A5C9CE31589}"/>
                </a:ext>
              </a:extLst>
            </p:cNvPr>
            <p:cNvSpPr/>
            <p:nvPr/>
          </p:nvSpPr>
          <p:spPr>
            <a:xfrm>
              <a:off x="5778676" y="3939865"/>
              <a:ext cx="349052" cy="200163"/>
            </a:xfrm>
            <a:custGeom>
              <a:avLst/>
              <a:gdLst/>
              <a:ahLst/>
              <a:cxnLst/>
              <a:rect l="l" t="t" r="r" b="b"/>
              <a:pathLst>
                <a:path w="10967" h="6289" extrusionOk="0">
                  <a:moveTo>
                    <a:pt x="3483" y="1855"/>
                  </a:moveTo>
                  <a:cubicBezTo>
                    <a:pt x="3500" y="1855"/>
                    <a:pt x="3513" y="1868"/>
                    <a:pt x="3513" y="1895"/>
                  </a:cubicBezTo>
                  <a:cubicBezTo>
                    <a:pt x="3584" y="2074"/>
                    <a:pt x="4573" y="4693"/>
                    <a:pt x="4620" y="4776"/>
                  </a:cubicBezTo>
                  <a:cubicBezTo>
                    <a:pt x="4632" y="4788"/>
                    <a:pt x="4620" y="4824"/>
                    <a:pt x="4584" y="4824"/>
                  </a:cubicBezTo>
                  <a:lnTo>
                    <a:pt x="3882" y="5086"/>
                  </a:lnTo>
                  <a:cubicBezTo>
                    <a:pt x="3846" y="4955"/>
                    <a:pt x="2846" y="2300"/>
                    <a:pt x="2775" y="2133"/>
                  </a:cubicBezTo>
                  <a:lnTo>
                    <a:pt x="3465" y="1859"/>
                  </a:lnTo>
                  <a:cubicBezTo>
                    <a:pt x="3471" y="1856"/>
                    <a:pt x="3477" y="1855"/>
                    <a:pt x="3483" y="1855"/>
                  </a:cubicBezTo>
                  <a:close/>
                  <a:moveTo>
                    <a:pt x="2477" y="2228"/>
                  </a:moveTo>
                  <a:lnTo>
                    <a:pt x="3584" y="5193"/>
                  </a:lnTo>
                  <a:cubicBezTo>
                    <a:pt x="3072" y="5407"/>
                    <a:pt x="1739" y="5907"/>
                    <a:pt x="1513" y="6003"/>
                  </a:cubicBezTo>
                  <a:cubicBezTo>
                    <a:pt x="1507" y="6005"/>
                    <a:pt x="1500" y="6007"/>
                    <a:pt x="1493" y="6007"/>
                  </a:cubicBezTo>
                  <a:cubicBezTo>
                    <a:pt x="1468" y="6007"/>
                    <a:pt x="1438" y="5991"/>
                    <a:pt x="1429" y="5955"/>
                  </a:cubicBezTo>
                  <a:lnTo>
                    <a:pt x="358" y="3109"/>
                  </a:lnTo>
                  <a:cubicBezTo>
                    <a:pt x="346" y="3086"/>
                    <a:pt x="358" y="3038"/>
                    <a:pt x="405" y="3026"/>
                  </a:cubicBezTo>
                  <a:cubicBezTo>
                    <a:pt x="1072" y="2764"/>
                    <a:pt x="2013" y="2407"/>
                    <a:pt x="2477" y="2228"/>
                  </a:cubicBezTo>
                  <a:close/>
                  <a:moveTo>
                    <a:pt x="10060" y="0"/>
                  </a:moveTo>
                  <a:cubicBezTo>
                    <a:pt x="9818" y="0"/>
                    <a:pt x="9583" y="125"/>
                    <a:pt x="9407" y="288"/>
                  </a:cubicBezTo>
                  <a:lnTo>
                    <a:pt x="7728" y="1681"/>
                  </a:lnTo>
                  <a:cubicBezTo>
                    <a:pt x="7632" y="1478"/>
                    <a:pt x="7430" y="1264"/>
                    <a:pt x="7061" y="1264"/>
                  </a:cubicBezTo>
                  <a:cubicBezTo>
                    <a:pt x="6668" y="1264"/>
                    <a:pt x="6361" y="1262"/>
                    <a:pt x="6115" y="1262"/>
                  </a:cubicBezTo>
                  <a:cubicBezTo>
                    <a:pt x="5377" y="1262"/>
                    <a:pt x="5192" y="1276"/>
                    <a:pt x="4906" y="1383"/>
                  </a:cubicBezTo>
                  <a:lnTo>
                    <a:pt x="3834" y="1835"/>
                  </a:lnTo>
                  <a:lnTo>
                    <a:pt x="3822" y="1788"/>
                  </a:lnTo>
                  <a:cubicBezTo>
                    <a:pt x="3766" y="1647"/>
                    <a:pt x="3637" y="1551"/>
                    <a:pt x="3491" y="1551"/>
                  </a:cubicBezTo>
                  <a:cubicBezTo>
                    <a:pt x="3451" y="1551"/>
                    <a:pt x="3411" y="1558"/>
                    <a:pt x="3370" y="1574"/>
                  </a:cubicBezTo>
                  <a:lnTo>
                    <a:pt x="2560" y="1871"/>
                  </a:lnTo>
                  <a:cubicBezTo>
                    <a:pt x="2203" y="2014"/>
                    <a:pt x="1084" y="2431"/>
                    <a:pt x="298" y="2728"/>
                  </a:cubicBezTo>
                  <a:cubicBezTo>
                    <a:pt x="108" y="2800"/>
                    <a:pt x="1" y="3026"/>
                    <a:pt x="72" y="3217"/>
                  </a:cubicBezTo>
                  <a:lnTo>
                    <a:pt x="1144" y="6038"/>
                  </a:lnTo>
                  <a:cubicBezTo>
                    <a:pt x="1199" y="6196"/>
                    <a:pt x="1348" y="6288"/>
                    <a:pt x="1501" y="6288"/>
                  </a:cubicBezTo>
                  <a:cubicBezTo>
                    <a:pt x="1545" y="6288"/>
                    <a:pt x="1589" y="6281"/>
                    <a:pt x="1632" y="6265"/>
                  </a:cubicBezTo>
                  <a:cubicBezTo>
                    <a:pt x="1870" y="6181"/>
                    <a:pt x="3501" y="5562"/>
                    <a:pt x="3858" y="5431"/>
                  </a:cubicBezTo>
                  <a:lnTo>
                    <a:pt x="4704" y="5122"/>
                  </a:lnTo>
                  <a:cubicBezTo>
                    <a:pt x="4882" y="5050"/>
                    <a:pt x="4989" y="4848"/>
                    <a:pt x="4918" y="4657"/>
                  </a:cubicBezTo>
                  <a:lnTo>
                    <a:pt x="4894" y="4622"/>
                  </a:lnTo>
                  <a:cubicBezTo>
                    <a:pt x="5454" y="4383"/>
                    <a:pt x="5466" y="4360"/>
                    <a:pt x="6049" y="4360"/>
                  </a:cubicBezTo>
                  <a:cubicBezTo>
                    <a:pt x="6132" y="4360"/>
                    <a:pt x="6204" y="4288"/>
                    <a:pt x="6204" y="4193"/>
                  </a:cubicBezTo>
                  <a:cubicBezTo>
                    <a:pt x="6204" y="4110"/>
                    <a:pt x="6132" y="4026"/>
                    <a:pt x="6049" y="4026"/>
                  </a:cubicBezTo>
                  <a:cubicBezTo>
                    <a:pt x="5418" y="4026"/>
                    <a:pt x="5358" y="4074"/>
                    <a:pt x="4799" y="4312"/>
                  </a:cubicBezTo>
                  <a:lnTo>
                    <a:pt x="3965" y="2097"/>
                  </a:lnTo>
                  <a:lnTo>
                    <a:pt x="5037" y="1645"/>
                  </a:lnTo>
                  <a:cubicBezTo>
                    <a:pt x="5251" y="1571"/>
                    <a:pt x="5403" y="1559"/>
                    <a:pt x="5989" y="1559"/>
                  </a:cubicBezTo>
                  <a:cubicBezTo>
                    <a:pt x="6250" y="1559"/>
                    <a:pt x="6597" y="1562"/>
                    <a:pt x="7073" y="1562"/>
                  </a:cubicBezTo>
                  <a:cubicBezTo>
                    <a:pt x="7240" y="1562"/>
                    <a:pt x="7359" y="1621"/>
                    <a:pt x="7430" y="1740"/>
                  </a:cubicBezTo>
                  <a:cubicBezTo>
                    <a:pt x="7478" y="1835"/>
                    <a:pt x="7490" y="1919"/>
                    <a:pt x="7502" y="1931"/>
                  </a:cubicBezTo>
                  <a:cubicBezTo>
                    <a:pt x="7502" y="1990"/>
                    <a:pt x="7454" y="2276"/>
                    <a:pt x="7180" y="2336"/>
                  </a:cubicBezTo>
                  <a:cubicBezTo>
                    <a:pt x="6740" y="2407"/>
                    <a:pt x="5823" y="2538"/>
                    <a:pt x="5811" y="2538"/>
                  </a:cubicBezTo>
                  <a:cubicBezTo>
                    <a:pt x="5716" y="2562"/>
                    <a:pt x="5656" y="2633"/>
                    <a:pt x="5668" y="2728"/>
                  </a:cubicBezTo>
                  <a:cubicBezTo>
                    <a:pt x="5692" y="2800"/>
                    <a:pt x="5751" y="2859"/>
                    <a:pt x="5823" y="2859"/>
                  </a:cubicBezTo>
                  <a:lnTo>
                    <a:pt x="5847" y="2859"/>
                  </a:lnTo>
                  <a:cubicBezTo>
                    <a:pt x="5870" y="2859"/>
                    <a:pt x="6787" y="2728"/>
                    <a:pt x="7240" y="2645"/>
                  </a:cubicBezTo>
                  <a:cubicBezTo>
                    <a:pt x="7632" y="2574"/>
                    <a:pt x="7787" y="2240"/>
                    <a:pt x="7811" y="2026"/>
                  </a:cubicBezTo>
                  <a:lnTo>
                    <a:pt x="9633" y="514"/>
                  </a:lnTo>
                  <a:cubicBezTo>
                    <a:pt x="9747" y="415"/>
                    <a:pt x="9895" y="311"/>
                    <a:pt x="10058" y="311"/>
                  </a:cubicBezTo>
                  <a:cubicBezTo>
                    <a:pt x="10151" y="311"/>
                    <a:pt x="10248" y="344"/>
                    <a:pt x="10347" y="431"/>
                  </a:cubicBezTo>
                  <a:cubicBezTo>
                    <a:pt x="10645" y="728"/>
                    <a:pt x="10371" y="1073"/>
                    <a:pt x="10299" y="1145"/>
                  </a:cubicBezTo>
                  <a:cubicBezTo>
                    <a:pt x="10228" y="1216"/>
                    <a:pt x="8013" y="3609"/>
                    <a:pt x="8013" y="3609"/>
                  </a:cubicBezTo>
                  <a:cubicBezTo>
                    <a:pt x="7680" y="3990"/>
                    <a:pt x="7251" y="4050"/>
                    <a:pt x="7073" y="4062"/>
                  </a:cubicBezTo>
                  <a:lnTo>
                    <a:pt x="6787" y="4062"/>
                  </a:lnTo>
                  <a:cubicBezTo>
                    <a:pt x="6704" y="4062"/>
                    <a:pt x="6620" y="4133"/>
                    <a:pt x="6620" y="4229"/>
                  </a:cubicBezTo>
                  <a:cubicBezTo>
                    <a:pt x="6620" y="4312"/>
                    <a:pt x="6704" y="4383"/>
                    <a:pt x="6787" y="4383"/>
                  </a:cubicBezTo>
                  <a:lnTo>
                    <a:pt x="7097" y="4383"/>
                  </a:lnTo>
                  <a:cubicBezTo>
                    <a:pt x="7311" y="4371"/>
                    <a:pt x="7859" y="4300"/>
                    <a:pt x="8264" y="3836"/>
                  </a:cubicBezTo>
                  <a:lnTo>
                    <a:pt x="10550" y="1371"/>
                  </a:lnTo>
                  <a:cubicBezTo>
                    <a:pt x="10728" y="1121"/>
                    <a:pt x="10966" y="621"/>
                    <a:pt x="10550" y="204"/>
                  </a:cubicBezTo>
                  <a:cubicBezTo>
                    <a:pt x="10395" y="59"/>
                    <a:pt x="10226" y="0"/>
                    <a:pt x="1006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 name="Imagen 3">
            <a:extLst>
              <a:ext uri="{FF2B5EF4-FFF2-40B4-BE49-F238E27FC236}">
                <a16:creationId xmlns:a16="http://schemas.microsoft.com/office/drawing/2014/main" id="{F7C27113-9343-4D19-8F8F-67FD48471363}"/>
              </a:ext>
            </a:extLst>
          </p:cNvPr>
          <p:cNvPicPr>
            <a:picLocks noChangeAspect="1"/>
          </p:cNvPicPr>
          <p:nvPr/>
        </p:nvPicPr>
        <p:blipFill>
          <a:blip r:embed="rId4"/>
          <a:stretch>
            <a:fillRect/>
          </a:stretch>
        </p:blipFill>
        <p:spPr>
          <a:xfrm>
            <a:off x="2901819" y="1835021"/>
            <a:ext cx="3242636" cy="266413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0983001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p41"/>
          <p:cNvSpPr/>
          <p:nvPr/>
        </p:nvSpPr>
        <p:spPr>
          <a:xfrm rot="10800000">
            <a:off x="626782" y="3963333"/>
            <a:ext cx="4502400" cy="376500"/>
          </a:xfrm>
          <a:prstGeom prst="roundRect">
            <a:avLst>
              <a:gd name="adj" fmla="val 20491"/>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41"/>
          <p:cNvSpPr/>
          <p:nvPr/>
        </p:nvSpPr>
        <p:spPr>
          <a:xfrm>
            <a:off x="5317647" y="720100"/>
            <a:ext cx="2286000" cy="1383600"/>
          </a:xfrm>
          <a:prstGeom prst="roundRect">
            <a:avLst>
              <a:gd name="adj" fmla="val 10308"/>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41"/>
          <p:cNvSpPr txBox="1">
            <a:spLocks noGrp="1"/>
          </p:cNvSpPr>
          <p:nvPr>
            <p:ph type="title"/>
          </p:nvPr>
        </p:nvSpPr>
        <p:spPr>
          <a:xfrm>
            <a:off x="587163" y="1430756"/>
            <a:ext cx="4585720" cy="2250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MANEJO </a:t>
            </a:r>
            <a:br>
              <a:rPr lang="en" dirty="0"/>
            </a:br>
            <a:r>
              <a:rPr lang="en" dirty="0"/>
              <a:t>DE </a:t>
            </a:r>
            <a:r>
              <a:rPr lang="en" dirty="0">
                <a:solidFill>
                  <a:schemeClr val="accent1"/>
                </a:solidFill>
              </a:rPr>
              <a:t>CONSULTAS</a:t>
            </a:r>
            <a:endParaRPr dirty="0">
              <a:solidFill>
                <a:schemeClr val="accent1"/>
              </a:solidFill>
            </a:endParaRPr>
          </a:p>
        </p:txBody>
      </p:sp>
      <p:grpSp>
        <p:nvGrpSpPr>
          <p:cNvPr id="315" name="Google Shape;315;p41"/>
          <p:cNvGrpSpPr/>
          <p:nvPr/>
        </p:nvGrpSpPr>
        <p:grpSpPr>
          <a:xfrm rot="5400000" flipH="1">
            <a:off x="-1245814" y="632445"/>
            <a:ext cx="2889116" cy="1515289"/>
            <a:chOff x="501775" y="2930146"/>
            <a:chExt cx="2889116" cy="1515289"/>
          </a:xfrm>
        </p:grpSpPr>
        <p:sp>
          <p:nvSpPr>
            <p:cNvPr id="316" name="Google Shape;316;p41"/>
            <p:cNvSpPr/>
            <p:nvPr/>
          </p:nvSpPr>
          <p:spPr>
            <a:xfrm>
              <a:off x="1218588" y="3185544"/>
              <a:ext cx="682065" cy="672767"/>
            </a:xfrm>
            <a:custGeom>
              <a:avLst/>
              <a:gdLst/>
              <a:ahLst/>
              <a:cxnLst/>
              <a:rect l="l" t="t" r="r" b="b"/>
              <a:pathLst>
                <a:path w="15110" h="14904" extrusionOk="0">
                  <a:moveTo>
                    <a:pt x="12484" y="1"/>
                  </a:moveTo>
                  <a:cubicBezTo>
                    <a:pt x="12371" y="1"/>
                    <a:pt x="12259" y="2"/>
                    <a:pt x="12146" y="5"/>
                  </a:cubicBezTo>
                  <a:cubicBezTo>
                    <a:pt x="9037" y="78"/>
                    <a:pt x="6146" y="1379"/>
                    <a:pt x="4001" y="3644"/>
                  </a:cubicBezTo>
                  <a:cubicBezTo>
                    <a:pt x="1904" y="5837"/>
                    <a:pt x="772" y="8705"/>
                    <a:pt x="796" y="11741"/>
                  </a:cubicBezTo>
                  <a:cubicBezTo>
                    <a:pt x="772" y="11813"/>
                    <a:pt x="772" y="12006"/>
                    <a:pt x="724" y="12271"/>
                  </a:cubicBezTo>
                  <a:cubicBezTo>
                    <a:pt x="675" y="12729"/>
                    <a:pt x="531" y="13428"/>
                    <a:pt x="242" y="14103"/>
                  </a:cubicBezTo>
                  <a:cubicBezTo>
                    <a:pt x="193" y="14271"/>
                    <a:pt x="121" y="14392"/>
                    <a:pt x="73" y="14512"/>
                  </a:cubicBezTo>
                  <a:cubicBezTo>
                    <a:pt x="1" y="14633"/>
                    <a:pt x="49" y="14801"/>
                    <a:pt x="169" y="14874"/>
                  </a:cubicBezTo>
                  <a:lnTo>
                    <a:pt x="217" y="14898"/>
                  </a:lnTo>
                  <a:cubicBezTo>
                    <a:pt x="238" y="14902"/>
                    <a:pt x="258" y="14904"/>
                    <a:pt x="279" y="14904"/>
                  </a:cubicBezTo>
                  <a:cubicBezTo>
                    <a:pt x="383" y="14904"/>
                    <a:pt x="491" y="14854"/>
                    <a:pt x="531" y="14753"/>
                  </a:cubicBezTo>
                  <a:cubicBezTo>
                    <a:pt x="603" y="14633"/>
                    <a:pt x="675" y="14488"/>
                    <a:pt x="748" y="14319"/>
                  </a:cubicBezTo>
                  <a:cubicBezTo>
                    <a:pt x="1037" y="13572"/>
                    <a:pt x="1181" y="12825"/>
                    <a:pt x="1254" y="12343"/>
                  </a:cubicBezTo>
                  <a:cubicBezTo>
                    <a:pt x="1302" y="12054"/>
                    <a:pt x="1302" y="11837"/>
                    <a:pt x="1302" y="11765"/>
                  </a:cubicBezTo>
                  <a:lnTo>
                    <a:pt x="1302" y="11741"/>
                  </a:lnTo>
                  <a:cubicBezTo>
                    <a:pt x="1302" y="8849"/>
                    <a:pt x="2386" y="6102"/>
                    <a:pt x="4386" y="4006"/>
                  </a:cubicBezTo>
                  <a:cubicBezTo>
                    <a:pt x="6435" y="1837"/>
                    <a:pt x="9182" y="608"/>
                    <a:pt x="12170" y="536"/>
                  </a:cubicBezTo>
                  <a:cubicBezTo>
                    <a:pt x="12277" y="533"/>
                    <a:pt x="12384" y="531"/>
                    <a:pt x="12491" y="531"/>
                  </a:cubicBezTo>
                  <a:cubicBezTo>
                    <a:pt x="13256" y="531"/>
                    <a:pt x="14033" y="608"/>
                    <a:pt x="14772" y="777"/>
                  </a:cubicBezTo>
                  <a:cubicBezTo>
                    <a:pt x="14787" y="779"/>
                    <a:pt x="14802" y="780"/>
                    <a:pt x="14817" y="780"/>
                  </a:cubicBezTo>
                  <a:cubicBezTo>
                    <a:pt x="14946" y="780"/>
                    <a:pt x="15064" y="689"/>
                    <a:pt x="15086" y="560"/>
                  </a:cubicBezTo>
                  <a:cubicBezTo>
                    <a:pt x="15110" y="415"/>
                    <a:pt x="15013" y="295"/>
                    <a:pt x="14893" y="246"/>
                  </a:cubicBezTo>
                  <a:cubicBezTo>
                    <a:pt x="14090" y="77"/>
                    <a:pt x="13287" y="1"/>
                    <a:pt x="124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41"/>
            <p:cNvSpPr/>
            <p:nvPr/>
          </p:nvSpPr>
          <p:spPr>
            <a:xfrm>
              <a:off x="2045270" y="3266660"/>
              <a:ext cx="263302" cy="821097"/>
            </a:xfrm>
            <a:custGeom>
              <a:avLst/>
              <a:gdLst/>
              <a:ahLst/>
              <a:cxnLst/>
              <a:rect l="l" t="t" r="r" b="b"/>
              <a:pathLst>
                <a:path w="5833" h="18190" extrusionOk="0">
                  <a:moveTo>
                    <a:pt x="293" y="0"/>
                  </a:moveTo>
                  <a:cubicBezTo>
                    <a:pt x="205" y="0"/>
                    <a:pt x="119" y="44"/>
                    <a:pt x="73" y="136"/>
                  </a:cubicBezTo>
                  <a:cubicBezTo>
                    <a:pt x="1" y="257"/>
                    <a:pt x="25" y="401"/>
                    <a:pt x="145" y="498"/>
                  </a:cubicBezTo>
                  <a:cubicBezTo>
                    <a:pt x="1206" y="1148"/>
                    <a:pt x="2121" y="1992"/>
                    <a:pt x="2893" y="2980"/>
                  </a:cubicBezTo>
                  <a:cubicBezTo>
                    <a:pt x="4387" y="4884"/>
                    <a:pt x="5206" y="7173"/>
                    <a:pt x="5278" y="9583"/>
                  </a:cubicBezTo>
                  <a:cubicBezTo>
                    <a:pt x="5278" y="9992"/>
                    <a:pt x="5302" y="11486"/>
                    <a:pt x="5013" y="13510"/>
                  </a:cubicBezTo>
                  <a:cubicBezTo>
                    <a:pt x="4820" y="14980"/>
                    <a:pt x="4531" y="16450"/>
                    <a:pt x="4122" y="17848"/>
                  </a:cubicBezTo>
                  <a:cubicBezTo>
                    <a:pt x="4073" y="17993"/>
                    <a:pt x="4170" y="18137"/>
                    <a:pt x="4314" y="18185"/>
                  </a:cubicBezTo>
                  <a:cubicBezTo>
                    <a:pt x="4330" y="18188"/>
                    <a:pt x="4345" y="18190"/>
                    <a:pt x="4361" y="18190"/>
                  </a:cubicBezTo>
                  <a:cubicBezTo>
                    <a:pt x="4470" y="18190"/>
                    <a:pt x="4586" y="18119"/>
                    <a:pt x="4628" y="17993"/>
                  </a:cubicBezTo>
                  <a:cubicBezTo>
                    <a:pt x="5037" y="16571"/>
                    <a:pt x="5351" y="15077"/>
                    <a:pt x="5543" y="13583"/>
                  </a:cubicBezTo>
                  <a:cubicBezTo>
                    <a:pt x="5832" y="11510"/>
                    <a:pt x="5808" y="9992"/>
                    <a:pt x="5808" y="9583"/>
                  </a:cubicBezTo>
                  <a:cubicBezTo>
                    <a:pt x="5736" y="7028"/>
                    <a:pt x="4869" y="4643"/>
                    <a:pt x="3302" y="2667"/>
                  </a:cubicBezTo>
                  <a:cubicBezTo>
                    <a:pt x="2507" y="1630"/>
                    <a:pt x="1519" y="739"/>
                    <a:pt x="435" y="40"/>
                  </a:cubicBezTo>
                  <a:cubicBezTo>
                    <a:pt x="391" y="14"/>
                    <a:pt x="342" y="0"/>
                    <a:pt x="2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41"/>
            <p:cNvSpPr/>
            <p:nvPr/>
          </p:nvSpPr>
          <p:spPr>
            <a:xfrm>
              <a:off x="1456789" y="3271580"/>
              <a:ext cx="765845" cy="905463"/>
            </a:xfrm>
            <a:custGeom>
              <a:avLst/>
              <a:gdLst/>
              <a:ahLst/>
              <a:cxnLst/>
              <a:rect l="l" t="t" r="r" b="b"/>
              <a:pathLst>
                <a:path w="16966" h="20059" extrusionOk="0">
                  <a:moveTo>
                    <a:pt x="7164" y="0"/>
                  </a:moveTo>
                  <a:cubicBezTo>
                    <a:pt x="7082" y="0"/>
                    <a:pt x="6999" y="1"/>
                    <a:pt x="6917" y="3"/>
                  </a:cubicBezTo>
                  <a:cubicBezTo>
                    <a:pt x="4314" y="75"/>
                    <a:pt x="1881" y="1136"/>
                    <a:pt x="97" y="3039"/>
                  </a:cubicBezTo>
                  <a:cubicBezTo>
                    <a:pt x="1" y="3136"/>
                    <a:pt x="1" y="3305"/>
                    <a:pt x="97" y="3401"/>
                  </a:cubicBezTo>
                  <a:cubicBezTo>
                    <a:pt x="158" y="3449"/>
                    <a:pt x="230" y="3473"/>
                    <a:pt x="299" y="3473"/>
                  </a:cubicBezTo>
                  <a:cubicBezTo>
                    <a:pt x="368" y="3473"/>
                    <a:pt x="435" y="3449"/>
                    <a:pt x="483" y="3401"/>
                  </a:cubicBezTo>
                  <a:cubicBezTo>
                    <a:pt x="2170" y="1618"/>
                    <a:pt x="4483" y="582"/>
                    <a:pt x="6941" y="533"/>
                  </a:cubicBezTo>
                  <a:cubicBezTo>
                    <a:pt x="7020" y="531"/>
                    <a:pt x="7099" y="530"/>
                    <a:pt x="7177" y="530"/>
                  </a:cubicBezTo>
                  <a:cubicBezTo>
                    <a:pt x="8035" y="530"/>
                    <a:pt x="8873" y="650"/>
                    <a:pt x="9712" y="871"/>
                  </a:cubicBezTo>
                  <a:cubicBezTo>
                    <a:pt x="11592" y="1425"/>
                    <a:pt x="13231" y="2509"/>
                    <a:pt x="14435" y="4052"/>
                  </a:cubicBezTo>
                  <a:cubicBezTo>
                    <a:pt x="15689" y="5618"/>
                    <a:pt x="16363" y="7522"/>
                    <a:pt x="16412" y="9522"/>
                  </a:cubicBezTo>
                  <a:cubicBezTo>
                    <a:pt x="16412" y="9907"/>
                    <a:pt x="16436" y="11257"/>
                    <a:pt x="16171" y="13160"/>
                  </a:cubicBezTo>
                  <a:cubicBezTo>
                    <a:pt x="15881" y="15426"/>
                    <a:pt x="15303" y="17643"/>
                    <a:pt x="14484" y="19691"/>
                  </a:cubicBezTo>
                  <a:cubicBezTo>
                    <a:pt x="14435" y="19836"/>
                    <a:pt x="14508" y="19980"/>
                    <a:pt x="14652" y="20028"/>
                  </a:cubicBezTo>
                  <a:lnTo>
                    <a:pt x="14676" y="20052"/>
                  </a:lnTo>
                  <a:cubicBezTo>
                    <a:pt x="14696" y="20056"/>
                    <a:pt x="14716" y="20058"/>
                    <a:pt x="14737" y="20058"/>
                  </a:cubicBezTo>
                  <a:cubicBezTo>
                    <a:pt x="14841" y="20058"/>
                    <a:pt x="14949" y="20005"/>
                    <a:pt x="14990" y="19884"/>
                  </a:cubicBezTo>
                  <a:cubicBezTo>
                    <a:pt x="15809" y="17787"/>
                    <a:pt x="16387" y="15546"/>
                    <a:pt x="16701" y="13233"/>
                  </a:cubicBezTo>
                  <a:cubicBezTo>
                    <a:pt x="16966" y="11281"/>
                    <a:pt x="16942" y="9883"/>
                    <a:pt x="16942" y="9522"/>
                  </a:cubicBezTo>
                  <a:cubicBezTo>
                    <a:pt x="16893" y="7401"/>
                    <a:pt x="16171" y="5401"/>
                    <a:pt x="14845" y="3714"/>
                  </a:cubicBezTo>
                  <a:cubicBezTo>
                    <a:pt x="13568" y="2100"/>
                    <a:pt x="11833" y="943"/>
                    <a:pt x="9857" y="365"/>
                  </a:cubicBezTo>
                  <a:cubicBezTo>
                    <a:pt x="8973" y="122"/>
                    <a:pt x="8070" y="0"/>
                    <a:pt x="71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41"/>
            <p:cNvSpPr/>
            <p:nvPr/>
          </p:nvSpPr>
          <p:spPr>
            <a:xfrm>
              <a:off x="1261019" y="3518899"/>
              <a:ext cx="144719" cy="427656"/>
            </a:xfrm>
            <a:custGeom>
              <a:avLst/>
              <a:gdLst/>
              <a:ahLst/>
              <a:cxnLst/>
              <a:rect l="l" t="t" r="r" b="b"/>
              <a:pathLst>
                <a:path w="3206" h="9474" extrusionOk="0">
                  <a:moveTo>
                    <a:pt x="2905" y="0"/>
                  </a:moveTo>
                  <a:cubicBezTo>
                    <a:pt x="2800" y="0"/>
                    <a:pt x="2705" y="55"/>
                    <a:pt x="2651" y="163"/>
                  </a:cubicBezTo>
                  <a:cubicBezTo>
                    <a:pt x="2025" y="1488"/>
                    <a:pt x="1735" y="2910"/>
                    <a:pt x="1735" y="4380"/>
                  </a:cubicBezTo>
                  <a:cubicBezTo>
                    <a:pt x="1735" y="4477"/>
                    <a:pt x="1735" y="4742"/>
                    <a:pt x="1687" y="5127"/>
                  </a:cubicBezTo>
                  <a:cubicBezTo>
                    <a:pt x="1591" y="5705"/>
                    <a:pt x="1422" y="6597"/>
                    <a:pt x="1061" y="7465"/>
                  </a:cubicBezTo>
                  <a:cubicBezTo>
                    <a:pt x="772" y="8115"/>
                    <a:pt x="458" y="8621"/>
                    <a:pt x="97" y="9007"/>
                  </a:cubicBezTo>
                  <a:cubicBezTo>
                    <a:pt x="0" y="9127"/>
                    <a:pt x="0" y="9296"/>
                    <a:pt x="97" y="9392"/>
                  </a:cubicBezTo>
                  <a:cubicBezTo>
                    <a:pt x="145" y="9417"/>
                    <a:pt x="169" y="9441"/>
                    <a:pt x="217" y="9465"/>
                  </a:cubicBezTo>
                  <a:cubicBezTo>
                    <a:pt x="241" y="9471"/>
                    <a:pt x="265" y="9474"/>
                    <a:pt x="289" y="9474"/>
                  </a:cubicBezTo>
                  <a:cubicBezTo>
                    <a:pt x="360" y="9474"/>
                    <a:pt x="428" y="9447"/>
                    <a:pt x="482" y="9392"/>
                  </a:cubicBezTo>
                  <a:cubicBezTo>
                    <a:pt x="892" y="8935"/>
                    <a:pt x="1253" y="8380"/>
                    <a:pt x="1543" y="7681"/>
                  </a:cubicBezTo>
                  <a:cubicBezTo>
                    <a:pt x="1928" y="6742"/>
                    <a:pt x="2121" y="5826"/>
                    <a:pt x="2193" y="5199"/>
                  </a:cubicBezTo>
                  <a:cubicBezTo>
                    <a:pt x="2266" y="4790"/>
                    <a:pt x="2266" y="4477"/>
                    <a:pt x="2266" y="4404"/>
                  </a:cubicBezTo>
                  <a:lnTo>
                    <a:pt x="2266" y="4380"/>
                  </a:lnTo>
                  <a:cubicBezTo>
                    <a:pt x="2266" y="2982"/>
                    <a:pt x="2555" y="1633"/>
                    <a:pt x="3133" y="380"/>
                  </a:cubicBezTo>
                  <a:cubicBezTo>
                    <a:pt x="3205" y="259"/>
                    <a:pt x="3133" y="91"/>
                    <a:pt x="3013" y="18"/>
                  </a:cubicBezTo>
                  <a:cubicBezTo>
                    <a:pt x="2976" y="6"/>
                    <a:pt x="2940" y="0"/>
                    <a:pt x="29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41"/>
            <p:cNvSpPr/>
            <p:nvPr/>
          </p:nvSpPr>
          <p:spPr>
            <a:xfrm>
              <a:off x="1992006" y="3788245"/>
              <a:ext cx="140340" cy="439934"/>
            </a:xfrm>
            <a:custGeom>
              <a:avLst/>
              <a:gdLst/>
              <a:ahLst/>
              <a:cxnLst/>
              <a:rect l="l" t="t" r="r" b="b"/>
              <a:pathLst>
                <a:path w="3109" h="9746" extrusionOk="0">
                  <a:moveTo>
                    <a:pt x="2830" y="0"/>
                  </a:moveTo>
                  <a:cubicBezTo>
                    <a:pt x="2699" y="0"/>
                    <a:pt x="2578" y="112"/>
                    <a:pt x="2578" y="245"/>
                  </a:cubicBezTo>
                  <a:cubicBezTo>
                    <a:pt x="2530" y="630"/>
                    <a:pt x="2482" y="1040"/>
                    <a:pt x="2434" y="1449"/>
                  </a:cubicBezTo>
                  <a:cubicBezTo>
                    <a:pt x="2121" y="3811"/>
                    <a:pt x="1494" y="6076"/>
                    <a:pt x="602" y="8197"/>
                  </a:cubicBezTo>
                  <a:cubicBezTo>
                    <a:pt x="434" y="8582"/>
                    <a:pt x="265" y="8992"/>
                    <a:pt x="72" y="9378"/>
                  </a:cubicBezTo>
                  <a:cubicBezTo>
                    <a:pt x="0" y="9498"/>
                    <a:pt x="48" y="9667"/>
                    <a:pt x="193" y="9715"/>
                  </a:cubicBezTo>
                  <a:lnTo>
                    <a:pt x="241" y="9739"/>
                  </a:lnTo>
                  <a:cubicBezTo>
                    <a:pt x="261" y="9743"/>
                    <a:pt x="281" y="9745"/>
                    <a:pt x="301" y="9745"/>
                  </a:cubicBezTo>
                  <a:cubicBezTo>
                    <a:pt x="400" y="9745"/>
                    <a:pt x="494" y="9695"/>
                    <a:pt x="554" y="9594"/>
                  </a:cubicBezTo>
                  <a:cubicBezTo>
                    <a:pt x="747" y="9209"/>
                    <a:pt x="916" y="8799"/>
                    <a:pt x="1084" y="8390"/>
                  </a:cubicBezTo>
                  <a:cubicBezTo>
                    <a:pt x="2000" y="6245"/>
                    <a:pt x="2627" y="3931"/>
                    <a:pt x="2964" y="1522"/>
                  </a:cubicBezTo>
                  <a:cubicBezTo>
                    <a:pt x="3012" y="1112"/>
                    <a:pt x="3060" y="702"/>
                    <a:pt x="3109" y="293"/>
                  </a:cubicBezTo>
                  <a:cubicBezTo>
                    <a:pt x="3109" y="148"/>
                    <a:pt x="3012" y="4"/>
                    <a:pt x="2868" y="4"/>
                  </a:cubicBezTo>
                  <a:cubicBezTo>
                    <a:pt x="2855" y="1"/>
                    <a:pt x="2843" y="0"/>
                    <a:pt x="283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41"/>
            <p:cNvSpPr/>
            <p:nvPr/>
          </p:nvSpPr>
          <p:spPr>
            <a:xfrm>
              <a:off x="1640641" y="3357480"/>
              <a:ext cx="450362" cy="194553"/>
            </a:xfrm>
            <a:custGeom>
              <a:avLst/>
              <a:gdLst/>
              <a:ahLst/>
              <a:cxnLst/>
              <a:rect l="l" t="t" r="r" b="b"/>
              <a:pathLst>
                <a:path w="9977" h="4310" extrusionOk="0">
                  <a:moveTo>
                    <a:pt x="3137" y="0"/>
                  </a:moveTo>
                  <a:cubicBezTo>
                    <a:pt x="3056" y="0"/>
                    <a:pt x="2974" y="1"/>
                    <a:pt x="2892" y="4"/>
                  </a:cubicBezTo>
                  <a:cubicBezTo>
                    <a:pt x="1977" y="28"/>
                    <a:pt x="1061" y="197"/>
                    <a:pt x="217" y="534"/>
                  </a:cubicBezTo>
                  <a:cubicBezTo>
                    <a:pt x="73" y="582"/>
                    <a:pt x="1" y="751"/>
                    <a:pt x="73" y="871"/>
                  </a:cubicBezTo>
                  <a:cubicBezTo>
                    <a:pt x="111" y="986"/>
                    <a:pt x="209" y="1055"/>
                    <a:pt x="321" y="1055"/>
                  </a:cubicBezTo>
                  <a:cubicBezTo>
                    <a:pt x="350" y="1055"/>
                    <a:pt x="380" y="1050"/>
                    <a:pt x="410" y="1040"/>
                  </a:cubicBezTo>
                  <a:cubicBezTo>
                    <a:pt x="1205" y="727"/>
                    <a:pt x="2049" y="534"/>
                    <a:pt x="2916" y="534"/>
                  </a:cubicBezTo>
                  <a:cubicBezTo>
                    <a:pt x="2992" y="532"/>
                    <a:pt x="3067" y="530"/>
                    <a:pt x="3143" y="530"/>
                  </a:cubicBezTo>
                  <a:cubicBezTo>
                    <a:pt x="3814" y="530"/>
                    <a:pt x="4481" y="626"/>
                    <a:pt x="5109" y="799"/>
                  </a:cubicBezTo>
                  <a:cubicBezTo>
                    <a:pt x="6603" y="1233"/>
                    <a:pt x="7905" y="2100"/>
                    <a:pt x="8868" y="3329"/>
                  </a:cubicBezTo>
                  <a:cubicBezTo>
                    <a:pt x="9085" y="3594"/>
                    <a:pt x="9278" y="3884"/>
                    <a:pt x="9447" y="4173"/>
                  </a:cubicBezTo>
                  <a:cubicBezTo>
                    <a:pt x="9495" y="4245"/>
                    <a:pt x="9543" y="4269"/>
                    <a:pt x="9615" y="4293"/>
                  </a:cubicBezTo>
                  <a:cubicBezTo>
                    <a:pt x="9635" y="4303"/>
                    <a:pt x="9660" y="4309"/>
                    <a:pt x="9686" y="4309"/>
                  </a:cubicBezTo>
                  <a:cubicBezTo>
                    <a:pt x="9724" y="4309"/>
                    <a:pt x="9766" y="4297"/>
                    <a:pt x="9808" y="4269"/>
                  </a:cubicBezTo>
                  <a:cubicBezTo>
                    <a:pt x="9929" y="4197"/>
                    <a:pt x="9977" y="4028"/>
                    <a:pt x="9905" y="3908"/>
                  </a:cubicBezTo>
                  <a:cubicBezTo>
                    <a:pt x="9712" y="3594"/>
                    <a:pt x="9519" y="3281"/>
                    <a:pt x="9278" y="2992"/>
                  </a:cubicBezTo>
                  <a:cubicBezTo>
                    <a:pt x="8242" y="1691"/>
                    <a:pt x="6868" y="751"/>
                    <a:pt x="5254" y="293"/>
                  </a:cubicBezTo>
                  <a:cubicBezTo>
                    <a:pt x="4560" y="98"/>
                    <a:pt x="3866" y="0"/>
                    <a:pt x="313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41"/>
            <p:cNvSpPr/>
            <p:nvPr/>
          </p:nvSpPr>
          <p:spPr>
            <a:xfrm>
              <a:off x="1308867" y="3414040"/>
              <a:ext cx="295938" cy="604334"/>
            </a:xfrm>
            <a:custGeom>
              <a:avLst/>
              <a:gdLst/>
              <a:ahLst/>
              <a:cxnLst/>
              <a:rect l="l" t="t" r="r" b="b"/>
              <a:pathLst>
                <a:path w="6556" h="13388" extrusionOk="0">
                  <a:moveTo>
                    <a:pt x="6244" y="1"/>
                  </a:moveTo>
                  <a:cubicBezTo>
                    <a:pt x="6192" y="1"/>
                    <a:pt x="6142" y="17"/>
                    <a:pt x="6097" y="52"/>
                  </a:cubicBezTo>
                  <a:cubicBezTo>
                    <a:pt x="5615" y="365"/>
                    <a:pt x="5158" y="751"/>
                    <a:pt x="4748" y="1185"/>
                  </a:cubicBezTo>
                  <a:cubicBezTo>
                    <a:pt x="3326" y="2679"/>
                    <a:pt x="2555" y="4655"/>
                    <a:pt x="2579" y="6727"/>
                  </a:cubicBezTo>
                  <a:cubicBezTo>
                    <a:pt x="2579" y="6800"/>
                    <a:pt x="2579" y="7161"/>
                    <a:pt x="2507" y="7715"/>
                  </a:cubicBezTo>
                  <a:cubicBezTo>
                    <a:pt x="2410" y="8414"/>
                    <a:pt x="2194" y="9450"/>
                    <a:pt x="1760" y="10535"/>
                  </a:cubicBezTo>
                  <a:cubicBezTo>
                    <a:pt x="1326" y="11547"/>
                    <a:pt x="796" y="12318"/>
                    <a:pt x="121" y="12920"/>
                  </a:cubicBezTo>
                  <a:cubicBezTo>
                    <a:pt x="25" y="13041"/>
                    <a:pt x="1" y="13185"/>
                    <a:pt x="97" y="13306"/>
                  </a:cubicBezTo>
                  <a:cubicBezTo>
                    <a:pt x="145" y="13354"/>
                    <a:pt x="193" y="13378"/>
                    <a:pt x="218" y="13378"/>
                  </a:cubicBezTo>
                  <a:cubicBezTo>
                    <a:pt x="243" y="13385"/>
                    <a:pt x="269" y="13388"/>
                    <a:pt x="295" y="13388"/>
                  </a:cubicBezTo>
                  <a:cubicBezTo>
                    <a:pt x="364" y="13388"/>
                    <a:pt x="430" y="13365"/>
                    <a:pt x="483" y="13330"/>
                  </a:cubicBezTo>
                  <a:cubicBezTo>
                    <a:pt x="1206" y="12655"/>
                    <a:pt x="1784" y="11812"/>
                    <a:pt x="2242" y="10752"/>
                  </a:cubicBezTo>
                  <a:cubicBezTo>
                    <a:pt x="2724" y="9619"/>
                    <a:pt x="2941" y="8510"/>
                    <a:pt x="3037" y="7763"/>
                  </a:cubicBezTo>
                  <a:cubicBezTo>
                    <a:pt x="3109" y="7209"/>
                    <a:pt x="3109" y="6800"/>
                    <a:pt x="3109" y="6727"/>
                  </a:cubicBezTo>
                  <a:lnTo>
                    <a:pt x="3109" y="6703"/>
                  </a:lnTo>
                  <a:cubicBezTo>
                    <a:pt x="3085" y="4775"/>
                    <a:pt x="3808" y="2944"/>
                    <a:pt x="5134" y="1546"/>
                  </a:cubicBezTo>
                  <a:cubicBezTo>
                    <a:pt x="5519" y="1161"/>
                    <a:pt x="5929" y="799"/>
                    <a:pt x="6387" y="486"/>
                  </a:cubicBezTo>
                  <a:cubicBezTo>
                    <a:pt x="6531" y="414"/>
                    <a:pt x="6555" y="245"/>
                    <a:pt x="6483" y="124"/>
                  </a:cubicBezTo>
                  <a:cubicBezTo>
                    <a:pt x="6422" y="48"/>
                    <a:pt x="6332" y="1"/>
                    <a:pt x="62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41"/>
            <p:cNvSpPr/>
            <p:nvPr/>
          </p:nvSpPr>
          <p:spPr>
            <a:xfrm>
              <a:off x="1261019" y="3599653"/>
              <a:ext cx="115333" cy="346901"/>
            </a:xfrm>
            <a:custGeom>
              <a:avLst/>
              <a:gdLst/>
              <a:ahLst/>
              <a:cxnLst/>
              <a:rect l="l" t="t" r="r" b="b"/>
              <a:pathLst>
                <a:path w="2555" h="7685" extrusionOk="0">
                  <a:moveTo>
                    <a:pt x="2262" y="0"/>
                  </a:moveTo>
                  <a:cubicBezTo>
                    <a:pt x="2146" y="0"/>
                    <a:pt x="2044" y="86"/>
                    <a:pt x="2025" y="205"/>
                  </a:cubicBezTo>
                  <a:cubicBezTo>
                    <a:pt x="1832" y="977"/>
                    <a:pt x="1735" y="1796"/>
                    <a:pt x="1735" y="2591"/>
                  </a:cubicBezTo>
                  <a:cubicBezTo>
                    <a:pt x="1735" y="2688"/>
                    <a:pt x="1735" y="2953"/>
                    <a:pt x="1687" y="3338"/>
                  </a:cubicBezTo>
                  <a:cubicBezTo>
                    <a:pt x="1591" y="3916"/>
                    <a:pt x="1422" y="4808"/>
                    <a:pt x="1061" y="5676"/>
                  </a:cubicBezTo>
                  <a:cubicBezTo>
                    <a:pt x="772" y="6326"/>
                    <a:pt x="458" y="6832"/>
                    <a:pt x="97" y="7218"/>
                  </a:cubicBezTo>
                  <a:cubicBezTo>
                    <a:pt x="0" y="7338"/>
                    <a:pt x="0" y="7507"/>
                    <a:pt x="97" y="7603"/>
                  </a:cubicBezTo>
                  <a:cubicBezTo>
                    <a:pt x="145" y="7628"/>
                    <a:pt x="169" y="7652"/>
                    <a:pt x="217" y="7676"/>
                  </a:cubicBezTo>
                  <a:cubicBezTo>
                    <a:pt x="241" y="7682"/>
                    <a:pt x="265" y="7685"/>
                    <a:pt x="289" y="7685"/>
                  </a:cubicBezTo>
                  <a:cubicBezTo>
                    <a:pt x="360" y="7685"/>
                    <a:pt x="428" y="7658"/>
                    <a:pt x="482" y="7603"/>
                  </a:cubicBezTo>
                  <a:cubicBezTo>
                    <a:pt x="892" y="7146"/>
                    <a:pt x="1253" y="6591"/>
                    <a:pt x="1543" y="5892"/>
                  </a:cubicBezTo>
                  <a:cubicBezTo>
                    <a:pt x="1928" y="4953"/>
                    <a:pt x="2121" y="4037"/>
                    <a:pt x="2193" y="3410"/>
                  </a:cubicBezTo>
                  <a:cubicBezTo>
                    <a:pt x="2266" y="3001"/>
                    <a:pt x="2266" y="2688"/>
                    <a:pt x="2266" y="2615"/>
                  </a:cubicBezTo>
                  <a:lnTo>
                    <a:pt x="2266" y="2591"/>
                  </a:lnTo>
                  <a:cubicBezTo>
                    <a:pt x="2266" y="1820"/>
                    <a:pt x="2362" y="1073"/>
                    <a:pt x="2531" y="326"/>
                  </a:cubicBezTo>
                  <a:cubicBezTo>
                    <a:pt x="2555" y="181"/>
                    <a:pt x="2482" y="37"/>
                    <a:pt x="2338" y="13"/>
                  </a:cubicBezTo>
                  <a:cubicBezTo>
                    <a:pt x="2312" y="4"/>
                    <a:pt x="2287" y="0"/>
                    <a:pt x="22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41"/>
            <p:cNvSpPr/>
            <p:nvPr/>
          </p:nvSpPr>
          <p:spPr>
            <a:xfrm>
              <a:off x="1308867" y="3421082"/>
              <a:ext cx="286142" cy="597292"/>
            </a:xfrm>
            <a:custGeom>
              <a:avLst/>
              <a:gdLst/>
              <a:ahLst/>
              <a:cxnLst/>
              <a:rect l="l" t="t" r="r" b="b"/>
              <a:pathLst>
                <a:path w="6339" h="13232" extrusionOk="0">
                  <a:moveTo>
                    <a:pt x="6029" y="0"/>
                  </a:moveTo>
                  <a:cubicBezTo>
                    <a:pt x="5978" y="0"/>
                    <a:pt x="5926" y="14"/>
                    <a:pt x="5881" y="41"/>
                  </a:cubicBezTo>
                  <a:cubicBezTo>
                    <a:pt x="5471" y="330"/>
                    <a:pt x="5085" y="667"/>
                    <a:pt x="4748" y="1029"/>
                  </a:cubicBezTo>
                  <a:cubicBezTo>
                    <a:pt x="3326" y="2523"/>
                    <a:pt x="2555" y="4499"/>
                    <a:pt x="2579" y="6571"/>
                  </a:cubicBezTo>
                  <a:cubicBezTo>
                    <a:pt x="2579" y="6644"/>
                    <a:pt x="2579" y="7005"/>
                    <a:pt x="2507" y="7559"/>
                  </a:cubicBezTo>
                  <a:cubicBezTo>
                    <a:pt x="2410" y="8258"/>
                    <a:pt x="2194" y="9294"/>
                    <a:pt x="1760" y="10379"/>
                  </a:cubicBezTo>
                  <a:cubicBezTo>
                    <a:pt x="1326" y="11391"/>
                    <a:pt x="796" y="12162"/>
                    <a:pt x="121" y="12764"/>
                  </a:cubicBezTo>
                  <a:cubicBezTo>
                    <a:pt x="25" y="12885"/>
                    <a:pt x="1" y="13029"/>
                    <a:pt x="97" y="13150"/>
                  </a:cubicBezTo>
                  <a:cubicBezTo>
                    <a:pt x="145" y="13198"/>
                    <a:pt x="193" y="13222"/>
                    <a:pt x="218" y="13222"/>
                  </a:cubicBezTo>
                  <a:cubicBezTo>
                    <a:pt x="243" y="13229"/>
                    <a:pt x="269" y="13232"/>
                    <a:pt x="295" y="13232"/>
                  </a:cubicBezTo>
                  <a:cubicBezTo>
                    <a:pt x="364" y="13232"/>
                    <a:pt x="430" y="13209"/>
                    <a:pt x="483" y="13174"/>
                  </a:cubicBezTo>
                  <a:cubicBezTo>
                    <a:pt x="1206" y="12499"/>
                    <a:pt x="1784" y="11656"/>
                    <a:pt x="2242" y="10596"/>
                  </a:cubicBezTo>
                  <a:cubicBezTo>
                    <a:pt x="2724" y="9463"/>
                    <a:pt x="2941" y="8354"/>
                    <a:pt x="3037" y="7607"/>
                  </a:cubicBezTo>
                  <a:cubicBezTo>
                    <a:pt x="3109" y="7053"/>
                    <a:pt x="3109" y="6644"/>
                    <a:pt x="3109" y="6571"/>
                  </a:cubicBezTo>
                  <a:lnTo>
                    <a:pt x="3109" y="6547"/>
                  </a:lnTo>
                  <a:cubicBezTo>
                    <a:pt x="3085" y="4619"/>
                    <a:pt x="3808" y="2788"/>
                    <a:pt x="5134" y="1390"/>
                  </a:cubicBezTo>
                  <a:cubicBezTo>
                    <a:pt x="5447" y="1053"/>
                    <a:pt x="5808" y="740"/>
                    <a:pt x="6194" y="475"/>
                  </a:cubicBezTo>
                  <a:cubicBezTo>
                    <a:pt x="6314" y="378"/>
                    <a:pt x="6338" y="234"/>
                    <a:pt x="6242" y="113"/>
                  </a:cubicBezTo>
                  <a:cubicBezTo>
                    <a:pt x="6197" y="38"/>
                    <a:pt x="6114" y="0"/>
                    <a:pt x="60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41"/>
            <p:cNvSpPr/>
            <p:nvPr/>
          </p:nvSpPr>
          <p:spPr>
            <a:xfrm>
              <a:off x="1881053" y="3496374"/>
              <a:ext cx="169726" cy="756817"/>
            </a:xfrm>
            <a:custGeom>
              <a:avLst/>
              <a:gdLst/>
              <a:ahLst/>
              <a:cxnLst/>
              <a:rect l="l" t="t" r="r" b="b"/>
              <a:pathLst>
                <a:path w="3760" h="16766" extrusionOk="0">
                  <a:moveTo>
                    <a:pt x="1256" y="0"/>
                  </a:moveTo>
                  <a:cubicBezTo>
                    <a:pt x="1177" y="0"/>
                    <a:pt x="1102" y="38"/>
                    <a:pt x="1060" y="108"/>
                  </a:cubicBezTo>
                  <a:cubicBezTo>
                    <a:pt x="964" y="228"/>
                    <a:pt x="988" y="397"/>
                    <a:pt x="1109" y="469"/>
                  </a:cubicBezTo>
                  <a:cubicBezTo>
                    <a:pt x="1446" y="758"/>
                    <a:pt x="1759" y="1072"/>
                    <a:pt x="2048" y="1409"/>
                  </a:cubicBezTo>
                  <a:cubicBezTo>
                    <a:pt x="2771" y="2349"/>
                    <a:pt x="3181" y="3457"/>
                    <a:pt x="3205" y="4638"/>
                  </a:cubicBezTo>
                  <a:cubicBezTo>
                    <a:pt x="3229" y="4855"/>
                    <a:pt x="3229" y="6012"/>
                    <a:pt x="3012" y="7674"/>
                  </a:cubicBezTo>
                  <a:cubicBezTo>
                    <a:pt x="2723" y="9867"/>
                    <a:pt x="2145" y="11964"/>
                    <a:pt x="1325" y="13916"/>
                  </a:cubicBezTo>
                  <a:cubicBezTo>
                    <a:pt x="964" y="14759"/>
                    <a:pt x="530" y="15603"/>
                    <a:pt x="72" y="16374"/>
                  </a:cubicBezTo>
                  <a:cubicBezTo>
                    <a:pt x="0" y="16494"/>
                    <a:pt x="48" y="16663"/>
                    <a:pt x="169" y="16735"/>
                  </a:cubicBezTo>
                  <a:lnTo>
                    <a:pt x="241" y="16759"/>
                  </a:lnTo>
                  <a:cubicBezTo>
                    <a:pt x="262" y="16763"/>
                    <a:pt x="282" y="16765"/>
                    <a:pt x="303" y="16765"/>
                  </a:cubicBezTo>
                  <a:cubicBezTo>
                    <a:pt x="401" y="16765"/>
                    <a:pt x="490" y="16719"/>
                    <a:pt x="530" y="16639"/>
                  </a:cubicBezTo>
                  <a:cubicBezTo>
                    <a:pt x="1012" y="15844"/>
                    <a:pt x="1422" y="15000"/>
                    <a:pt x="1807" y="14133"/>
                  </a:cubicBezTo>
                  <a:cubicBezTo>
                    <a:pt x="2651" y="12133"/>
                    <a:pt x="3229" y="9988"/>
                    <a:pt x="3542" y="7747"/>
                  </a:cubicBezTo>
                  <a:cubicBezTo>
                    <a:pt x="3759" y="6036"/>
                    <a:pt x="3735" y="4855"/>
                    <a:pt x="3735" y="4638"/>
                  </a:cubicBezTo>
                  <a:cubicBezTo>
                    <a:pt x="3711" y="3337"/>
                    <a:pt x="3277" y="2108"/>
                    <a:pt x="2458" y="1096"/>
                  </a:cubicBezTo>
                  <a:cubicBezTo>
                    <a:pt x="2169" y="710"/>
                    <a:pt x="1807" y="349"/>
                    <a:pt x="1422" y="60"/>
                  </a:cubicBezTo>
                  <a:cubicBezTo>
                    <a:pt x="1372" y="19"/>
                    <a:pt x="1313" y="0"/>
                    <a:pt x="125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41"/>
            <p:cNvSpPr/>
            <p:nvPr/>
          </p:nvSpPr>
          <p:spPr>
            <a:xfrm>
              <a:off x="1510098" y="3442748"/>
              <a:ext cx="289393" cy="285872"/>
            </a:xfrm>
            <a:custGeom>
              <a:avLst/>
              <a:gdLst/>
              <a:ahLst/>
              <a:cxnLst/>
              <a:rect l="l" t="t" r="r" b="b"/>
              <a:pathLst>
                <a:path w="6411" h="6333" extrusionOk="0">
                  <a:moveTo>
                    <a:pt x="5998" y="1"/>
                  </a:moveTo>
                  <a:cubicBezTo>
                    <a:pt x="5947" y="1"/>
                    <a:pt x="5893" y="7"/>
                    <a:pt x="5832" y="19"/>
                  </a:cubicBezTo>
                  <a:cubicBezTo>
                    <a:pt x="4242" y="43"/>
                    <a:pt x="2772" y="717"/>
                    <a:pt x="1664" y="1850"/>
                  </a:cubicBezTo>
                  <a:cubicBezTo>
                    <a:pt x="579" y="3007"/>
                    <a:pt x="1" y="4501"/>
                    <a:pt x="25" y="6091"/>
                  </a:cubicBezTo>
                  <a:cubicBezTo>
                    <a:pt x="25" y="6212"/>
                    <a:pt x="121" y="6308"/>
                    <a:pt x="218" y="6332"/>
                  </a:cubicBezTo>
                  <a:lnTo>
                    <a:pt x="290" y="6332"/>
                  </a:lnTo>
                  <a:cubicBezTo>
                    <a:pt x="435" y="6332"/>
                    <a:pt x="555" y="6212"/>
                    <a:pt x="555" y="6067"/>
                  </a:cubicBezTo>
                  <a:cubicBezTo>
                    <a:pt x="531" y="4645"/>
                    <a:pt x="1061" y="3272"/>
                    <a:pt x="2049" y="2236"/>
                  </a:cubicBezTo>
                  <a:cubicBezTo>
                    <a:pt x="3061" y="1175"/>
                    <a:pt x="4411" y="573"/>
                    <a:pt x="5857" y="525"/>
                  </a:cubicBezTo>
                  <a:lnTo>
                    <a:pt x="6122" y="525"/>
                  </a:lnTo>
                  <a:cubicBezTo>
                    <a:pt x="6134" y="527"/>
                    <a:pt x="6146" y="528"/>
                    <a:pt x="6158" y="528"/>
                  </a:cubicBezTo>
                  <a:cubicBezTo>
                    <a:pt x="6286" y="528"/>
                    <a:pt x="6389" y="416"/>
                    <a:pt x="6411" y="284"/>
                  </a:cubicBezTo>
                  <a:cubicBezTo>
                    <a:pt x="6411" y="139"/>
                    <a:pt x="6290" y="19"/>
                    <a:pt x="6146" y="19"/>
                  </a:cubicBezTo>
                  <a:cubicBezTo>
                    <a:pt x="6097" y="7"/>
                    <a:pt x="6049" y="1"/>
                    <a:pt x="59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41"/>
            <p:cNvSpPr/>
            <p:nvPr/>
          </p:nvSpPr>
          <p:spPr>
            <a:xfrm>
              <a:off x="1366510" y="3810679"/>
              <a:ext cx="156681" cy="271833"/>
            </a:xfrm>
            <a:custGeom>
              <a:avLst/>
              <a:gdLst/>
              <a:ahLst/>
              <a:cxnLst/>
              <a:rect l="l" t="t" r="r" b="b"/>
              <a:pathLst>
                <a:path w="3471" h="6022" extrusionOk="0">
                  <a:moveTo>
                    <a:pt x="3178" y="0"/>
                  </a:moveTo>
                  <a:cubicBezTo>
                    <a:pt x="3062" y="0"/>
                    <a:pt x="2961" y="86"/>
                    <a:pt x="2941" y="205"/>
                  </a:cubicBezTo>
                  <a:cubicBezTo>
                    <a:pt x="2748" y="1025"/>
                    <a:pt x="2531" y="1796"/>
                    <a:pt x="2218" y="2495"/>
                  </a:cubicBezTo>
                  <a:cubicBezTo>
                    <a:pt x="1688" y="3748"/>
                    <a:pt x="989" y="4760"/>
                    <a:pt x="121" y="5555"/>
                  </a:cubicBezTo>
                  <a:cubicBezTo>
                    <a:pt x="1" y="5651"/>
                    <a:pt x="1" y="5820"/>
                    <a:pt x="97" y="5941"/>
                  </a:cubicBezTo>
                  <a:cubicBezTo>
                    <a:pt x="121" y="5965"/>
                    <a:pt x="170" y="5989"/>
                    <a:pt x="218" y="6013"/>
                  </a:cubicBezTo>
                  <a:cubicBezTo>
                    <a:pt x="236" y="6019"/>
                    <a:pt x="255" y="6022"/>
                    <a:pt x="276" y="6022"/>
                  </a:cubicBezTo>
                  <a:cubicBezTo>
                    <a:pt x="337" y="6022"/>
                    <a:pt x="405" y="5995"/>
                    <a:pt x="459" y="5941"/>
                  </a:cubicBezTo>
                  <a:cubicBezTo>
                    <a:pt x="1399" y="5097"/>
                    <a:pt x="2146" y="4037"/>
                    <a:pt x="2700" y="2687"/>
                  </a:cubicBezTo>
                  <a:cubicBezTo>
                    <a:pt x="3013" y="1965"/>
                    <a:pt x="3278" y="1169"/>
                    <a:pt x="3447" y="326"/>
                  </a:cubicBezTo>
                  <a:cubicBezTo>
                    <a:pt x="3471" y="181"/>
                    <a:pt x="3375" y="37"/>
                    <a:pt x="3254" y="13"/>
                  </a:cubicBezTo>
                  <a:cubicBezTo>
                    <a:pt x="3228" y="4"/>
                    <a:pt x="3203" y="0"/>
                    <a:pt x="317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41"/>
            <p:cNvSpPr/>
            <p:nvPr/>
          </p:nvSpPr>
          <p:spPr>
            <a:xfrm>
              <a:off x="1432865" y="3528423"/>
              <a:ext cx="531975" cy="730185"/>
            </a:xfrm>
            <a:custGeom>
              <a:avLst/>
              <a:gdLst/>
              <a:ahLst/>
              <a:cxnLst/>
              <a:rect l="l" t="t" r="r" b="b"/>
              <a:pathLst>
                <a:path w="11785" h="16176" extrusionOk="0">
                  <a:moveTo>
                    <a:pt x="7592" y="0"/>
                  </a:moveTo>
                  <a:cubicBezTo>
                    <a:pt x="6507" y="48"/>
                    <a:pt x="5495" y="482"/>
                    <a:pt x="4748" y="1277"/>
                  </a:cubicBezTo>
                  <a:cubicBezTo>
                    <a:pt x="4025" y="2049"/>
                    <a:pt x="3615" y="3085"/>
                    <a:pt x="3640" y="4169"/>
                  </a:cubicBezTo>
                  <a:cubicBezTo>
                    <a:pt x="3640" y="4193"/>
                    <a:pt x="3640" y="4796"/>
                    <a:pt x="3519" y="5663"/>
                  </a:cubicBezTo>
                  <a:cubicBezTo>
                    <a:pt x="3399" y="6603"/>
                    <a:pt x="3134" y="8025"/>
                    <a:pt x="2507" y="9495"/>
                  </a:cubicBezTo>
                  <a:cubicBezTo>
                    <a:pt x="1905" y="10916"/>
                    <a:pt x="1085" y="12097"/>
                    <a:pt x="97" y="13061"/>
                  </a:cubicBezTo>
                  <a:cubicBezTo>
                    <a:pt x="1" y="13158"/>
                    <a:pt x="1" y="13326"/>
                    <a:pt x="97" y="13423"/>
                  </a:cubicBezTo>
                  <a:cubicBezTo>
                    <a:pt x="145" y="13483"/>
                    <a:pt x="212" y="13513"/>
                    <a:pt x="278" y="13513"/>
                  </a:cubicBezTo>
                  <a:cubicBezTo>
                    <a:pt x="344" y="13513"/>
                    <a:pt x="411" y="13483"/>
                    <a:pt x="459" y="13423"/>
                  </a:cubicBezTo>
                  <a:cubicBezTo>
                    <a:pt x="1495" y="12435"/>
                    <a:pt x="2362" y="11182"/>
                    <a:pt x="2989" y="9687"/>
                  </a:cubicBezTo>
                  <a:cubicBezTo>
                    <a:pt x="3640" y="8169"/>
                    <a:pt x="3929" y="6699"/>
                    <a:pt x="4049" y="5735"/>
                  </a:cubicBezTo>
                  <a:cubicBezTo>
                    <a:pt x="4170" y="4820"/>
                    <a:pt x="4170" y="4217"/>
                    <a:pt x="4170" y="4145"/>
                  </a:cubicBezTo>
                  <a:cubicBezTo>
                    <a:pt x="4146" y="3205"/>
                    <a:pt x="4483" y="2314"/>
                    <a:pt x="5134" y="1639"/>
                  </a:cubicBezTo>
                  <a:cubicBezTo>
                    <a:pt x="5784" y="940"/>
                    <a:pt x="6676" y="554"/>
                    <a:pt x="7616" y="530"/>
                  </a:cubicBezTo>
                  <a:cubicBezTo>
                    <a:pt x="7977" y="530"/>
                    <a:pt x="8339" y="579"/>
                    <a:pt x="8676" y="675"/>
                  </a:cubicBezTo>
                  <a:cubicBezTo>
                    <a:pt x="9399" y="868"/>
                    <a:pt x="10025" y="1301"/>
                    <a:pt x="10483" y="1880"/>
                  </a:cubicBezTo>
                  <a:cubicBezTo>
                    <a:pt x="10965" y="2482"/>
                    <a:pt x="11230" y="3205"/>
                    <a:pt x="11230" y="3976"/>
                  </a:cubicBezTo>
                  <a:cubicBezTo>
                    <a:pt x="11254" y="4097"/>
                    <a:pt x="11254" y="5157"/>
                    <a:pt x="11062" y="6699"/>
                  </a:cubicBezTo>
                  <a:cubicBezTo>
                    <a:pt x="10773" y="8724"/>
                    <a:pt x="10266" y="10675"/>
                    <a:pt x="9495" y="12459"/>
                  </a:cubicBezTo>
                  <a:cubicBezTo>
                    <a:pt x="8989" y="13639"/>
                    <a:pt x="8387" y="14748"/>
                    <a:pt x="7712" y="15760"/>
                  </a:cubicBezTo>
                  <a:cubicBezTo>
                    <a:pt x="7616" y="15881"/>
                    <a:pt x="7664" y="16049"/>
                    <a:pt x="7784" y="16122"/>
                  </a:cubicBezTo>
                  <a:lnTo>
                    <a:pt x="7857" y="16170"/>
                  </a:lnTo>
                  <a:cubicBezTo>
                    <a:pt x="7873" y="16174"/>
                    <a:pt x="7890" y="16176"/>
                    <a:pt x="7908" y="16176"/>
                  </a:cubicBezTo>
                  <a:cubicBezTo>
                    <a:pt x="7993" y="16176"/>
                    <a:pt x="8086" y="16129"/>
                    <a:pt x="8146" y="16049"/>
                  </a:cubicBezTo>
                  <a:cubicBezTo>
                    <a:pt x="8845" y="15013"/>
                    <a:pt x="9471" y="13880"/>
                    <a:pt x="9977" y="12676"/>
                  </a:cubicBezTo>
                  <a:cubicBezTo>
                    <a:pt x="10773" y="10820"/>
                    <a:pt x="11303" y="8844"/>
                    <a:pt x="11568" y="6772"/>
                  </a:cubicBezTo>
                  <a:cubicBezTo>
                    <a:pt x="11785" y="5181"/>
                    <a:pt x="11761" y="4097"/>
                    <a:pt x="11761" y="3976"/>
                  </a:cubicBezTo>
                  <a:cubicBezTo>
                    <a:pt x="11736" y="3085"/>
                    <a:pt x="11447" y="2241"/>
                    <a:pt x="10893" y="1567"/>
                  </a:cubicBezTo>
                  <a:cubicBezTo>
                    <a:pt x="10363" y="892"/>
                    <a:pt x="9640" y="410"/>
                    <a:pt x="8821" y="169"/>
                  </a:cubicBezTo>
                  <a:cubicBezTo>
                    <a:pt x="8435" y="48"/>
                    <a:pt x="8025" y="0"/>
                    <a:pt x="75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41"/>
            <p:cNvSpPr/>
            <p:nvPr/>
          </p:nvSpPr>
          <p:spPr>
            <a:xfrm>
              <a:off x="1432865" y="3528423"/>
              <a:ext cx="531975" cy="730185"/>
            </a:xfrm>
            <a:custGeom>
              <a:avLst/>
              <a:gdLst/>
              <a:ahLst/>
              <a:cxnLst/>
              <a:rect l="l" t="t" r="r" b="b"/>
              <a:pathLst>
                <a:path w="11785" h="16176" extrusionOk="0">
                  <a:moveTo>
                    <a:pt x="7592" y="0"/>
                  </a:moveTo>
                  <a:cubicBezTo>
                    <a:pt x="6507" y="48"/>
                    <a:pt x="5495" y="482"/>
                    <a:pt x="4748" y="1277"/>
                  </a:cubicBezTo>
                  <a:cubicBezTo>
                    <a:pt x="4025" y="2049"/>
                    <a:pt x="3615" y="3085"/>
                    <a:pt x="3640" y="4169"/>
                  </a:cubicBezTo>
                  <a:cubicBezTo>
                    <a:pt x="3640" y="4193"/>
                    <a:pt x="3640" y="4796"/>
                    <a:pt x="3519" y="5663"/>
                  </a:cubicBezTo>
                  <a:cubicBezTo>
                    <a:pt x="3399" y="6603"/>
                    <a:pt x="3134" y="8025"/>
                    <a:pt x="2507" y="9495"/>
                  </a:cubicBezTo>
                  <a:cubicBezTo>
                    <a:pt x="1905" y="10916"/>
                    <a:pt x="1085" y="12097"/>
                    <a:pt x="97" y="13061"/>
                  </a:cubicBezTo>
                  <a:cubicBezTo>
                    <a:pt x="1" y="13158"/>
                    <a:pt x="1" y="13326"/>
                    <a:pt x="97" y="13423"/>
                  </a:cubicBezTo>
                  <a:cubicBezTo>
                    <a:pt x="145" y="13483"/>
                    <a:pt x="212" y="13513"/>
                    <a:pt x="278" y="13513"/>
                  </a:cubicBezTo>
                  <a:cubicBezTo>
                    <a:pt x="344" y="13513"/>
                    <a:pt x="411" y="13483"/>
                    <a:pt x="459" y="13423"/>
                  </a:cubicBezTo>
                  <a:cubicBezTo>
                    <a:pt x="1495" y="12435"/>
                    <a:pt x="2362" y="11182"/>
                    <a:pt x="2989" y="9687"/>
                  </a:cubicBezTo>
                  <a:cubicBezTo>
                    <a:pt x="3640" y="8169"/>
                    <a:pt x="3929" y="6699"/>
                    <a:pt x="4049" y="5735"/>
                  </a:cubicBezTo>
                  <a:cubicBezTo>
                    <a:pt x="4170" y="4820"/>
                    <a:pt x="4170" y="4217"/>
                    <a:pt x="4170" y="4145"/>
                  </a:cubicBezTo>
                  <a:cubicBezTo>
                    <a:pt x="4146" y="3205"/>
                    <a:pt x="4483" y="2314"/>
                    <a:pt x="5134" y="1639"/>
                  </a:cubicBezTo>
                  <a:cubicBezTo>
                    <a:pt x="5784" y="940"/>
                    <a:pt x="6676" y="554"/>
                    <a:pt x="7616" y="530"/>
                  </a:cubicBezTo>
                  <a:cubicBezTo>
                    <a:pt x="7977" y="530"/>
                    <a:pt x="8339" y="579"/>
                    <a:pt x="8676" y="675"/>
                  </a:cubicBezTo>
                  <a:cubicBezTo>
                    <a:pt x="9399" y="868"/>
                    <a:pt x="10025" y="1301"/>
                    <a:pt x="10483" y="1880"/>
                  </a:cubicBezTo>
                  <a:cubicBezTo>
                    <a:pt x="10965" y="2482"/>
                    <a:pt x="11230" y="3205"/>
                    <a:pt x="11230" y="3976"/>
                  </a:cubicBezTo>
                  <a:cubicBezTo>
                    <a:pt x="11254" y="4097"/>
                    <a:pt x="11254" y="5157"/>
                    <a:pt x="11062" y="6699"/>
                  </a:cubicBezTo>
                  <a:cubicBezTo>
                    <a:pt x="10773" y="8724"/>
                    <a:pt x="10266" y="10675"/>
                    <a:pt x="9495" y="12459"/>
                  </a:cubicBezTo>
                  <a:cubicBezTo>
                    <a:pt x="8989" y="13639"/>
                    <a:pt x="8387" y="14748"/>
                    <a:pt x="7712" y="15760"/>
                  </a:cubicBezTo>
                  <a:cubicBezTo>
                    <a:pt x="7616" y="15881"/>
                    <a:pt x="7664" y="16049"/>
                    <a:pt x="7784" y="16122"/>
                  </a:cubicBezTo>
                  <a:lnTo>
                    <a:pt x="7857" y="16170"/>
                  </a:lnTo>
                  <a:cubicBezTo>
                    <a:pt x="7873" y="16174"/>
                    <a:pt x="7890" y="16176"/>
                    <a:pt x="7908" y="16176"/>
                  </a:cubicBezTo>
                  <a:cubicBezTo>
                    <a:pt x="7993" y="16176"/>
                    <a:pt x="8086" y="16129"/>
                    <a:pt x="8146" y="16049"/>
                  </a:cubicBezTo>
                  <a:cubicBezTo>
                    <a:pt x="8845" y="15013"/>
                    <a:pt x="9471" y="13880"/>
                    <a:pt x="9977" y="12676"/>
                  </a:cubicBezTo>
                  <a:cubicBezTo>
                    <a:pt x="10773" y="10820"/>
                    <a:pt x="11303" y="8844"/>
                    <a:pt x="11568" y="6772"/>
                  </a:cubicBezTo>
                  <a:cubicBezTo>
                    <a:pt x="11785" y="5181"/>
                    <a:pt x="11761" y="4097"/>
                    <a:pt x="11761" y="3976"/>
                  </a:cubicBezTo>
                  <a:cubicBezTo>
                    <a:pt x="11736" y="3085"/>
                    <a:pt x="11447" y="2241"/>
                    <a:pt x="10893" y="1567"/>
                  </a:cubicBezTo>
                  <a:cubicBezTo>
                    <a:pt x="10363" y="892"/>
                    <a:pt x="9640" y="410"/>
                    <a:pt x="8821" y="169"/>
                  </a:cubicBezTo>
                  <a:cubicBezTo>
                    <a:pt x="8435" y="48"/>
                    <a:pt x="8025" y="0"/>
                    <a:pt x="75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41"/>
            <p:cNvSpPr/>
            <p:nvPr/>
          </p:nvSpPr>
          <p:spPr>
            <a:xfrm>
              <a:off x="1679822" y="3830631"/>
              <a:ext cx="188189" cy="416146"/>
            </a:xfrm>
            <a:custGeom>
              <a:avLst/>
              <a:gdLst/>
              <a:ahLst/>
              <a:cxnLst/>
              <a:rect l="l" t="t" r="r" b="b"/>
              <a:pathLst>
                <a:path w="4169" h="9219" extrusionOk="0">
                  <a:moveTo>
                    <a:pt x="3884" y="1"/>
                  </a:moveTo>
                  <a:cubicBezTo>
                    <a:pt x="3760" y="1"/>
                    <a:pt x="3660" y="92"/>
                    <a:pt x="3639" y="221"/>
                  </a:cubicBezTo>
                  <a:cubicBezTo>
                    <a:pt x="3374" y="1908"/>
                    <a:pt x="2916" y="3523"/>
                    <a:pt x="2265" y="5017"/>
                  </a:cubicBezTo>
                  <a:cubicBezTo>
                    <a:pt x="1687" y="6390"/>
                    <a:pt x="964" y="7667"/>
                    <a:pt x="72" y="8800"/>
                  </a:cubicBezTo>
                  <a:cubicBezTo>
                    <a:pt x="0" y="8896"/>
                    <a:pt x="0" y="9065"/>
                    <a:pt x="121" y="9161"/>
                  </a:cubicBezTo>
                  <a:lnTo>
                    <a:pt x="217" y="9210"/>
                  </a:lnTo>
                  <a:cubicBezTo>
                    <a:pt x="240" y="9215"/>
                    <a:pt x="264" y="9218"/>
                    <a:pt x="288" y="9218"/>
                  </a:cubicBezTo>
                  <a:cubicBezTo>
                    <a:pt x="367" y="9218"/>
                    <a:pt x="451" y="9187"/>
                    <a:pt x="506" y="9113"/>
                  </a:cubicBezTo>
                  <a:cubicBezTo>
                    <a:pt x="1398" y="7957"/>
                    <a:pt x="2169" y="6655"/>
                    <a:pt x="2771" y="5234"/>
                  </a:cubicBezTo>
                  <a:cubicBezTo>
                    <a:pt x="3422" y="3691"/>
                    <a:pt x="3880" y="2029"/>
                    <a:pt x="4145" y="318"/>
                  </a:cubicBezTo>
                  <a:cubicBezTo>
                    <a:pt x="4169" y="173"/>
                    <a:pt x="4073" y="28"/>
                    <a:pt x="3928" y="4"/>
                  </a:cubicBezTo>
                  <a:cubicBezTo>
                    <a:pt x="3913" y="2"/>
                    <a:pt x="3898" y="1"/>
                    <a:pt x="38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41"/>
            <p:cNvSpPr/>
            <p:nvPr/>
          </p:nvSpPr>
          <p:spPr>
            <a:xfrm>
              <a:off x="1634096" y="3614323"/>
              <a:ext cx="223037" cy="361887"/>
            </a:xfrm>
            <a:custGeom>
              <a:avLst/>
              <a:gdLst/>
              <a:ahLst/>
              <a:cxnLst/>
              <a:rect l="l" t="t" r="r" b="b"/>
              <a:pathLst>
                <a:path w="4941" h="8017" extrusionOk="0">
                  <a:moveTo>
                    <a:pt x="3182" y="1"/>
                  </a:moveTo>
                  <a:cubicBezTo>
                    <a:pt x="2603" y="25"/>
                    <a:pt x="2073" y="266"/>
                    <a:pt x="1688" y="676"/>
                  </a:cubicBezTo>
                  <a:cubicBezTo>
                    <a:pt x="1278" y="1109"/>
                    <a:pt x="1061" y="1640"/>
                    <a:pt x="1085" y="2218"/>
                  </a:cubicBezTo>
                  <a:cubicBezTo>
                    <a:pt x="1085" y="2242"/>
                    <a:pt x="1085" y="2941"/>
                    <a:pt x="941" y="4025"/>
                  </a:cubicBezTo>
                  <a:cubicBezTo>
                    <a:pt x="844" y="4893"/>
                    <a:pt x="579" y="6218"/>
                    <a:pt x="49" y="7664"/>
                  </a:cubicBezTo>
                  <a:cubicBezTo>
                    <a:pt x="1" y="7809"/>
                    <a:pt x="73" y="7953"/>
                    <a:pt x="218" y="8001"/>
                  </a:cubicBezTo>
                  <a:cubicBezTo>
                    <a:pt x="249" y="8012"/>
                    <a:pt x="280" y="8016"/>
                    <a:pt x="310" y="8016"/>
                  </a:cubicBezTo>
                  <a:cubicBezTo>
                    <a:pt x="420" y="8016"/>
                    <a:pt x="517" y="7952"/>
                    <a:pt x="555" y="7857"/>
                  </a:cubicBezTo>
                  <a:cubicBezTo>
                    <a:pt x="1109" y="6363"/>
                    <a:pt x="1350" y="4989"/>
                    <a:pt x="1471" y="4098"/>
                  </a:cubicBezTo>
                  <a:cubicBezTo>
                    <a:pt x="1615" y="2941"/>
                    <a:pt x="1615" y="2218"/>
                    <a:pt x="1615" y="2218"/>
                  </a:cubicBezTo>
                  <a:cubicBezTo>
                    <a:pt x="1591" y="1784"/>
                    <a:pt x="1760" y="1350"/>
                    <a:pt x="2049" y="1037"/>
                  </a:cubicBezTo>
                  <a:cubicBezTo>
                    <a:pt x="2362" y="724"/>
                    <a:pt x="2772" y="555"/>
                    <a:pt x="3206" y="531"/>
                  </a:cubicBezTo>
                  <a:cubicBezTo>
                    <a:pt x="3688" y="531"/>
                    <a:pt x="4146" y="724"/>
                    <a:pt x="4459" y="1061"/>
                  </a:cubicBezTo>
                  <a:cubicBezTo>
                    <a:pt x="4510" y="1125"/>
                    <a:pt x="4581" y="1155"/>
                    <a:pt x="4651" y="1155"/>
                  </a:cubicBezTo>
                  <a:cubicBezTo>
                    <a:pt x="4713" y="1155"/>
                    <a:pt x="4775" y="1131"/>
                    <a:pt x="4820" y="1085"/>
                  </a:cubicBezTo>
                  <a:cubicBezTo>
                    <a:pt x="4941" y="989"/>
                    <a:pt x="4941" y="820"/>
                    <a:pt x="4845" y="700"/>
                  </a:cubicBezTo>
                  <a:cubicBezTo>
                    <a:pt x="4411" y="242"/>
                    <a:pt x="3808" y="1"/>
                    <a:pt x="31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41"/>
            <p:cNvSpPr/>
            <p:nvPr/>
          </p:nvSpPr>
          <p:spPr>
            <a:xfrm>
              <a:off x="1506848" y="4060661"/>
              <a:ext cx="103371" cy="124135"/>
            </a:xfrm>
            <a:custGeom>
              <a:avLst/>
              <a:gdLst/>
              <a:ahLst/>
              <a:cxnLst/>
              <a:rect l="l" t="t" r="r" b="b"/>
              <a:pathLst>
                <a:path w="2290" h="2750" extrusionOk="0">
                  <a:moveTo>
                    <a:pt x="1973" y="0"/>
                  </a:moveTo>
                  <a:cubicBezTo>
                    <a:pt x="1888" y="0"/>
                    <a:pt x="1805" y="38"/>
                    <a:pt x="1760" y="113"/>
                  </a:cubicBezTo>
                  <a:cubicBezTo>
                    <a:pt x="1278" y="933"/>
                    <a:pt x="723" y="1656"/>
                    <a:pt x="97" y="2306"/>
                  </a:cubicBezTo>
                  <a:cubicBezTo>
                    <a:pt x="0" y="2403"/>
                    <a:pt x="0" y="2571"/>
                    <a:pt x="97" y="2668"/>
                  </a:cubicBezTo>
                  <a:cubicBezTo>
                    <a:pt x="145" y="2716"/>
                    <a:pt x="169" y="2740"/>
                    <a:pt x="217" y="2740"/>
                  </a:cubicBezTo>
                  <a:cubicBezTo>
                    <a:pt x="241" y="2746"/>
                    <a:pt x="266" y="2749"/>
                    <a:pt x="289" y="2749"/>
                  </a:cubicBezTo>
                  <a:cubicBezTo>
                    <a:pt x="360" y="2749"/>
                    <a:pt x="428" y="2722"/>
                    <a:pt x="482" y="2668"/>
                  </a:cubicBezTo>
                  <a:cubicBezTo>
                    <a:pt x="1133" y="1993"/>
                    <a:pt x="1711" y="1222"/>
                    <a:pt x="2217" y="403"/>
                  </a:cubicBezTo>
                  <a:cubicBezTo>
                    <a:pt x="2290" y="258"/>
                    <a:pt x="2242" y="113"/>
                    <a:pt x="2121" y="41"/>
                  </a:cubicBezTo>
                  <a:cubicBezTo>
                    <a:pt x="2076" y="14"/>
                    <a:pt x="2024" y="0"/>
                    <a:pt x="197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41"/>
            <p:cNvSpPr/>
            <p:nvPr/>
          </p:nvSpPr>
          <p:spPr>
            <a:xfrm>
              <a:off x="1589498" y="3700269"/>
              <a:ext cx="204574" cy="521502"/>
            </a:xfrm>
            <a:custGeom>
              <a:avLst/>
              <a:gdLst/>
              <a:ahLst/>
              <a:cxnLst/>
              <a:rect l="l" t="t" r="r" b="b"/>
              <a:pathLst>
                <a:path w="4532" h="11553" extrusionOk="0">
                  <a:moveTo>
                    <a:pt x="4218" y="1"/>
                  </a:moveTo>
                  <a:cubicBezTo>
                    <a:pt x="4122" y="1"/>
                    <a:pt x="4001" y="97"/>
                    <a:pt x="3977" y="193"/>
                  </a:cubicBezTo>
                  <a:lnTo>
                    <a:pt x="3977" y="266"/>
                  </a:lnTo>
                  <a:cubicBezTo>
                    <a:pt x="3977" y="290"/>
                    <a:pt x="4001" y="1856"/>
                    <a:pt x="3543" y="3977"/>
                  </a:cubicBezTo>
                  <a:cubicBezTo>
                    <a:pt x="3471" y="4314"/>
                    <a:pt x="3375" y="4676"/>
                    <a:pt x="3254" y="5085"/>
                  </a:cubicBezTo>
                  <a:cubicBezTo>
                    <a:pt x="2748" y="6893"/>
                    <a:pt x="1808" y="9158"/>
                    <a:pt x="97" y="11110"/>
                  </a:cubicBezTo>
                  <a:cubicBezTo>
                    <a:pt x="73" y="11134"/>
                    <a:pt x="49" y="11182"/>
                    <a:pt x="25" y="11206"/>
                  </a:cubicBezTo>
                  <a:cubicBezTo>
                    <a:pt x="1" y="11302"/>
                    <a:pt x="25" y="11423"/>
                    <a:pt x="121" y="11495"/>
                  </a:cubicBezTo>
                  <a:lnTo>
                    <a:pt x="218" y="11543"/>
                  </a:lnTo>
                  <a:cubicBezTo>
                    <a:pt x="241" y="11549"/>
                    <a:pt x="263" y="11552"/>
                    <a:pt x="286" y="11552"/>
                  </a:cubicBezTo>
                  <a:cubicBezTo>
                    <a:pt x="358" y="11552"/>
                    <a:pt x="428" y="11521"/>
                    <a:pt x="483" y="11447"/>
                  </a:cubicBezTo>
                  <a:cubicBezTo>
                    <a:pt x="1447" y="10363"/>
                    <a:pt x="2242" y="9085"/>
                    <a:pt x="2869" y="7688"/>
                  </a:cubicBezTo>
                  <a:cubicBezTo>
                    <a:pt x="3230" y="6917"/>
                    <a:pt x="3519" y="6097"/>
                    <a:pt x="3760" y="5254"/>
                  </a:cubicBezTo>
                  <a:cubicBezTo>
                    <a:pt x="3881" y="4868"/>
                    <a:pt x="3977" y="4459"/>
                    <a:pt x="4049" y="4073"/>
                  </a:cubicBezTo>
                  <a:cubicBezTo>
                    <a:pt x="4531" y="1904"/>
                    <a:pt x="4507" y="314"/>
                    <a:pt x="4507" y="266"/>
                  </a:cubicBezTo>
                  <a:cubicBezTo>
                    <a:pt x="4507" y="121"/>
                    <a:pt x="4363" y="1"/>
                    <a:pt x="42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41"/>
            <p:cNvSpPr/>
            <p:nvPr/>
          </p:nvSpPr>
          <p:spPr>
            <a:xfrm>
              <a:off x="2262842" y="3088946"/>
              <a:ext cx="1128049" cy="437361"/>
            </a:xfrm>
            <a:custGeom>
              <a:avLst/>
              <a:gdLst/>
              <a:ahLst/>
              <a:cxnLst/>
              <a:rect l="l" t="t" r="r" b="b"/>
              <a:pathLst>
                <a:path w="24990" h="9689" extrusionOk="0">
                  <a:moveTo>
                    <a:pt x="12121" y="1"/>
                  </a:moveTo>
                  <a:lnTo>
                    <a:pt x="97" y="9423"/>
                  </a:lnTo>
                  <a:cubicBezTo>
                    <a:pt x="24" y="9471"/>
                    <a:pt x="0" y="9568"/>
                    <a:pt x="73" y="9616"/>
                  </a:cubicBezTo>
                  <a:cubicBezTo>
                    <a:pt x="97" y="9664"/>
                    <a:pt x="145" y="9688"/>
                    <a:pt x="169" y="9688"/>
                  </a:cubicBezTo>
                  <a:lnTo>
                    <a:pt x="265" y="9640"/>
                  </a:lnTo>
                  <a:lnTo>
                    <a:pt x="12218" y="290"/>
                  </a:lnTo>
                  <a:lnTo>
                    <a:pt x="24845" y="290"/>
                  </a:lnTo>
                  <a:cubicBezTo>
                    <a:pt x="24941" y="290"/>
                    <a:pt x="24990" y="242"/>
                    <a:pt x="24990" y="145"/>
                  </a:cubicBezTo>
                  <a:cubicBezTo>
                    <a:pt x="24990" y="73"/>
                    <a:pt x="24941" y="1"/>
                    <a:pt x="248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41"/>
            <p:cNvSpPr/>
            <p:nvPr/>
          </p:nvSpPr>
          <p:spPr>
            <a:xfrm>
              <a:off x="605099" y="3259753"/>
              <a:ext cx="785436" cy="332862"/>
            </a:xfrm>
            <a:custGeom>
              <a:avLst/>
              <a:gdLst/>
              <a:ahLst/>
              <a:cxnLst/>
              <a:rect l="l" t="t" r="r" b="b"/>
              <a:pathLst>
                <a:path w="17400" h="7374" extrusionOk="0">
                  <a:moveTo>
                    <a:pt x="145" y="0"/>
                  </a:moveTo>
                  <a:cubicBezTo>
                    <a:pt x="49" y="0"/>
                    <a:pt x="1" y="48"/>
                    <a:pt x="1" y="145"/>
                  </a:cubicBezTo>
                  <a:cubicBezTo>
                    <a:pt x="1" y="217"/>
                    <a:pt x="49" y="289"/>
                    <a:pt x="145" y="289"/>
                  </a:cubicBezTo>
                  <a:lnTo>
                    <a:pt x="10073" y="289"/>
                  </a:lnTo>
                  <a:lnTo>
                    <a:pt x="17134" y="7326"/>
                  </a:lnTo>
                  <a:cubicBezTo>
                    <a:pt x="17158" y="7350"/>
                    <a:pt x="17206" y="7374"/>
                    <a:pt x="17230" y="7374"/>
                  </a:cubicBezTo>
                  <a:cubicBezTo>
                    <a:pt x="17279" y="7374"/>
                    <a:pt x="17303" y="7350"/>
                    <a:pt x="17327" y="7326"/>
                  </a:cubicBezTo>
                  <a:cubicBezTo>
                    <a:pt x="17399" y="7278"/>
                    <a:pt x="17399" y="7181"/>
                    <a:pt x="17327" y="7133"/>
                  </a:cubicBezTo>
                  <a:lnTo>
                    <a:pt x="102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41"/>
            <p:cNvSpPr/>
            <p:nvPr/>
          </p:nvSpPr>
          <p:spPr>
            <a:xfrm>
              <a:off x="1924523" y="3824808"/>
              <a:ext cx="1054109" cy="441153"/>
            </a:xfrm>
            <a:custGeom>
              <a:avLst/>
              <a:gdLst/>
              <a:ahLst/>
              <a:cxnLst/>
              <a:rect l="l" t="t" r="r" b="b"/>
              <a:pathLst>
                <a:path w="23352" h="9773" extrusionOk="0">
                  <a:moveTo>
                    <a:pt x="167" y="1"/>
                  </a:moveTo>
                  <a:cubicBezTo>
                    <a:pt x="128" y="1"/>
                    <a:pt x="85" y="13"/>
                    <a:pt x="49" y="37"/>
                  </a:cubicBezTo>
                  <a:cubicBezTo>
                    <a:pt x="1" y="85"/>
                    <a:pt x="1" y="182"/>
                    <a:pt x="49" y="254"/>
                  </a:cubicBezTo>
                  <a:lnTo>
                    <a:pt x="9592" y="9772"/>
                  </a:lnTo>
                  <a:lnTo>
                    <a:pt x="23207" y="9772"/>
                  </a:lnTo>
                  <a:cubicBezTo>
                    <a:pt x="23279" y="9772"/>
                    <a:pt x="23352" y="9700"/>
                    <a:pt x="23352" y="9628"/>
                  </a:cubicBezTo>
                  <a:cubicBezTo>
                    <a:pt x="23352" y="9531"/>
                    <a:pt x="23279" y="9483"/>
                    <a:pt x="23207" y="9483"/>
                  </a:cubicBezTo>
                  <a:lnTo>
                    <a:pt x="9712" y="9483"/>
                  </a:lnTo>
                  <a:lnTo>
                    <a:pt x="266" y="37"/>
                  </a:lnTo>
                  <a:cubicBezTo>
                    <a:pt x="242" y="13"/>
                    <a:pt x="206" y="1"/>
                    <a:pt x="1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41"/>
            <p:cNvSpPr/>
            <p:nvPr/>
          </p:nvSpPr>
          <p:spPr>
            <a:xfrm>
              <a:off x="955335" y="2930146"/>
              <a:ext cx="984503" cy="490627"/>
            </a:xfrm>
            <a:custGeom>
              <a:avLst/>
              <a:gdLst/>
              <a:ahLst/>
              <a:cxnLst/>
              <a:rect l="l" t="t" r="r" b="b"/>
              <a:pathLst>
                <a:path w="21810" h="10869" extrusionOk="0">
                  <a:moveTo>
                    <a:pt x="146" y="1"/>
                  </a:moveTo>
                  <a:cubicBezTo>
                    <a:pt x="73" y="1"/>
                    <a:pt x="1" y="73"/>
                    <a:pt x="1" y="145"/>
                  </a:cubicBezTo>
                  <a:cubicBezTo>
                    <a:pt x="1" y="241"/>
                    <a:pt x="73" y="290"/>
                    <a:pt x="146" y="290"/>
                  </a:cubicBezTo>
                  <a:lnTo>
                    <a:pt x="10990" y="290"/>
                  </a:lnTo>
                  <a:lnTo>
                    <a:pt x="21520" y="10820"/>
                  </a:lnTo>
                  <a:cubicBezTo>
                    <a:pt x="21568" y="10869"/>
                    <a:pt x="21592" y="10869"/>
                    <a:pt x="21641" y="10869"/>
                  </a:cubicBezTo>
                  <a:cubicBezTo>
                    <a:pt x="21665" y="10869"/>
                    <a:pt x="21713" y="10869"/>
                    <a:pt x="21737" y="10820"/>
                  </a:cubicBezTo>
                  <a:cubicBezTo>
                    <a:pt x="21809" y="10772"/>
                    <a:pt x="21809" y="10676"/>
                    <a:pt x="21737" y="10628"/>
                  </a:cubicBezTo>
                  <a:lnTo>
                    <a:pt x="1113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41"/>
            <p:cNvSpPr/>
            <p:nvPr/>
          </p:nvSpPr>
          <p:spPr>
            <a:xfrm>
              <a:off x="501775" y="4011911"/>
              <a:ext cx="917019" cy="433525"/>
            </a:xfrm>
            <a:custGeom>
              <a:avLst/>
              <a:gdLst/>
              <a:ahLst/>
              <a:cxnLst/>
              <a:rect l="l" t="t" r="r" b="b"/>
              <a:pathLst>
                <a:path w="20315" h="9604" extrusionOk="0">
                  <a:moveTo>
                    <a:pt x="20149" y="1"/>
                  </a:moveTo>
                  <a:cubicBezTo>
                    <a:pt x="20110" y="1"/>
                    <a:pt x="20074" y="13"/>
                    <a:pt x="20050" y="37"/>
                  </a:cubicBezTo>
                  <a:lnTo>
                    <a:pt x="10796" y="9290"/>
                  </a:lnTo>
                  <a:lnTo>
                    <a:pt x="145" y="9290"/>
                  </a:lnTo>
                  <a:cubicBezTo>
                    <a:pt x="73" y="9290"/>
                    <a:pt x="0" y="9363"/>
                    <a:pt x="0" y="9459"/>
                  </a:cubicBezTo>
                  <a:cubicBezTo>
                    <a:pt x="0" y="9531"/>
                    <a:pt x="73" y="9604"/>
                    <a:pt x="145" y="9604"/>
                  </a:cubicBezTo>
                  <a:lnTo>
                    <a:pt x="10916" y="9604"/>
                  </a:lnTo>
                  <a:lnTo>
                    <a:pt x="20266" y="254"/>
                  </a:lnTo>
                  <a:cubicBezTo>
                    <a:pt x="20315" y="181"/>
                    <a:pt x="20315" y="109"/>
                    <a:pt x="20266" y="37"/>
                  </a:cubicBezTo>
                  <a:cubicBezTo>
                    <a:pt x="20230" y="13"/>
                    <a:pt x="20188" y="1"/>
                    <a:pt x="201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9" name="Google Shape;339;p41"/>
          <p:cNvGrpSpPr/>
          <p:nvPr/>
        </p:nvGrpSpPr>
        <p:grpSpPr>
          <a:xfrm>
            <a:off x="8025923" y="282873"/>
            <a:ext cx="783199" cy="640169"/>
            <a:chOff x="7884425" y="705450"/>
            <a:chExt cx="590425" cy="482600"/>
          </a:xfrm>
        </p:grpSpPr>
        <p:sp>
          <p:nvSpPr>
            <p:cNvPr id="340" name="Google Shape;340;p41"/>
            <p:cNvSpPr/>
            <p:nvPr/>
          </p:nvSpPr>
          <p:spPr>
            <a:xfrm>
              <a:off x="7884425" y="734375"/>
              <a:ext cx="468725" cy="453675"/>
            </a:xfrm>
            <a:custGeom>
              <a:avLst/>
              <a:gdLst/>
              <a:ahLst/>
              <a:cxnLst/>
              <a:rect l="l" t="t" r="r" b="b"/>
              <a:pathLst>
                <a:path w="18749" h="18147" extrusionOk="0">
                  <a:moveTo>
                    <a:pt x="194" y="1"/>
                  </a:moveTo>
                  <a:cubicBezTo>
                    <a:pt x="145" y="1"/>
                    <a:pt x="97" y="25"/>
                    <a:pt x="49" y="49"/>
                  </a:cubicBezTo>
                  <a:cubicBezTo>
                    <a:pt x="25" y="97"/>
                    <a:pt x="1" y="145"/>
                    <a:pt x="1" y="193"/>
                  </a:cubicBezTo>
                  <a:lnTo>
                    <a:pt x="748" y="16532"/>
                  </a:lnTo>
                  <a:cubicBezTo>
                    <a:pt x="748" y="16628"/>
                    <a:pt x="820" y="16700"/>
                    <a:pt x="917" y="16700"/>
                  </a:cubicBezTo>
                  <a:lnTo>
                    <a:pt x="17954" y="18146"/>
                  </a:lnTo>
                  <a:cubicBezTo>
                    <a:pt x="18002" y="18146"/>
                    <a:pt x="18050" y="18146"/>
                    <a:pt x="18074" y="18122"/>
                  </a:cubicBezTo>
                  <a:cubicBezTo>
                    <a:pt x="18122" y="18074"/>
                    <a:pt x="18146" y="18026"/>
                    <a:pt x="18146" y="17977"/>
                  </a:cubicBezTo>
                  <a:lnTo>
                    <a:pt x="18749" y="9929"/>
                  </a:lnTo>
                  <a:cubicBezTo>
                    <a:pt x="18749" y="9832"/>
                    <a:pt x="18676" y="9736"/>
                    <a:pt x="18580" y="9736"/>
                  </a:cubicBezTo>
                  <a:cubicBezTo>
                    <a:pt x="18570" y="9733"/>
                    <a:pt x="18560" y="9732"/>
                    <a:pt x="18550" y="9732"/>
                  </a:cubicBezTo>
                  <a:cubicBezTo>
                    <a:pt x="18464" y="9732"/>
                    <a:pt x="18387" y="9818"/>
                    <a:pt x="18387" y="9905"/>
                  </a:cubicBezTo>
                  <a:lnTo>
                    <a:pt x="17785" y="17761"/>
                  </a:lnTo>
                  <a:lnTo>
                    <a:pt x="1109" y="16363"/>
                  </a:lnTo>
                  <a:lnTo>
                    <a:pt x="362" y="410"/>
                  </a:lnTo>
                  <a:lnTo>
                    <a:pt x="16122" y="2772"/>
                  </a:lnTo>
                  <a:cubicBezTo>
                    <a:pt x="16219" y="2772"/>
                    <a:pt x="16315" y="2700"/>
                    <a:pt x="16339" y="2603"/>
                  </a:cubicBezTo>
                  <a:cubicBezTo>
                    <a:pt x="16339" y="2507"/>
                    <a:pt x="16267" y="2410"/>
                    <a:pt x="16170" y="2386"/>
                  </a:cubicBezTo>
                  <a:lnTo>
                    <a:pt x="19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41"/>
            <p:cNvSpPr/>
            <p:nvPr/>
          </p:nvSpPr>
          <p:spPr>
            <a:xfrm>
              <a:off x="7962150" y="705450"/>
              <a:ext cx="512700" cy="411500"/>
            </a:xfrm>
            <a:custGeom>
              <a:avLst/>
              <a:gdLst/>
              <a:ahLst/>
              <a:cxnLst/>
              <a:rect l="l" t="t" r="r" b="b"/>
              <a:pathLst>
                <a:path w="20508" h="16460" extrusionOk="0">
                  <a:moveTo>
                    <a:pt x="362" y="8869"/>
                  </a:moveTo>
                  <a:lnTo>
                    <a:pt x="7495" y="16002"/>
                  </a:lnTo>
                  <a:lnTo>
                    <a:pt x="20122" y="3375"/>
                  </a:lnTo>
                  <a:lnTo>
                    <a:pt x="20122" y="652"/>
                  </a:lnTo>
                  <a:lnTo>
                    <a:pt x="7615" y="13158"/>
                  </a:lnTo>
                  <a:cubicBezTo>
                    <a:pt x="7567" y="13206"/>
                    <a:pt x="7422" y="13206"/>
                    <a:pt x="7374" y="13158"/>
                  </a:cubicBezTo>
                  <a:lnTo>
                    <a:pt x="362" y="6146"/>
                  </a:lnTo>
                  <a:close/>
                  <a:moveTo>
                    <a:pt x="7495" y="16460"/>
                  </a:moveTo>
                  <a:cubicBezTo>
                    <a:pt x="7447" y="16460"/>
                    <a:pt x="7398" y="16435"/>
                    <a:pt x="7374" y="16387"/>
                  </a:cubicBezTo>
                  <a:lnTo>
                    <a:pt x="49" y="9086"/>
                  </a:lnTo>
                  <a:cubicBezTo>
                    <a:pt x="25" y="9038"/>
                    <a:pt x="0" y="8989"/>
                    <a:pt x="0" y="8941"/>
                  </a:cubicBezTo>
                  <a:lnTo>
                    <a:pt x="0" y="5712"/>
                  </a:lnTo>
                  <a:cubicBezTo>
                    <a:pt x="0" y="5616"/>
                    <a:pt x="49" y="5567"/>
                    <a:pt x="97" y="5519"/>
                  </a:cubicBezTo>
                  <a:cubicBezTo>
                    <a:pt x="169" y="5495"/>
                    <a:pt x="265" y="5519"/>
                    <a:pt x="314" y="5567"/>
                  </a:cubicBezTo>
                  <a:lnTo>
                    <a:pt x="7495" y="12749"/>
                  </a:lnTo>
                  <a:lnTo>
                    <a:pt x="20194" y="73"/>
                  </a:lnTo>
                  <a:cubicBezTo>
                    <a:pt x="20242" y="25"/>
                    <a:pt x="20315" y="1"/>
                    <a:pt x="20387" y="25"/>
                  </a:cubicBezTo>
                  <a:cubicBezTo>
                    <a:pt x="20459" y="49"/>
                    <a:pt x="20508" y="121"/>
                    <a:pt x="20508" y="194"/>
                  </a:cubicBezTo>
                  <a:lnTo>
                    <a:pt x="20508" y="3447"/>
                  </a:lnTo>
                  <a:cubicBezTo>
                    <a:pt x="20508" y="3495"/>
                    <a:pt x="20483" y="3543"/>
                    <a:pt x="20435" y="3567"/>
                  </a:cubicBezTo>
                  <a:lnTo>
                    <a:pt x="7615" y="16387"/>
                  </a:lnTo>
                  <a:cubicBezTo>
                    <a:pt x="7591" y="16435"/>
                    <a:pt x="7543" y="16460"/>
                    <a:pt x="7495" y="16460"/>
                  </a:cubicBez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 name="Google Shape;8364;p75">
            <a:extLst>
              <a:ext uri="{FF2B5EF4-FFF2-40B4-BE49-F238E27FC236}">
                <a16:creationId xmlns:a16="http://schemas.microsoft.com/office/drawing/2014/main" id="{1FDA2547-2A90-4C85-A55E-75851A721841}"/>
              </a:ext>
            </a:extLst>
          </p:cNvPr>
          <p:cNvGrpSpPr/>
          <p:nvPr/>
        </p:nvGrpSpPr>
        <p:grpSpPr>
          <a:xfrm>
            <a:off x="5614669" y="794378"/>
            <a:ext cx="1691955" cy="1235044"/>
            <a:chOff x="6599718" y="2068734"/>
            <a:chExt cx="940737" cy="721067"/>
          </a:xfrm>
        </p:grpSpPr>
        <p:sp>
          <p:nvSpPr>
            <p:cNvPr id="35" name="Google Shape;8365;p75">
              <a:extLst>
                <a:ext uri="{FF2B5EF4-FFF2-40B4-BE49-F238E27FC236}">
                  <a16:creationId xmlns:a16="http://schemas.microsoft.com/office/drawing/2014/main" id="{A7BF7794-12B3-4E48-9680-53EDA90E90BE}"/>
                </a:ext>
              </a:extLst>
            </p:cNvPr>
            <p:cNvSpPr/>
            <p:nvPr/>
          </p:nvSpPr>
          <p:spPr>
            <a:xfrm>
              <a:off x="7138953" y="2569473"/>
              <a:ext cx="366935" cy="115933"/>
            </a:xfrm>
            <a:custGeom>
              <a:avLst/>
              <a:gdLst/>
              <a:ahLst/>
              <a:cxnLst/>
              <a:rect l="l" t="t" r="r" b="b"/>
              <a:pathLst>
                <a:path w="105517" h="33338" fill="none" extrusionOk="0">
                  <a:moveTo>
                    <a:pt x="8231" y="0"/>
                  </a:moveTo>
                  <a:cubicBezTo>
                    <a:pt x="6610" y="2526"/>
                    <a:pt x="5253" y="5215"/>
                    <a:pt x="4198" y="8042"/>
                  </a:cubicBezTo>
                  <a:cubicBezTo>
                    <a:pt x="3205" y="10656"/>
                    <a:pt x="2803" y="13182"/>
                    <a:pt x="2803" y="14991"/>
                  </a:cubicBezTo>
                  <a:cubicBezTo>
                    <a:pt x="2790" y="18636"/>
                    <a:pt x="2840" y="21274"/>
                    <a:pt x="1" y="23008"/>
                  </a:cubicBezTo>
                  <a:cubicBezTo>
                    <a:pt x="164" y="23549"/>
                    <a:pt x="239" y="24114"/>
                    <a:pt x="227" y="24667"/>
                  </a:cubicBezTo>
                  <a:lnTo>
                    <a:pt x="227" y="33338"/>
                  </a:lnTo>
                  <a:lnTo>
                    <a:pt x="105517" y="33338"/>
                  </a:lnTo>
                  <a:lnTo>
                    <a:pt x="105517" y="0"/>
                  </a:lnTo>
                  <a:close/>
                </a:path>
              </a:pathLst>
            </a:custGeom>
            <a:noFill/>
            <a:ln w="9525" cap="flat" cmpd="sng">
              <a:solidFill>
                <a:srgbClr val="374F66"/>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8366;p75">
              <a:extLst>
                <a:ext uri="{FF2B5EF4-FFF2-40B4-BE49-F238E27FC236}">
                  <a16:creationId xmlns:a16="http://schemas.microsoft.com/office/drawing/2014/main" id="{BA816A01-8498-43B3-8F25-7CBF6CC2423C}"/>
                </a:ext>
              </a:extLst>
            </p:cNvPr>
            <p:cNvSpPr/>
            <p:nvPr/>
          </p:nvSpPr>
          <p:spPr>
            <a:xfrm>
              <a:off x="6650497" y="2579172"/>
              <a:ext cx="346397" cy="118079"/>
            </a:xfrm>
            <a:custGeom>
              <a:avLst/>
              <a:gdLst/>
              <a:ahLst/>
              <a:cxnLst/>
              <a:rect l="l" t="t" r="r" b="b"/>
              <a:pathLst>
                <a:path w="99611" h="33955" fill="none" extrusionOk="0">
                  <a:moveTo>
                    <a:pt x="99372" y="21891"/>
                  </a:moveTo>
                  <a:cubicBezTo>
                    <a:pt x="99359" y="21325"/>
                    <a:pt x="99435" y="20760"/>
                    <a:pt x="99611" y="20219"/>
                  </a:cubicBezTo>
                  <a:cubicBezTo>
                    <a:pt x="96758" y="18485"/>
                    <a:pt x="96808" y="15847"/>
                    <a:pt x="96796" y="12215"/>
                  </a:cubicBezTo>
                  <a:cubicBezTo>
                    <a:pt x="96796" y="10405"/>
                    <a:pt x="96394" y="7880"/>
                    <a:pt x="95414" y="5253"/>
                  </a:cubicBezTo>
                  <a:cubicBezTo>
                    <a:pt x="94735" y="3444"/>
                    <a:pt x="93931" y="1697"/>
                    <a:pt x="93014" y="1"/>
                  </a:cubicBezTo>
                  <a:lnTo>
                    <a:pt x="0" y="1"/>
                  </a:lnTo>
                  <a:lnTo>
                    <a:pt x="0" y="33954"/>
                  </a:lnTo>
                  <a:lnTo>
                    <a:pt x="99372" y="33954"/>
                  </a:lnTo>
                  <a:close/>
                </a:path>
              </a:pathLst>
            </a:custGeom>
            <a:noFill/>
            <a:ln w="9525" cap="flat" cmpd="sng">
              <a:solidFill>
                <a:srgbClr val="DBE3E8"/>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8367;p75">
              <a:extLst>
                <a:ext uri="{FF2B5EF4-FFF2-40B4-BE49-F238E27FC236}">
                  <a16:creationId xmlns:a16="http://schemas.microsoft.com/office/drawing/2014/main" id="{2F197FFB-241F-4C9C-8C36-C0360E0DA282}"/>
                </a:ext>
              </a:extLst>
            </p:cNvPr>
            <p:cNvSpPr/>
            <p:nvPr/>
          </p:nvSpPr>
          <p:spPr>
            <a:xfrm>
              <a:off x="7236268" y="2370428"/>
              <a:ext cx="304187" cy="115978"/>
            </a:xfrm>
            <a:custGeom>
              <a:avLst/>
              <a:gdLst/>
              <a:ahLst/>
              <a:cxnLst/>
              <a:rect l="l" t="t" r="r" b="b"/>
              <a:pathLst>
                <a:path w="87473" h="33351" fill="none" extrusionOk="0">
                  <a:moveTo>
                    <a:pt x="15181" y="0"/>
                  </a:moveTo>
                  <a:cubicBezTo>
                    <a:pt x="12114" y="11913"/>
                    <a:pt x="6975" y="23210"/>
                    <a:pt x="1" y="33350"/>
                  </a:cubicBezTo>
                  <a:lnTo>
                    <a:pt x="87472" y="33350"/>
                  </a:lnTo>
                  <a:lnTo>
                    <a:pt x="87472" y="0"/>
                  </a:lnTo>
                  <a:close/>
                </a:path>
              </a:pathLst>
            </a:custGeom>
            <a:noFill/>
            <a:ln w="9525" cap="flat" cmpd="sng">
              <a:solidFill>
                <a:srgbClr val="4F677B"/>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8368;p75">
              <a:extLst>
                <a:ext uri="{FF2B5EF4-FFF2-40B4-BE49-F238E27FC236}">
                  <a16:creationId xmlns:a16="http://schemas.microsoft.com/office/drawing/2014/main" id="{36D1A288-34AB-4686-9FFB-B18753503D9E}"/>
                </a:ext>
              </a:extLst>
            </p:cNvPr>
            <p:cNvSpPr/>
            <p:nvPr/>
          </p:nvSpPr>
          <p:spPr>
            <a:xfrm>
              <a:off x="7252744" y="2161243"/>
              <a:ext cx="271454" cy="115982"/>
            </a:xfrm>
            <a:custGeom>
              <a:avLst/>
              <a:gdLst/>
              <a:ahLst/>
              <a:cxnLst/>
              <a:rect l="l" t="t" r="r" b="b"/>
              <a:pathLst>
                <a:path w="78060" h="33352" fill="none" extrusionOk="0">
                  <a:moveTo>
                    <a:pt x="0" y="1"/>
                  </a:moveTo>
                  <a:cubicBezTo>
                    <a:pt x="7288" y="9714"/>
                    <a:pt x="11762" y="21250"/>
                    <a:pt x="12918" y="33351"/>
                  </a:cubicBezTo>
                  <a:lnTo>
                    <a:pt x="78060" y="33351"/>
                  </a:lnTo>
                  <a:lnTo>
                    <a:pt x="78060" y="1"/>
                  </a:lnTo>
                  <a:close/>
                </a:path>
              </a:pathLst>
            </a:custGeom>
            <a:noFill/>
            <a:ln w="9525" cap="flat" cmpd="sng">
              <a:solidFill>
                <a:srgbClr val="B3C3CE"/>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8369;p75">
              <a:extLst>
                <a:ext uri="{FF2B5EF4-FFF2-40B4-BE49-F238E27FC236}">
                  <a16:creationId xmlns:a16="http://schemas.microsoft.com/office/drawing/2014/main" id="{C5D03B86-7BD9-43A4-B17E-A60F333CF4E1}"/>
                </a:ext>
              </a:extLst>
            </p:cNvPr>
            <p:cNvSpPr/>
            <p:nvPr/>
          </p:nvSpPr>
          <p:spPr>
            <a:xfrm>
              <a:off x="6599718" y="2199610"/>
              <a:ext cx="260051" cy="115978"/>
            </a:xfrm>
            <a:custGeom>
              <a:avLst/>
              <a:gdLst/>
              <a:ahLst/>
              <a:cxnLst/>
              <a:rect l="l" t="t" r="r" b="b"/>
              <a:pathLst>
                <a:path w="74781" h="33351" fill="none" extrusionOk="0">
                  <a:moveTo>
                    <a:pt x="68246" y="28752"/>
                  </a:moveTo>
                  <a:cubicBezTo>
                    <a:pt x="68234" y="18800"/>
                    <a:pt x="70471" y="8973"/>
                    <a:pt x="74781" y="1"/>
                  </a:cubicBezTo>
                  <a:lnTo>
                    <a:pt x="1" y="1"/>
                  </a:lnTo>
                  <a:lnTo>
                    <a:pt x="1" y="33351"/>
                  </a:lnTo>
                  <a:lnTo>
                    <a:pt x="68397" y="33351"/>
                  </a:lnTo>
                  <a:cubicBezTo>
                    <a:pt x="68284" y="31818"/>
                    <a:pt x="68221" y="30285"/>
                    <a:pt x="68246" y="28752"/>
                  </a:cubicBezTo>
                  <a:close/>
                </a:path>
              </a:pathLst>
            </a:custGeom>
            <a:noFill/>
            <a:ln w="9525" cap="flat" cmpd="sng">
              <a:solidFill>
                <a:srgbClr val="8FA1AF"/>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8370;p75">
              <a:extLst>
                <a:ext uri="{FF2B5EF4-FFF2-40B4-BE49-F238E27FC236}">
                  <a16:creationId xmlns:a16="http://schemas.microsoft.com/office/drawing/2014/main" id="{8B4DCF52-E442-4965-BD65-B116732E2A37}"/>
                </a:ext>
              </a:extLst>
            </p:cNvPr>
            <p:cNvSpPr/>
            <p:nvPr/>
          </p:nvSpPr>
          <p:spPr>
            <a:xfrm>
              <a:off x="6605967" y="2389697"/>
              <a:ext cx="307727" cy="116023"/>
            </a:xfrm>
            <a:custGeom>
              <a:avLst/>
              <a:gdLst/>
              <a:ahLst/>
              <a:cxnLst/>
              <a:rect l="l" t="t" r="r" b="b"/>
              <a:pathLst>
                <a:path w="88491" h="33364" fill="none" extrusionOk="0">
                  <a:moveTo>
                    <a:pt x="70835" y="1"/>
                  </a:moveTo>
                  <a:lnTo>
                    <a:pt x="1" y="1"/>
                  </a:lnTo>
                  <a:lnTo>
                    <a:pt x="1" y="33363"/>
                  </a:lnTo>
                  <a:lnTo>
                    <a:pt x="88490" y="33363"/>
                  </a:lnTo>
                  <a:cubicBezTo>
                    <a:pt x="80662" y="23386"/>
                    <a:pt x="74680" y="12089"/>
                    <a:pt x="70835" y="1"/>
                  </a:cubicBezTo>
                  <a:close/>
                </a:path>
              </a:pathLst>
            </a:custGeom>
            <a:noFill/>
            <a:ln w="9525" cap="flat" cmpd="sng">
              <a:solidFill>
                <a:srgbClr val="C9D4DC"/>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 name="Google Shape;8371;p75">
              <a:extLst>
                <a:ext uri="{FF2B5EF4-FFF2-40B4-BE49-F238E27FC236}">
                  <a16:creationId xmlns:a16="http://schemas.microsoft.com/office/drawing/2014/main" id="{3ABAEA70-6BFF-42D4-9551-641CBF9E6900}"/>
                </a:ext>
              </a:extLst>
            </p:cNvPr>
            <p:cNvGrpSpPr/>
            <p:nvPr/>
          </p:nvGrpSpPr>
          <p:grpSpPr>
            <a:xfrm>
              <a:off x="6836957" y="2068734"/>
              <a:ext cx="461892" cy="721067"/>
              <a:chOff x="6836957" y="2068734"/>
              <a:chExt cx="461892" cy="721067"/>
            </a:xfrm>
          </p:grpSpPr>
          <p:sp>
            <p:nvSpPr>
              <p:cNvPr id="42" name="Google Shape;8372;p75">
                <a:extLst>
                  <a:ext uri="{FF2B5EF4-FFF2-40B4-BE49-F238E27FC236}">
                    <a16:creationId xmlns:a16="http://schemas.microsoft.com/office/drawing/2014/main" id="{EFF23517-2164-4E9A-AF99-42959E47EC6A}"/>
                  </a:ext>
                </a:extLst>
              </p:cNvPr>
              <p:cNvSpPr/>
              <p:nvPr/>
            </p:nvSpPr>
            <p:spPr>
              <a:xfrm>
                <a:off x="7080441" y="2287271"/>
                <a:ext cx="187336" cy="123319"/>
              </a:xfrm>
              <a:custGeom>
                <a:avLst/>
                <a:gdLst/>
                <a:ahLst/>
                <a:cxnLst/>
                <a:rect l="l" t="t" r="r" b="b"/>
                <a:pathLst>
                  <a:path w="53871" h="35462" fill="none" extrusionOk="0">
                    <a:moveTo>
                      <a:pt x="1" y="35461"/>
                    </a:moveTo>
                    <a:lnTo>
                      <a:pt x="47249" y="35461"/>
                    </a:lnTo>
                    <a:cubicBezTo>
                      <a:pt x="51018" y="26213"/>
                      <a:pt x="52665" y="18083"/>
                      <a:pt x="53368" y="12453"/>
                    </a:cubicBezTo>
                    <a:lnTo>
                      <a:pt x="53368" y="12415"/>
                    </a:lnTo>
                    <a:cubicBezTo>
                      <a:pt x="53381" y="12315"/>
                      <a:pt x="53381" y="12227"/>
                      <a:pt x="53393" y="12139"/>
                    </a:cubicBezTo>
                    <a:lnTo>
                      <a:pt x="53419" y="11950"/>
                    </a:lnTo>
                    <a:lnTo>
                      <a:pt x="53469" y="11548"/>
                    </a:lnTo>
                    <a:cubicBezTo>
                      <a:pt x="53506" y="11171"/>
                      <a:pt x="53544" y="10807"/>
                      <a:pt x="53582" y="10455"/>
                    </a:cubicBezTo>
                    <a:cubicBezTo>
                      <a:pt x="53620" y="10091"/>
                      <a:pt x="53645" y="9789"/>
                      <a:pt x="53670" y="9487"/>
                    </a:cubicBezTo>
                    <a:lnTo>
                      <a:pt x="53682" y="9362"/>
                    </a:lnTo>
                    <a:lnTo>
                      <a:pt x="53682" y="9324"/>
                    </a:lnTo>
                    <a:cubicBezTo>
                      <a:pt x="53871" y="6899"/>
                      <a:pt x="53846" y="5441"/>
                      <a:pt x="53846" y="5253"/>
                    </a:cubicBezTo>
                    <a:lnTo>
                      <a:pt x="53833" y="5077"/>
                    </a:lnTo>
                    <a:lnTo>
                      <a:pt x="53833" y="4951"/>
                    </a:lnTo>
                    <a:cubicBezTo>
                      <a:pt x="53833" y="3280"/>
                      <a:pt x="53758" y="1634"/>
                      <a:pt x="53620" y="0"/>
                    </a:cubicBezTo>
                    <a:lnTo>
                      <a:pt x="1" y="0"/>
                    </a:lnTo>
                    <a:close/>
                  </a:path>
                </a:pathLst>
              </a:custGeom>
              <a:noFill/>
              <a:ln w="9525" cap="flat" cmpd="sng">
                <a:solidFill>
                  <a:srgbClr val="4F677B"/>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8373;p75">
                <a:extLst>
                  <a:ext uri="{FF2B5EF4-FFF2-40B4-BE49-F238E27FC236}">
                    <a16:creationId xmlns:a16="http://schemas.microsoft.com/office/drawing/2014/main" id="{96BC1E70-52AB-4502-9A7F-9F86A2279498}"/>
                  </a:ext>
                </a:extLst>
              </p:cNvPr>
              <p:cNvSpPr/>
              <p:nvPr/>
            </p:nvSpPr>
            <p:spPr>
              <a:xfrm>
                <a:off x="7080441" y="2105091"/>
                <a:ext cx="182750" cy="157141"/>
              </a:xfrm>
              <a:custGeom>
                <a:avLst/>
                <a:gdLst/>
                <a:ahLst/>
                <a:cxnLst/>
                <a:rect l="l" t="t" r="r" b="b"/>
                <a:pathLst>
                  <a:path w="52552" h="45188" fill="none" extrusionOk="0">
                    <a:moveTo>
                      <a:pt x="1" y="45188"/>
                    </a:moveTo>
                    <a:lnTo>
                      <a:pt x="52551" y="45188"/>
                    </a:lnTo>
                    <a:cubicBezTo>
                      <a:pt x="47211" y="20458"/>
                      <a:pt x="25899" y="1609"/>
                      <a:pt x="1" y="1"/>
                    </a:cubicBezTo>
                    <a:close/>
                  </a:path>
                </a:pathLst>
              </a:custGeom>
              <a:noFill/>
              <a:ln w="9525" cap="flat" cmpd="sng">
                <a:solidFill>
                  <a:srgbClr val="B3C3CE"/>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8374;p75">
                <a:extLst>
                  <a:ext uri="{FF2B5EF4-FFF2-40B4-BE49-F238E27FC236}">
                    <a16:creationId xmlns:a16="http://schemas.microsoft.com/office/drawing/2014/main" id="{149C3FDB-5CF4-46D0-BF7C-BB6C45ABF644}"/>
                  </a:ext>
                </a:extLst>
              </p:cNvPr>
              <p:cNvSpPr/>
              <p:nvPr/>
            </p:nvSpPr>
            <p:spPr>
              <a:xfrm>
                <a:off x="6872702" y="2287006"/>
                <a:ext cx="187378" cy="123364"/>
              </a:xfrm>
              <a:custGeom>
                <a:avLst/>
                <a:gdLst/>
                <a:ahLst/>
                <a:cxnLst/>
                <a:rect l="l" t="t" r="r" b="b"/>
                <a:pathLst>
                  <a:path w="53883" h="35475" fill="none" extrusionOk="0">
                    <a:moveTo>
                      <a:pt x="53883" y="1"/>
                    </a:moveTo>
                    <a:lnTo>
                      <a:pt x="239" y="1"/>
                    </a:lnTo>
                    <a:cubicBezTo>
                      <a:pt x="101" y="1634"/>
                      <a:pt x="13" y="3293"/>
                      <a:pt x="13" y="4964"/>
                    </a:cubicBezTo>
                    <a:lnTo>
                      <a:pt x="13" y="5266"/>
                    </a:lnTo>
                    <a:cubicBezTo>
                      <a:pt x="13" y="5454"/>
                      <a:pt x="0" y="6912"/>
                      <a:pt x="189" y="9312"/>
                    </a:cubicBezTo>
                    <a:lnTo>
                      <a:pt x="189" y="9375"/>
                    </a:lnTo>
                    <a:lnTo>
                      <a:pt x="189" y="9488"/>
                    </a:lnTo>
                    <a:lnTo>
                      <a:pt x="189" y="9488"/>
                    </a:lnTo>
                    <a:cubicBezTo>
                      <a:pt x="214" y="9802"/>
                      <a:pt x="252" y="10116"/>
                      <a:pt x="277" y="10443"/>
                    </a:cubicBezTo>
                    <a:cubicBezTo>
                      <a:pt x="314" y="10820"/>
                      <a:pt x="352" y="11185"/>
                      <a:pt x="390" y="11536"/>
                    </a:cubicBezTo>
                    <a:lnTo>
                      <a:pt x="440" y="11964"/>
                    </a:lnTo>
                    <a:lnTo>
                      <a:pt x="465" y="12140"/>
                    </a:lnTo>
                    <a:lnTo>
                      <a:pt x="503" y="12416"/>
                    </a:lnTo>
                    <a:lnTo>
                      <a:pt x="503" y="12466"/>
                    </a:lnTo>
                    <a:cubicBezTo>
                      <a:pt x="1194" y="18083"/>
                      <a:pt x="2840" y="26226"/>
                      <a:pt x="6610" y="35475"/>
                    </a:cubicBezTo>
                    <a:lnTo>
                      <a:pt x="53883" y="35475"/>
                    </a:lnTo>
                    <a:close/>
                  </a:path>
                </a:pathLst>
              </a:custGeom>
              <a:noFill/>
              <a:ln w="9525" cap="flat" cmpd="sng">
                <a:solidFill>
                  <a:srgbClr val="C9D4DC"/>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8375;p75">
                <a:extLst>
                  <a:ext uri="{FF2B5EF4-FFF2-40B4-BE49-F238E27FC236}">
                    <a16:creationId xmlns:a16="http://schemas.microsoft.com/office/drawing/2014/main" id="{5B3F66CE-B93A-44DD-BC69-1FA722FD5655}"/>
                  </a:ext>
                </a:extLst>
              </p:cNvPr>
              <p:cNvSpPr/>
              <p:nvPr/>
            </p:nvSpPr>
            <p:spPr>
              <a:xfrm>
                <a:off x="6902504" y="2430686"/>
                <a:ext cx="152902" cy="185984"/>
              </a:xfrm>
              <a:custGeom>
                <a:avLst/>
                <a:gdLst/>
                <a:ahLst/>
                <a:cxnLst/>
                <a:rect l="l" t="t" r="r" b="b"/>
                <a:pathLst>
                  <a:path w="43969" h="53482" fill="none" extrusionOk="0">
                    <a:moveTo>
                      <a:pt x="43968" y="1"/>
                    </a:moveTo>
                    <a:lnTo>
                      <a:pt x="0" y="1"/>
                    </a:lnTo>
                    <a:cubicBezTo>
                      <a:pt x="4235" y="8319"/>
                      <a:pt x="10254" y="17191"/>
                      <a:pt x="18837" y="25723"/>
                    </a:cubicBezTo>
                    <a:cubicBezTo>
                      <a:pt x="24454" y="31315"/>
                      <a:pt x="28638" y="37724"/>
                      <a:pt x="31302" y="44823"/>
                    </a:cubicBezTo>
                    <a:cubicBezTo>
                      <a:pt x="31792" y="46130"/>
                      <a:pt x="32194" y="47462"/>
                      <a:pt x="32508" y="48819"/>
                    </a:cubicBezTo>
                    <a:cubicBezTo>
                      <a:pt x="33111" y="51534"/>
                      <a:pt x="35524" y="53469"/>
                      <a:pt x="38301" y="53481"/>
                    </a:cubicBezTo>
                    <a:lnTo>
                      <a:pt x="43968" y="53481"/>
                    </a:lnTo>
                    <a:close/>
                  </a:path>
                </a:pathLst>
              </a:custGeom>
              <a:noFill/>
              <a:ln w="9525" cap="flat" cmpd="sng">
                <a:solidFill>
                  <a:srgbClr val="DBE3E8"/>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8376;p75">
                <a:extLst>
                  <a:ext uri="{FF2B5EF4-FFF2-40B4-BE49-F238E27FC236}">
                    <a16:creationId xmlns:a16="http://schemas.microsoft.com/office/drawing/2014/main" id="{3430A6D5-FDC3-4681-8A53-4E3B75810CBD}"/>
                  </a:ext>
                </a:extLst>
              </p:cNvPr>
              <p:cNvSpPr/>
              <p:nvPr/>
            </p:nvSpPr>
            <p:spPr>
              <a:xfrm>
                <a:off x="6877289" y="2104831"/>
                <a:ext cx="182791" cy="157141"/>
              </a:xfrm>
              <a:custGeom>
                <a:avLst/>
                <a:gdLst/>
                <a:ahLst/>
                <a:cxnLst/>
                <a:rect l="l" t="t" r="r" b="b"/>
                <a:pathLst>
                  <a:path w="52564" h="45188" fill="none" extrusionOk="0">
                    <a:moveTo>
                      <a:pt x="52564" y="45187"/>
                    </a:moveTo>
                    <a:lnTo>
                      <a:pt x="52564" y="0"/>
                    </a:lnTo>
                    <a:cubicBezTo>
                      <a:pt x="26653" y="1621"/>
                      <a:pt x="5354" y="20470"/>
                      <a:pt x="1" y="45187"/>
                    </a:cubicBezTo>
                    <a:close/>
                  </a:path>
                </a:pathLst>
              </a:custGeom>
              <a:noFill/>
              <a:ln w="9525" cap="flat" cmpd="sng">
                <a:solidFill>
                  <a:srgbClr val="8FA1AF"/>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8377;p75">
                <a:extLst>
                  <a:ext uri="{FF2B5EF4-FFF2-40B4-BE49-F238E27FC236}">
                    <a16:creationId xmlns:a16="http://schemas.microsoft.com/office/drawing/2014/main" id="{CAC47332-3F13-4803-8689-949046580501}"/>
                  </a:ext>
                </a:extLst>
              </p:cNvPr>
              <p:cNvSpPr/>
              <p:nvPr/>
            </p:nvSpPr>
            <p:spPr>
              <a:xfrm>
                <a:off x="7080441" y="2430686"/>
                <a:ext cx="152860" cy="185938"/>
              </a:xfrm>
              <a:custGeom>
                <a:avLst/>
                <a:gdLst/>
                <a:ahLst/>
                <a:cxnLst/>
                <a:rect l="l" t="t" r="r" b="b"/>
                <a:pathLst>
                  <a:path w="43957" h="53469" fill="none" extrusionOk="0">
                    <a:moveTo>
                      <a:pt x="1" y="1"/>
                    </a:moveTo>
                    <a:lnTo>
                      <a:pt x="1" y="53469"/>
                    </a:lnTo>
                    <a:lnTo>
                      <a:pt x="5668" y="53469"/>
                    </a:lnTo>
                    <a:cubicBezTo>
                      <a:pt x="8445" y="53456"/>
                      <a:pt x="10845" y="51521"/>
                      <a:pt x="11448" y="48819"/>
                    </a:cubicBezTo>
                    <a:cubicBezTo>
                      <a:pt x="11762" y="47450"/>
                      <a:pt x="12165" y="46118"/>
                      <a:pt x="12655" y="44811"/>
                    </a:cubicBezTo>
                    <a:cubicBezTo>
                      <a:pt x="15319" y="37724"/>
                      <a:pt x="19503" y="31302"/>
                      <a:pt x="25120" y="25723"/>
                    </a:cubicBezTo>
                    <a:cubicBezTo>
                      <a:pt x="33703" y="17191"/>
                      <a:pt x="39722" y="8319"/>
                      <a:pt x="43956" y="1"/>
                    </a:cubicBezTo>
                    <a:close/>
                  </a:path>
                </a:pathLst>
              </a:custGeom>
              <a:noFill/>
              <a:ln w="9525" cap="flat" cmpd="sng">
                <a:solidFill>
                  <a:srgbClr val="374F66"/>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 name="Google Shape;8378;p75">
                <a:extLst>
                  <a:ext uri="{FF2B5EF4-FFF2-40B4-BE49-F238E27FC236}">
                    <a16:creationId xmlns:a16="http://schemas.microsoft.com/office/drawing/2014/main" id="{C810F989-1F92-4E9F-BEC1-ECAEE2D40A5C}"/>
                  </a:ext>
                </a:extLst>
              </p:cNvPr>
              <p:cNvGrpSpPr/>
              <p:nvPr/>
            </p:nvGrpSpPr>
            <p:grpSpPr>
              <a:xfrm>
                <a:off x="6836957" y="2068734"/>
                <a:ext cx="461892" cy="721067"/>
                <a:chOff x="6836957" y="2068734"/>
                <a:chExt cx="461892" cy="721067"/>
              </a:xfrm>
            </p:grpSpPr>
            <p:sp>
              <p:nvSpPr>
                <p:cNvPr id="49" name="Google Shape;8379;p75">
                  <a:extLst>
                    <a:ext uri="{FF2B5EF4-FFF2-40B4-BE49-F238E27FC236}">
                      <a16:creationId xmlns:a16="http://schemas.microsoft.com/office/drawing/2014/main" id="{E94F9A67-3CC0-4D8C-8BFD-3F71458D4D7E}"/>
                    </a:ext>
                  </a:extLst>
                </p:cNvPr>
                <p:cNvSpPr/>
                <p:nvPr/>
              </p:nvSpPr>
              <p:spPr>
                <a:xfrm>
                  <a:off x="6996059" y="2711098"/>
                  <a:ext cx="143729" cy="78703"/>
                </a:xfrm>
                <a:custGeom>
                  <a:avLst/>
                  <a:gdLst/>
                  <a:ahLst/>
                  <a:cxnLst/>
                  <a:rect l="l" t="t" r="r" b="b"/>
                  <a:pathLst>
                    <a:path w="41331" h="22632" fill="none" extrusionOk="0">
                      <a:moveTo>
                        <a:pt x="20659" y="22632"/>
                      </a:moveTo>
                      <a:lnTo>
                        <a:pt x="20659" y="22632"/>
                      </a:lnTo>
                      <a:cubicBezTo>
                        <a:pt x="19252" y="22632"/>
                        <a:pt x="1" y="15658"/>
                        <a:pt x="1" y="5253"/>
                      </a:cubicBezTo>
                      <a:lnTo>
                        <a:pt x="1" y="0"/>
                      </a:lnTo>
                      <a:lnTo>
                        <a:pt x="41318" y="0"/>
                      </a:lnTo>
                      <a:lnTo>
                        <a:pt x="41318" y="5253"/>
                      </a:lnTo>
                      <a:cubicBezTo>
                        <a:pt x="41330" y="14125"/>
                        <a:pt x="22079" y="22632"/>
                        <a:pt x="20659" y="22632"/>
                      </a:cubicBezTo>
                      <a:close/>
                    </a:path>
                  </a:pathLst>
                </a:custGeom>
                <a:noFill/>
                <a:ln w="9525" cap="flat" cmpd="sng">
                  <a:solidFill>
                    <a:srgbClr val="E3E7EA"/>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8380;p75">
                  <a:extLst>
                    <a:ext uri="{FF2B5EF4-FFF2-40B4-BE49-F238E27FC236}">
                      <a16:creationId xmlns:a16="http://schemas.microsoft.com/office/drawing/2014/main" id="{391756D3-DEB0-4BEB-9A2B-0805E7BA3DE9}"/>
                    </a:ext>
                  </a:extLst>
                </p:cNvPr>
                <p:cNvSpPr/>
                <p:nvPr/>
              </p:nvSpPr>
              <p:spPr>
                <a:xfrm>
                  <a:off x="6996059" y="2647693"/>
                  <a:ext cx="143683" cy="88753"/>
                </a:xfrm>
                <a:custGeom>
                  <a:avLst/>
                  <a:gdLst/>
                  <a:ahLst/>
                  <a:cxnLst/>
                  <a:rect l="l" t="t" r="r" b="b"/>
                  <a:pathLst>
                    <a:path w="41318" h="25522" fill="none" extrusionOk="0">
                      <a:moveTo>
                        <a:pt x="667" y="0"/>
                      </a:moveTo>
                      <a:lnTo>
                        <a:pt x="40652" y="0"/>
                      </a:lnTo>
                      <a:cubicBezTo>
                        <a:pt x="41016" y="0"/>
                        <a:pt x="41318" y="980"/>
                        <a:pt x="41318" y="2199"/>
                      </a:cubicBezTo>
                      <a:lnTo>
                        <a:pt x="41318" y="23323"/>
                      </a:lnTo>
                      <a:cubicBezTo>
                        <a:pt x="41318" y="24542"/>
                        <a:pt x="41016" y="25522"/>
                        <a:pt x="40652" y="25522"/>
                      </a:cubicBezTo>
                      <a:lnTo>
                        <a:pt x="667" y="25522"/>
                      </a:lnTo>
                      <a:cubicBezTo>
                        <a:pt x="302" y="25522"/>
                        <a:pt x="1" y="24542"/>
                        <a:pt x="1" y="23323"/>
                      </a:cubicBezTo>
                      <a:lnTo>
                        <a:pt x="1" y="2187"/>
                      </a:lnTo>
                      <a:cubicBezTo>
                        <a:pt x="1" y="980"/>
                        <a:pt x="302" y="0"/>
                        <a:pt x="667" y="0"/>
                      </a:cubicBezTo>
                      <a:close/>
                    </a:path>
                  </a:pathLst>
                </a:custGeom>
                <a:noFill/>
                <a:ln w="9525" cap="flat" cmpd="sng">
                  <a:solidFill>
                    <a:srgbClr val="E3E7EA"/>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8381;p75">
                  <a:extLst>
                    <a:ext uri="{FF2B5EF4-FFF2-40B4-BE49-F238E27FC236}">
                      <a16:creationId xmlns:a16="http://schemas.microsoft.com/office/drawing/2014/main" id="{D9C2B4EE-78A4-4EE2-AA6E-9725E91152B7}"/>
                    </a:ext>
                  </a:extLst>
                </p:cNvPr>
                <p:cNvSpPr/>
                <p:nvPr/>
              </p:nvSpPr>
              <p:spPr>
                <a:xfrm>
                  <a:off x="6990467" y="2723683"/>
                  <a:ext cx="154870" cy="12721"/>
                </a:xfrm>
                <a:custGeom>
                  <a:avLst/>
                  <a:gdLst/>
                  <a:ahLst/>
                  <a:cxnLst/>
                  <a:rect l="l" t="t" r="r" b="b"/>
                  <a:pathLst>
                    <a:path w="44535" h="3658" fill="none" extrusionOk="0">
                      <a:moveTo>
                        <a:pt x="327" y="0"/>
                      </a:moveTo>
                      <a:lnTo>
                        <a:pt x="44207" y="0"/>
                      </a:lnTo>
                      <a:cubicBezTo>
                        <a:pt x="44383" y="0"/>
                        <a:pt x="44534" y="139"/>
                        <a:pt x="44534" y="327"/>
                      </a:cubicBezTo>
                      <a:lnTo>
                        <a:pt x="44534" y="3343"/>
                      </a:lnTo>
                      <a:cubicBezTo>
                        <a:pt x="44534" y="3519"/>
                        <a:pt x="44383" y="3657"/>
                        <a:pt x="44207" y="3657"/>
                      </a:cubicBezTo>
                      <a:lnTo>
                        <a:pt x="327" y="3657"/>
                      </a:lnTo>
                      <a:cubicBezTo>
                        <a:pt x="151" y="3657"/>
                        <a:pt x="0" y="3519"/>
                        <a:pt x="0" y="3343"/>
                      </a:cubicBezTo>
                      <a:lnTo>
                        <a:pt x="0" y="327"/>
                      </a:lnTo>
                      <a:cubicBezTo>
                        <a:pt x="0" y="139"/>
                        <a:pt x="151" y="0"/>
                        <a:pt x="327" y="0"/>
                      </a:cubicBezTo>
                      <a:close/>
                    </a:path>
                  </a:pathLst>
                </a:custGeom>
                <a:noFill/>
                <a:ln w="9525" cap="flat" cmpd="sng">
                  <a:solidFill>
                    <a:srgbClr val="EEF0F2"/>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8382;p75">
                  <a:extLst>
                    <a:ext uri="{FF2B5EF4-FFF2-40B4-BE49-F238E27FC236}">
                      <a16:creationId xmlns:a16="http://schemas.microsoft.com/office/drawing/2014/main" id="{962B5EFA-0969-47FC-B529-91239A37F589}"/>
                    </a:ext>
                  </a:extLst>
                </p:cNvPr>
                <p:cNvSpPr/>
                <p:nvPr/>
              </p:nvSpPr>
              <p:spPr>
                <a:xfrm>
                  <a:off x="6990467" y="2698339"/>
                  <a:ext cx="154870" cy="12762"/>
                </a:xfrm>
                <a:custGeom>
                  <a:avLst/>
                  <a:gdLst/>
                  <a:ahLst/>
                  <a:cxnLst/>
                  <a:rect l="l" t="t" r="r" b="b"/>
                  <a:pathLst>
                    <a:path w="44535" h="3670" fill="none" extrusionOk="0">
                      <a:moveTo>
                        <a:pt x="42700" y="3669"/>
                      </a:moveTo>
                      <a:lnTo>
                        <a:pt x="1835" y="3669"/>
                      </a:lnTo>
                      <a:cubicBezTo>
                        <a:pt x="830" y="3657"/>
                        <a:pt x="13" y="2840"/>
                        <a:pt x="0" y="1835"/>
                      </a:cubicBezTo>
                      <a:lnTo>
                        <a:pt x="0" y="1835"/>
                      </a:lnTo>
                      <a:cubicBezTo>
                        <a:pt x="13" y="817"/>
                        <a:pt x="830" y="0"/>
                        <a:pt x="1835" y="0"/>
                      </a:cubicBezTo>
                      <a:lnTo>
                        <a:pt x="42700" y="0"/>
                      </a:lnTo>
                      <a:cubicBezTo>
                        <a:pt x="43717" y="0"/>
                        <a:pt x="44534" y="817"/>
                        <a:pt x="44534" y="1835"/>
                      </a:cubicBezTo>
                      <a:lnTo>
                        <a:pt x="44534" y="1835"/>
                      </a:lnTo>
                      <a:cubicBezTo>
                        <a:pt x="44534" y="2840"/>
                        <a:pt x="43717" y="3657"/>
                        <a:pt x="42700" y="3669"/>
                      </a:cubicBezTo>
                      <a:close/>
                    </a:path>
                  </a:pathLst>
                </a:custGeom>
                <a:noFill/>
                <a:ln w="9525" cap="flat" cmpd="sng">
                  <a:solidFill>
                    <a:srgbClr val="EEF0F2"/>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8383;p75">
                  <a:extLst>
                    <a:ext uri="{FF2B5EF4-FFF2-40B4-BE49-F238E27FC236}">
                      <a16:creationId xmlns:a16="http://schemas.microsoft.com/office/drawing/2014/main" id="{6292A354-5F39-4BC9-9490-A1C229DB2408}"/>
                    </a:ext>
                  </a:extLst>
                </p:cNvPr>
                <p:cNvSpPr/>
                <p:nvPr/>
              </p:nvSpPr>
              <p:spPr>
                <a:xfrm>
                  <a:off x="6990467" y="2647648"/>
                  <a:ext cx="154870" cy="12762"/>
                </a:xfrm>
                <a:custGeom>
                  <a:avLst/>
                  <a:gdLst/>
                  <a:ahLst/>
                  <a:cxnLst/>
                  <a:rect l="l" t="t" r="r" b="b"/>
                  <a:pathLst>
                    <a:path w="44535" h="3670" fill="none" extrusionOk="0">
                      <a:moveTo>
                        <a:pt x="42700" y="3670"/>
                      </a:moveTo>
                      <a:lnTo>
                        <a:pt x="1835" y="3670"/>
                      </a:lnTo>
                      <a:cubicBezTo>
                        <a:pt x="830" y="3670"/>
                        <a:pt x="13" y="2853"/>
                        <a:pt x="0" y="1835"/>
                      </a:cubicBezTo>
                      <a:lnTo>
                        <a:pt x="0" y="1835"/>
                      </a:lnTo>
                      <a:cubicBezTo>
                        <a:pt x="13" y="830"/>
                        <a:pt x="830" y="13"/>
                        <a:pt x="1835" y="1"/>
                      </a:cubicBezTo>
                      <a:lnTo>
                        <a:pt x="42700" y="1"/>
                      </a:lnTo>
                      <a:cubicBezTo>
                        <a:pt x="43717" y="13"/>
                        <a:pt x="44534" y="830"/>
                        <a:pt x="44534" y="1835"/>
                      </a:cubicBezTo>
                      <a:lnTo>
                        <a:pt x="44534" y="1835"/>
                      </a:lnTo>
                      <a:cubicBezTo>
                        <a:pt x="44534" y="2853"/>
                        <a:pt x="43717" y="3670"/>
                        <a:pt x="42700" y="3670"/>
                      </a:cubicBezTo>
                      <a:close/>
                    </a:path>
                  </a:pathLst>
                </a:custGeom>
                <a:noFill/>
                <a:ln w="9525" cap="flat" cmpd="sng">
                  <a:solidFill>
                    <a:srgbClr val="EEF0F2"/>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8384;p75">
                  <a:extLst>
                    <a:ext uri="{FF2B5EF4-FFF2-40B4-BE49-F238E27FC236}">
                      <a16:creationId xmlns:a16="http://schemas.microsoft.com/office/drawing/2014/main" id="{C2B37C31-2F3B-4552-8D43-DDC8E31B3B4B}"/>
                    </a:ext>
                  </a:extLst>
                </p:cNvPr>
                <p:cNvSpPr/>
                <p:nvPr/>
              </p:nvSpPr>
              <p:spPr>
                <a:xfrm>
                  <a:off x="6990467" y="2672992"/>
                  <a:ext cx="154870" cy="12766"/>
                </a:xfrm>
                <a:custGeom>
                  <a:avLst/>
                  <a:gdLst/>
                  <a:ahLst/>
                  <a:cxnLst/>
                  <a:rect l="l" t="t" r="r" b="b"/>
                  <a:pathLst>
                    <a:path w="44535" h="3671" fill="none" extrusionOk="0">
                      <a:moveTo>
                        <a:pt x="42700" y="3670"/>
                      </a:moveTo>
                      <a:lnTo>
                        <a:pt x="1835" y="3670"/>
                      </a:lnTo>
                      <a:cubicBezTo>
                        <a:pt x="817" y="3670"/>
                        <a:pt x="0" y="2841"/>
                        <a:pt x="0" y="1836"/>
                      </a:cubicBezTo>
                      <a:lnTo>
                        <a:pt x="0" y="1836"/>
                      </a:lnTo>
                      <a:cubicBezTo>
                        <a:pt x="13" y="818"/>
                        <a:pt x="830" y="1"/>
                        <a:pt x="1835" y="1"/>
                      </a:cubicBezTo>
                      <a:lnTo>
                        <a:pt x="42700" y="1"/>
                      </a:lnTo>
                      <a:cubicBezTo>
                        <a:pt x="43717" y="1"/>
                        <a:pt x="44534" y="818"/>
                        <a:pt x="44534" y="1836"/>
                      </a:cubicBezTo>
                      <a:lnTo>
                        <a:pt x="44534" y="1836"/>
                      </a:lnTo>
                      <a:cubicBezTo>
                        <a:pt x="44534" y="2841"/>
                        <a:pt x="43717" y="3670"/>
                        <a:pt x="42700" y="3670"/>
                      </a:cubicBezTo>
                      <a:close/>
                    </a:path>
                  </a:pathLst>
                </a:custGeom>
                <a:noFill/>
                <a:ln w="9525" cap="flat" cmpd="sng">
                  <a:solidFill>
                    <a:srgbClr val="EEF0F2"/>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8385;p75">
                  <a:extLst>
                    <a:ext uri="{FF2B5EF4-FFF2-40B4-BE49-F238E27FC236}">
                      <a16:creationId xmlns:a16="http://schemas.microsoft.com/office/drawing/2014/main" id="{5E8E0950-FF49-4DE4-9CA9-6EBBD2A613CF}"/>
                    </a:ext>
                  </a:extLst>
                </p:cNvPr>
                <p:cNvSpPr/>
                <p:nvPr/>
              </p:nvSpPr>
              <p:spPr>
                <a:xfrm>
                  <a:off x="6836957" y="2068734"/>
                  <a:ext cx="461892" cy="589756"/>
                </a:xfrm>
                <a:custGeom>
                  <a:avLst/>
                  <a:gdLst/>
                  <a:ahLst/>
                  <a:cxnLst/>
                  <a:rect l="l" t="t" r="r" b="b"/>
                  <a:pathLst>
                    <a:path w="132823" h="169592" fill="none" extrusionOk="0">
                      <a:moveTo>
                        <a:pt x="132307" y="74442"/>
                      </a:moveTo>
                      <a:cubicBezTo>
                        <a:pt x="132332" y="74278"/>
                        <a:pt x="132345" y="74127"/>
                        <a:pt x="132357" y="73977"/>
                      </a:cubicBezTo>
                      <a:cubicBezTo>
                        <a:pt x="132408" y="73562"/>
                        <a:pt x="132458" y="73135"/>
                        <a:pt x="132496" y="72720"/>
                      </a:cubicBezTo>
                      <a:cubicBezTo>
                        <a:pt x="132533" y="72343"/>
                        <a:pt x="132558" y="71991"/>
                        <a:pt x="132584" y="71639"/>
                      </a:cubicBezTo>
                      <a:cubicBezTo>
                        <a:pt x="132584" y="71577"/>
                        <a:pt x="132596" y="71501"/>
                        <a:pt x="132609" y="71438"/>
                      </a:cubicBezTo>
                      <a:cubicBezTo>
                        <a:pt x="132759" y="69754"/>
                        <a:pt x="132822" y="68071"/>
                        <a:pt x="132797" y="66387"/>
                      </a:cubicBezTo>
                      <a:cubicBezTo>
                        <a:pt x="132797" y="29719"/>
                        <a:pt x="103079" y="1"/>
                        <a:pt x="66411" y="1"/>
                      </a:cubicBezTo>
                      <a:cubicBezTo>
                        <a:pt x="29744" y="1"/>
                        <a:pt x="25" y="29719"/>
                        <a:pt x="25" y="66387"/>
                      </a:cubicBezTo>
                      <a:cubicBezTo>
                        <a:pt x="0" y="68071"/>
                        <a:pt x="63" y="69754"/>
                        <a:pt x="214" y="71438"/>
                      </a:cubicBezTo>
                      <a:cubicBezTo>
                        <a:pt x="214" y="71501"/>
                        <a:pt x="226" y="71577"/>
                        <a:pt x="239" y="71639"/>
                      </a:cubicBezTo>
                      <a:cubicBezTo>
                        <a:pt x="264" y="71991"/>
                        <a:pt x="289" y="72343"/>
                        <a:pt x="327" y="72720"/>
                      </a:cubicBezTo>
                      <a:cubicBezTo>
                        <a:pt x="365" y="73135"/>
                        <a:pt x="415" y="73562"/>
                        <a:pt x="465" y="73977"/>
                      </a:cubicBezTo>
                      <a:cubicBezTo>
                        <a:pt x="478" y="74127"/>
                        <a:pt x="490" y="74278"/>
                        <a:pt x="515" y="74442"/>
                      </a:cubicBezTo>
                      <a:cubicBezTo>
                        <a:pt x="528" y="74617"/>
                        <a:pt x="553" y="74806"/>
                        <a:pt x="578" y="74994"/>
                      </a:cubicBezTo>
                      <a:cubicBezTo>
                        <a:pt x="2187" y="87887"/>
                        <a:pt x="8306" y="113182"/>
                        <a:pt x="31390" y="136140"/>
                      </a:cubicBezTo>
                      <a:cubicBezTo>
                        <a:pt x="35926" y="140652"/>
                        <a:pt x="39545" y="146030"/>
                        <a:pt x="41782" y="152036"/>
                      </a:cubicBezTo>
                      <a:cubicBezTo>
                        <a:pt x="42775" y="154650"/>
                        <a:pt x="43164" y="157176"/>
                        <a:pt x="43177" y="158985"/>
                      </a:cubicBezTo>
                      <a:cubicBezTo>
                        <a:pt x="43202" y="166299"/>
                        <a:pt x="42976" y="169591"/>
                        <a:pt x="66411" y="169591"/>
                      </a:cubicBezTo>
                      <a:cubicBezTo>
                        <a:pt x="89834" y="169591"/>
                        <a:pt x="89621" y="166286"/>
                        <a:pt x="89646" y="158985"/>
                      </a:cubicBezTo>
                      <a:cubicBezTo>
                        <a:pt x="89646" y="157176"/>
                        <a:pt x="90048" y="154650"/>
                        <a:pt x="91041" y="152036"/>
                      </a:cubicBezTo>
                      <a:cubicBezTo>
                        <a:pt x="93277" y="146042"/>
                        <a:pt x="96896" y="140652"/>
                        <a:pt x="101433" y="136140"/>
                      </a:cubicBezTo>
                      <a:cubicBezTo>
                        <a:pt x="124516" y="113182"/>
                        <a:pt x="130636" y="87887"/>
                        <a:pt x="132244" y="74994"/>
                      </a:cubicBezTo>
                      <a:cubicBezTo>
                        <a:pt x="132269" y="74806"/>
                        <a:pt x="132295" y="74617"/>
                        <a:pt x="132307" y="74442"/>
                      </a:cubicBezTo>
                      <a:close/>
                    </a:path>
                  </a:pathLst>
                </a:custGeom>
                <a:noFill/>
                <a:ln w="9525" cap="flat" cmpd="sng">
                  <a:solidFill>
                    <a:srgbClr val="FEFEFE"/>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6" name="Google Shape;1440;p71">
            <a:extLst>
              <a:ext uri="{FF2B5EF4-FFF2-40B4-BE49-F238E27FC236}">
                <a16:creationId xmlns:a16="http://schemas.microsoft.com/office/drawing/2014/main" id="{5B4BE549-69F4-494E-A0A9-FA16CF34A8EA}"/>
              </a:ext>
            </a:extLst>
          </p:cNvPr>
          <p:cNvGrpSpPr/>
          <p:nvPr/>
        </p:nvGrpSpPr>
        <p:grpSpPr>
          <a:xfrm rot="10800000">
            <a:off x="726190" y="4031610"/>
            <a:ext cx="348796" cy="247587"/>
            <a:chOff x="4791775" y="1877500"/>
            <a:chExt cx="66725" cy="36975"/>
          </a:xfrm>
        </p:grpSpPr>
        <p:sp>
          <p:nvSpPr>
            <p:cNvPr id="57" name="Google Shape;1441;p71">
              <a:extLst>
                <a:ext uri="{FF2B5EF4-FFF2-40B4-BE49-F238E27FC236}">
                  <a16:creationId xmlns:a16="http://schemas.microsoft.com/office/drawing/2014/main" id="{4944AF4D-1060-4A14-B0BB-D6B7EACCB3FD}"/>
                </a:ext>
              </a:extLst>
            </p:cNvPr>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442;p71">
              <a:extLst>
                <a:ext uri="{FF2B5EF4-FFF2-40B4-BE49-F238E27FC236}">
                  <a16:creationId xmlns:a16="http://schemas.microsoft.com/office/drawing/2014/main" id="{155FECD2-8F2A-4E1B-8FF0-AF25D8936C3D}"/>
                </a:ext>
              </a:extLst>
            </p:cNvPr>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 name="Google Shape;1440;p71">
            <a:extLst>
              <a:ext uri="{FF2B5EF4-FFF2-40B4-BE49-F238E27FC236}">
                <a16:creationId xmlns:a16="http://schemas.microsoft.com/office/drawing/2014/main" id="{DE120683-C23B-42A4-AC13-2739226D95DB}"/>
              </a:ext>
            </a:extLst>
          </p:cNvPr>
          <p:cNvGrpSpPr/>
          <p:nvPr/>
        </p:nvGrpSpPr>
        <p:grpSpPr>
          <a:xfrm rot="10800000">
            <a:off x="1052667" y="4031610"/>
            <a:ext cx="348796" cy="247587"/>
            <a:chOff x="4791775" y="1877500"/>
            <a:chExt cx="66725" cy="36975"/>
          </a:xfrm>
        </p:grpSpPr>
        <p:sp>
          <p:nvSpPr>
            <p:cNvPr id="93" name="Google Shape;1441;p71">
              <a:extLst>
                <a:ext uri="{FF2B5EF4-FFF2-40B4-BE49-F238E27FC236}">
                  <a16:creationId xmlns:a16="http://schemas.microsoft.com/office/drawing/2014/main" id="{6337A277-5EC6-4653-9E4B-1CDE23059AF7}"/>
                </a:ext>
              </a:extLst>
            </p:cNvPr>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1442;p71">
              <a:extLst>
                <a:ext uri="{FF2B5EF4-FFF2-40B4-BE49-F238E27FC236}">
                  <a16:creationId xmlns:a16="http://schemas.microsoft.com/office/drawing/2014/main" id="{356FC8B9-E16C-47FA-822F-012C32E6F0AF}"/>
                </a:ext>
              </a:extLst>
            </p:cNvPr>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 name="Google Shape;1440;p71">
            <a:extLst>
              <a:ext uri="{FF2B5EF4-FFF2-40B4-BE49-F238E27FC236}">
                <a16:creationId xmlns:a16="http://schemas.microsoft.com/office/drawing/2014/main" id="{5C443D2B-5DF3-4171-8AB1-591AC819F161}"/>
              </a:ext>
            </a:extLst>
          </p:cNvPr>
          <p:cNvGrpSpPr/>
          <p:nvPr/>
        </p:nvGrpSpPr>
        <p:grpSpPr>
          <a:xfrm rot="10800000">
            <a:off x="1364965" y="4031610"/>
            <a:ext cx="348796" cy="247587"/>
            <a:chOff x="4791775" y="1877500"/>
            <a:chExt cx="66725" cy="36975"/>
          </a:xfrm>
        </p:grpSpPr>
        <p:sp>
          <p:nvSpPr>
            <p:cNvPr id="96" name="Google Shape;1441;p71">
              <a:extLst>
                <a:ext uri="{FF2B5EF4-FFF2-40B4-BE49-F238E27FC236}">
                  <a16:creationId xmlns:a16="http://schemas.microsoft.com/office/drawing/2014/main" id="{1F6DAD9C-5F6A-467D-8D91-D549CD217EEF}"/>
                </a:ext>
              </a:extLst>
            </p:cNvPr>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1442;p71">
              <a:extLst>
                <a:ext uri="{FF2B5EF4-FFF2-40B4-BE49-F238E27FC236}">
                  <a16:creationId xmlns:a16="http://schemas.microsoft.com/office/drawing/2014/main" id="{54FFD38F-4809-492B-A030-D47ED6A0A855}"/>
                </a:ext>
              </a:extLst>
            </p:cNvPr>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 name="Google Shape;1440;p71">
            <a:extLst>
              <a:ext uri="{FF2B5EF4-FFF2-40B4-BE49-F238E27FC236}">
                <a16:creationId xmlns:a16="http://schemas.microsoft.com/office/drawing/2014/main" id="{A8FC8EA0-C924-4B1F-87B7-CAF73454BD7C}"/>
              </a:ext>
            </a:extLst>
          </p:cNvPr>
          <p:cNvGrpSpPr/>
          <p:nvPr/>
        </p:nvGrpSpPr>
        <p:grpSpPr>
          <a:xfrm rot="10800000">
            <a:off x="1691442" y="4031610"/>
            <a:ext cx="348796" cy="247587"/>
            <a:chOff x="4791775" y="1877500"/>
            <a:chExt cx="66725" cy="36975"/>
          </a:xfrm>
        </p:grpSpPr>
        <p:sp>
          <p:nvSpPr>
            <p:cNvPr id="99" name="Google Shape;1441;p71">
              <a:extLst>
                <a:ext uri="{FF2B5EF4-FFF2-40B4-BE49-F238E27FC236}">
                  <a16:creationId xmlns:a16="http://schemas.microsoft.com/office/drawing/2014/main" id="{79343F5D-2437-45C1-B69B-B5569B8B548A}"/>
                </a:ext>
              </a:extLst>
            </p:cNvPr>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442;p71">
              <a:extLst>
                <a:ext uri="{FF2B5EF4-FFF2-40B4-BE49-F238E27FC236}">
                  <a16:creationId xmlns:a16="http://schemas.microsoft.com/office/drawing/2014/main" id="{2F95011F-0738-4A1D-B4BC-145BD3CC63C8}"/>
                </a:ext>
              </a:extLst>
            </p:cNvPr>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 name="Google Shape;1440;p71">
            <a:extLst>
              <a:ext uri="{FF2B5EF4-FFF2-40B4-BE49-F238E27FC236}">
                <a16:creationId xmlns:a16="http://schemas.microsoft.com/office/drawing/2014/main" id="{7EAD37B6-47A5-446F-8D02-AB15CE718969}"/>
              </a:ext>
            </a:extLst>
          </p:cNvPr>
          <p:cNvGrpSpPr/>
          <p:nvPr/>
        </p:nvGrpSpPr>
        <p:grpSpPr>
          <a:xfrm rot="10800000">
            <a:off x="2000434" y="4031610"/>
            <a:ext cx="348796" cy="247587"/>
            <a:chOff x="4791775" y="1877500"/>
            <a:chExt cx="66725" cy="36975"/>
          </a:xfrm>
        </p:grpSpPr>
        <p:sp>
          <p:nvSpPr>
            <p:cNvPr id="102" name="Google Shape;1441;p71">
              <a:extLst>
                <a:ext uri="{FF2B5EF4-FFF2-40B4-BE49-F238E27FC236}">
                  <a16:creationId xmlns:a16="http://schemas.microsoft.com/office/drawing/2014/main" id="{A3A21445-C426-4BCB-BCB6-ED988AD7EB60}"/>
                </a:ext>
              </a:extLst>
            </p:cNvPr>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442;p71">
              <a:extLst>
                <a:ext uri="{FF2B5EF4-FFF2-40B4-BE49-F238E27FC236}">
                  <a16:creationId xmlns:a16="http://schemas.microsoft.com/office/drawing/2014/main" id="{7F8AF7CA-5F2E-40C2-9A63-3B09488FBA18}"/>
                </a:ext>
              </a:extLst>
            </p:cNvPr>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 name="Google Shape;1440;p71">
            <a:extLst>
              <a:ext uri="{FF2B5EF4-FFF2-40B4-BE49-F238E27FC236}">
                <a16:creationId xmlns:a16="http://schemas.microsoft.com/office/drawing/2014/main" id="{A5470DFC-CAC1-4308-9E31-190E04C367B3}"/>
              </a:ext>
            </a:extLst>
          </p:cNvPr>
          <p:cNvGrpSpPr/>
          <p:nvPr/>
        </p:nvGrpSpPr>
        <p:grpSpPr>
          <a:xfrm rot="10800000">
            <a:off x="2326911" y="4031610"/>
            <a:ext cx="348796" cy="247587"/>
            <a:chOff x="4791775" y="1877500"/>
            <a:chExt cx="66725" cy="36975"/>
          </a:xfrm>
        </p:grpSpPr>
        <p:sp>
          <p:nvSpPr>
            <p:cNvPr id="105" name="Google Shape;1441;p71">
              <a:extLst>
                <a:ext uri="{FF2B5EF4-FFF2-40B4-BE49-F238E27FC236}">
                  <a16:creationId xmlns:a16="http://schemas.microsoft.com/office/drawing/2014/main" id="{D4639585-9C6C-4909-9CAD-C169E7ABEFCB}"/>
                </a:ext>
              </a:extLst>
            </p:cNvPr>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442;p71">
              <a:extLst>
                <a:ext uri="{FF2B5EF4-FFF2-40B4-BE49-F238E27FC236}">
                  <a16:creationId xmlns:a16="http://schemas.microsoft.com/office/drawing/2014/main" id="{2107CA14-E38B-41F0-B1FA-0B9F1AD6A31D}"/>
                </a:ext>
              </a:extLst>
            </p:cNvPr>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 name="Google Shape;1440;p71">
            <a:extLst>
              <a:ext uri="{FF2B5EF4-FFF2-40B4-BE49-F238E27FC236}">
                <a16:creationId xmlns:a16="http://schemas.microsoft.com/office/drawing/2014/main" id="{701AB743-07D1-4371-9726-11155B8808A5}"/>
              </a:ext>
            </a:extLst>
          </p:cNvPr>
          <p:cNvGrpSpPr/>
          <p:nvPr/>
        </p:nvGrpSpPr>
        <p:grpSpPr>
          <a:xfrm rot="10800000">
            <a:off x="2639209" y="4031610"/>
            <a:ext cx="348796" cy="247587"/>
            <a:chOff x="4791775" y="1877500"/>
            <a:chExt cx="66725" cy="36975"/>
          </a:xfrm>
        </p:grpSpPr>
        <p:sp>
          <p:nvSpPr>
            <p:cNvPr id="108" name="Google Shape;1441;p71">
              <a:extLst>
                <a:ext uri="{FF2B5EF4-FFF2-40B4-BE49-F238E27FC236}">
                  <a16:creationId xmlns:a16="http://schemas.microsoft.com/office/drawing/2014/main" id="{8DFCD17B-3894-493D-8C46-9FEB514C403D}"/>
                </a:ext>
              </a:extLst>
            </p:cNvPr>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442;p71">
              <a:extLst>
                <a:ext uri="{FF2B5EF4-FFF2-40B4-BE49-F238E27FC236}">
                  <a16:creationId xmlns:a16="http://schemas.microsoft.com/office/drawing/2014/main" id="{898CB472-8CC2-40F9-8BB6-79B92FF23A0A}"/>
                </a:ext>
              </a:extLst>
            </p:cNvPr>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 name="Google Shape;1440;p71">
            <a:extLst>
              <a:ext uri="{FF2B5EF4-FFF2-40B4-BE49-F238E27FC236}">
                <a16:creationId xmlns:a16="http://schemas.microsoft.com/office/drawing/2014/main" id="{21691D96-6FEF-4405-A982-97CED1328B28}"/>
              </a:ext>
            </a:extLst>
          </p:cNvPr>
          <p:cNvGrpSpPr/>
          <p:nvPr/>
        </p:nvGrpSpPr>
        <p:grpSpPr>
          <a:xfrm rot="10800000">
            <a:off x="2965686" y="4031610"/>
            <a:ext cx="348796" cy="247587"/>
            <a:chOff x="4791775" y="1877500"/>
            <a:chExt cx="66725" cy="36975"/>
          </a:xfrm>
        </p:grpSpPr>
        <p:sp>
          <p:nvSpPr>
            <p:cNvPr id="111" name="Google Shape;1441;p71">
              <a:extLst>
                <a:ext uri="{FF2B5EF4-FFF2-40B4-BE49-F238E27FC236}">
                  <a16:creationId xmlns:a16="http://schemas.microsoft.com/office/drawing/2014/main" id="{397149C6-5AA9-4D93-B484-17085A521CEF}"/>
                </a:ext>
              </a:extLst>
            </p:cNvPr>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442;p71">
              <a:extLst>
                <a:ext uri="{FF2B5EF4-FFF2-40B4-BE49-F238E27FC236}">
                  <a16:creationId xmlns:a16="http://schemas.microsoft.com/office/drawing/2014/main" id="{733A4746-5C1A-46DB-B21C-27D161022CBB}"/>
                </a:ext>
              </a:extLst>
            </p:cNvPr>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 name="Google Shape;1440;p71">
            <a:extLst>
              <a:ext uri="{FF2B5EF4-FFF2-40B4-BE49-F238E27FC236}">
                <a16:creationId xmlns:a16="http://schemas.microsoft.com/office/drawing/2014/main" id="{F6CCDBA5-CFE7-4716-AB2D-939D70247264}"/>
              </a:ext>
            </a:extLst>
          </p:cNvPr>
          <p:cNvGrpSpPr/>
          <p:nvPr/>
        </p:nvGrpSpPr>
        <p:grpSpPr>
          <a:xfrm rot="10800000">
            <a:off x="3278665" y="4031610"/>
            <a:ext cx="348796" cy="247587"/>
            <a:chOff x="4791775" y="1877500"/>
            <a:chExt cx="66725" cy="36975"/>
          </a:xfrm>
        </p:grpSpPr>
        <p:sp>
          <p:nvSpPr>
            <p:cNvPr id="114" name="Google Shape;1441;p71">
              <a:extLst>
                <a:ext uri="{FF2B5EF4-FFF2-40B4-BE49-F238E27FC236}">
                  <a16:creationId xmlns:a16="http://schemas.microsoft.com/office/drawing/2014/main" id="{1F18074D-A438-4AE8-98D9-91073B026D6C}"/>
                </a:ext>
              </a:extLst>
            </p:cNvPr>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442;p71">
              <a:extLst>
                <a:ext uri="{FF2B5EF4-FFF2-40B4-BE49-F238E27FC236}">
                  <a16:creationId xmlns:a16="http://schemas.microsoft.com/office/drawing/2014/main" id="{9C5FD319-5091-4710-B11E-6348FA2A1599}"/>
                </a:ext>
              </a:extLst>
            </p:cNvPr>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 name="Google Shape;1440;p71">
            <a:extLst>
              <a:ext uri="{FF2B5EF4-FFF2-40B4-BE49-F238E27FC236}">
                <a16:creationId xmlns:a16="http://schemas.microsoft.com/office/drawing/2014/main" id="{8B9BDCA7-6B1D-4B44-AA76-9EE9E33BFC5D}"/>
              </a:ext>
            </a:extLst>
          </p:cNvPr>
          <p:cNvGrpSpPr/>
          <p:nvPr/>
        </p:nvGrpSpPr>
        <p:grpSpPr>
          <a:xfrm rot="10800000">
            <a:off x="3605142" y="4031610"/>
            <a:ext cx="348796" cy="247587"/>
            <a:chOff x="4791775" y="1877500"/>
            <a:chExt cx="66725" cy="36975"/>
          </a:xfrm>
        </p:grpSpPr>
        <p:sp>
          <p:nvSpPr>
            <p:cNvPr id="117" name="Google Shape;1441;p71">
              <a:extLst>
                <a:ext uri="{FF2B5EF4-FFF2-40B4-BE49-F238E27FC236}">
                  <a16:creationId xmlns:a16="http://schemas.microsoft.com/office/drawing/2014/main" id="{FF772CB7-8F55-4795-8C20-BB6011D67588}"/>
                </a:ext>
              </a:extLst>
            </p:cNvPr>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442;p71">
              <a:extLst>
                <a:ext uri="{FF2B5EF4-FFF2-40B4-BE49-F238E27FC236}">
                  <a16:creationId xmlns:a16="http://schemas.microsoft.com/office/drawing/2014/main" id="{6490645C-C066-4C50-9134-C3BB30ECA700}"/>
                </a:ext>
              </a:extLst>
            </p:cNvPr>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 name="Google Shape;1440;p71">
            <a:extLst>
              <a:ext uri="{FF2B5EF4-FFF2-40B4-BE49-F238E27FC236}">
                <a16:creationId xmlns:a16="http://schemas.microsoft.com/office/drawing/2014/main" id="{25C332D2-A43A-4316-9E9C-2EFAD92A2351}"/>
              </a:ext>
            </a:extLst>
          </p:cNvPr>
          <p:cNvGrpSpPr/>
          <p:nvPr/>
        </p:nvGrpSpPr>
        <p:grpSpPr>
          <a:xfrm rot="10800000">
            <a:off x="3917440" y="4031610"/>
            <a:ext cx="348796" cy="247587"/>
            <a:chOff x="4791775" y="1877500"/>
            <a:chExt cx="66725" cy="36975"/>
          </a:xfrm>
        </p:grpSpPr>
        <p:sp>
          <p:nvSpPr>
            <p:cNvPr id="120" name="Google Shape;1441;p71">
              <a:extLst>
                <a:ext uri="{FF2B5EF4-FFF2-40B4-BE49-F238E27FC236}">
                  <a16:creationId xmlns:a16="http://schemas.microsoft.com/office/drawing/2014/main" id="{A7032884-3FBD-4617-9069-69E743D33F5C}"/>
                </a:ext>
              </a:extLst>
            </p:cNvPr>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442;p71">
              <a:extLst>
                <a:ext uri="{FF2B5EF4-FFF2-40B4-BE49-F238E27FC236}">
                  <a16:creationId xmlns:a16="http://schemas.microsoft.com/office/drawing/2014/main" id="{296CD303-86E5-486D-8BE5-EDD42B587B17}"/>
                </a:ext>
              </a:extLst>
            </p:cNvPr>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 name="Google Shape;1440;p71">
            <a:extLst>
              <a:ext uri="{FF2B5EF4-FFF2-40B4-BE49-F238E27FC236}">
                <a16:creationId xmlns:a16="http://schemas.microsoft.com/office/drawing/2014/main" id="{C901F980-6F2B-45D6-9BB5-1446605086AB}"/>
              </a:ext>
            </a:extLst>
          </p:cNvPr>
          <p:cNvGrpSpPr/>
          <p:nvPr/>
        </p:nvGrpSpPr>
        <p:grpSpPr>
          <a:xfrm rot="10800000">
            <a:off x="4243917" y="4031610"/>
            <a:ext cx="348796" cy="247587"/>
            <a:chOff x="4791775" y="1877500"/>
            <a:chExt cx="66725" cy="36975"/>
          </a:xfrm>
        </p:grpSpPr>
        <p:sp>
          <p:nvSpPr>
            <p:cNvPr id="123" name="Google Shape;1441;p71">
              <a:extLst>
                <a:ext uri="{FF2B5EF4-FFF2-40B4-BE49-F238E27FC236}">
                  <a16:creationId xmlns:a16="http://schemas.microsoft.com/office/drawing/2014/main" id="{D9C52836-2226-4DAC-89C1-2A2C2D51D1DC}"/>
                </a:ext>
              </a:extLst>
            </p:cNvPr>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442;p71">
              <a:extLst>
                <a:ext uri="{FF2B5EF4-FFF2-40B4-BE49-F238E27FC236}">
                  <a16:creationId xmlns:a16="http://schemas.microsoft.com/office/drawing/2014/main" id="{8105DDDF-A41D-407E-89C8-CC225A25C83B}"/>
                </a:ext>
              </a:extLst>
            </p:cNvPr>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 name="Google Shape;1440;p71">
            <a:extLst>
              <a:ext uri="{FF2B5EF4-FFF2-40B4-BE49-F238E27FC236}">
                <a16:creationId xmlns:a16="http://schemas.microsoft.com/office/drawing/2014/main" id="{CBE26CAB-F9E2-454E-8C86-97BB95914382}"/>
              </a:ext>
            </a:extLst>
          </p:cNvPr>
          <p:cNvGrpSpPr/>
          <p:nvPr/>
        </p:nvGrpSpPr>
        <p:grpSpPr>
          <a:xfrm rot="10800000">
            <a:off x="4552909" y="4031610"/>
            <a:ext cx="348796" cy="247587"/>
            <a:chOff x="4791775" y="1877500"/>
            <a:chExt cx="66725" cy="36975"/>
          </a:xfrm>
        </p:grpSpPr>
        <p:sp>
          <p:nvSpPr>
            <p:cNvPr id="126" name="Google Shape;1441;p71">
              <a:extLst>
                <a:ext uri="{FF2B5EF4-FFF2-40B4-BE49-F238E27FC236}">
                  <a16:creationId xmlns:a16="http://schemas.microsoft.com/office/drawing/2014/main" id="{F7CB44D8-32CB-41C0-85FC-C9BC9D1090F5}"/>
                </a:ext>
              </a:extLst>
            </p:cNvPr>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442;p71">
              <a:extLst>
                <a:ext uri="{FF2B5EF4-FFF2-40B4-BE49-F238E27FC236}">
                  <a16:creationId xmlns:a16="http://schemas.microsoft.com/office/drawing/2014/main" id="{1EE18ADA-88E1-4F75-BBB8-E73FA186377A}"/>
                </a:ext>
              </a:extLst>
            </p:cNvPr>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9" name="Google Shape;1441;p71">
            <a:extLst>
              <a:ext uri="{FF2B5EF4-FFF2-40B4-BE49-F238E27FC236}">
                <a16:creationId xmlns:a16="http://schemas.microsoft.com/office/drawing/2014/main" id="{E6C7A67B-CA37-4D1A-803F-1DED04AF53C5}"/>
              </a:ext>
            </a:extLst>
          </p:cNvPr>
          <p:cNvSpPr/>
          <p:nvPr/>
        </p:nvSpPr>
        <p:spPr>
          <a:xfrm rot="10800000">
            <a:off x="4879386" y="4031610"/>
            <a:ext cx="188577" cy="247587"/>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7" name="Picture 6">
            <a:extLst>
              <a:ext uri="{FF2B5EF4-FFF2-40B4-BE49-F238E27FC236}">
                <a16:creationId xmlns:a16="http://schemas.microsoft.com/office/drawing/2014/main" id="{E739627B-CB3B-493F-94D8-D798DF26F92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559315" y="2731324"/>
            <a:ext cx="2244619" cy="2208144"/>
          </a:xfrm>
          <a:prstGeom prst="rect">
            <a:avLst/>
          </a:prstGeom>
        </p:spPr>
      </p:pic>
      <p:pic>
        <p:nvPicPr>
          <p:cNvPr id="138" name="Picture 2">
            <a:extLst>
              <a:ext uri="{FF2B5EF4-FFF2-40B4-BE49-F238E27FC236}">
                <a16:creationId xmlns:a16="http://schemas.microsoft.com/office/drawing/2014/main" id="{97F065DA-73AA-4062-9591-BD5AE6EDE40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92339" y="3465253"/>
            <a:ext cx="803991" cy="8039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19416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3" name="Google Shape;291;p39">
            <a:extLst>
              <a:ext uri="{FF2B5EF4-FFF2-40B4-BE49-F238E27FC236}">
                <a16:creationId xmlns:a16="http://schemas.microsoft.com/office/drawing/2014/main" id="{2E6F3CA1-DB76-4D93-93C5-A776A7AD9E85}"/>
              </a:ext>
            </a:extLst>
          </p:cNvPr>
          <p:cNvSpPr txBox="1">
            <a:spLocks noGrp="1"/>
          </p:cNvSpPr>
          <p:nvPr>
            <p:ph type="ctrTitle"/>
          </p:nvPr>
        </p:nvSpPr>
        <p:spPr>
          <a:xfrm>
            <a:off x="603367" y="732758"/>
            <a:ext cx="7937264" cy="577800"/>
          </a:xfrm>
          <a:prstGeom prst="rect">
            <a:avLst/>
          </a:prstGeom>
        </p:spPr>
        <p:txBody>
          <a:bodyPr spcFirstLastPara="1" wrap="square" lIns="91425" tIns="91425" rIns="91425" bIns="91425" anchor="ctr" anchorCtr="0">
            <a:noAutofit/>
          </a:bodyPr>
          <a:lstStyle/>
          <a:p>
            <a:pPr algn="ctr"/>
            <a:r>
              <a:rPr lang="es-BO" sz="1800" i="0" u="none" strike="noStrike" baseline="0" dirty="0">
                <a:latin typeface="+mj-lt"/>
              </a:rPr>
              <a:t>Mostrar que jugadores que son del equipo equ-222</a:t>
            </a:r>
            <a:endParaRPr sz="2000" dirty="0">
              <a:latin typeface="+mj-lt"/>
            </a:endParaRPr>
          </a:p>
        </p:txBody>
      </p:sp>
      <p:sp>
        <p:nvSpPr>
          <p:cNvPr id="24" name="Google Shape;312;p41">
            <a:extLst>
              <a:ext uri="{FF2B5EF4-FFF2-40B4-BE49-F238E27FC236}">
                <a16:creationId xmlns:a16="http://schemas.microsoft.com/office/drawing/2014/main" id="{1AAB1B40-7D08-4EC3-AF11-8584F11717F1}"/>
              </a:ext>
            </a:extLst>
          </p:cNvPr>
          <p:cNvSpPr/>
          <p:nvPr/>
        </p:nvSpPr>
        <p:spPr>
          <a:xfrm>
            <a:off x="393818" y="361394"/>
            <a:ext cx="977782" cy="338261"/>
          </a:xfrm>
          <a:prstGeom prst="roundRect">
            <a:avLst>
              <a:gd name="adj" fmla="val 10308"/>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342;p41">
            <a:extLst>
              <a:ext uri="{FF2B5EF4-FFF2-40B4-BE49-F238E27FC236}">
                <a16:creationId xmlns:a16="http://schemas.microsoft.com/office/drawing/2014/main" id="{0D2B0CE8-9CC3-4E19-86D5-2DAC6D9A531D}"/>
              </a:ext>
            </a:extLst>
          </p:cNvPr>
          <p:cNvSpPr txBox="1">
            <a:spLocks/>
          </p:cNvSpPr>
          <p:nvPr/>
        </p:nvSpPr>
        <p:spPr>
          <a:xfrm>
            <a:off x="393818" y="361394"/>
            <a:ext cx="977782" cy="338261"/>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2400" b="1" dirty="0">
                <a:solidFill>
                  <a:schemeClr val="bg1"/>
                </a:solidFill>
              </a:rPr>
              <a:t>3.1.0</a:t>
            </a:r>
            <a:endParaRPr lang="en" sz="1800" b="1" dirty="0">
              <a:solidFill>
                <a:schemeClr val="bg1"/>
              </a:solidFill>
            </a:endParaRPr>
          </a:p>
        </p:txBody>
      </p:sp>
      <p:sp>
        <p:nvSpPr>
          <p:cNvPr id="5" name="Google Shape;312;p41">
            <a:extLst>
              <a:ext uri="{FF2B5EF4-FFF2-40B4-BE49-F238E27FC236}">
                <a16:creationId xmlns:a16="http://schemas.microsoft.com/office/drawing/2014/main" id="{3A867B14-4AF4-4619-9475-D4A60ECE6AC8}"/>
              </a:ext>
            </a:extLst>
          </p:cNvPr>
          <p:cNvSpPr/>
          <p:nvPr/>
        </p:nvSpPr>
        <p:spPr>
          <a:xfrm>
            <a:off x="603368" y="821221"/>
            <a:ext cx="7937262" cy="417408"/>
          </a:xfrm>
          <a:prstGeom prst="roundRect">
            <a:avLst>
              <a:gd name="adj" fmla="val 10308"/>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312;p41">
            <a:extLst>
              <a:ext uri="{FF2B5EF4-FFF2-40B4-BE49-F238E27FC236}">
                <a16:creationId xmlns:a16="http://schemas.microsoft.com/office/drawing/2014/main" id="{E2F4D332-74A7-42EC-8808-91897A626C0D}"/>
              </a:ext>
            </a:extLst>
          </p:cNvPr>
          <p:cNvSpPr/>
          <p:nvPr/>
        </p:nvSpPr>
        <p:spPr>
          <a:xfrm>
            <a:off x="603367" y="1382486"/>
            <a:ext cx="7937263" cy="3265714"/>
          </a:xfrm>
          <a:prstGeom prst="roundRect">
            <a:avLst>
              <a:gd name="adj" fmla="val 10308"/>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 name="Picture 2">
            <a:extLst>
              <a:ext uri="{FF2B5EF4-FFF2-40B4-BE49-F238E27FC236}">
                <a16:creationId xmlns:a16="http://schemas.microsoft.com/office/drawing/2014/main" id="{99417075-6C06-467D-B27A-8FB43C110B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45674" y="4176910"/>
            <a:ext cx="1933180" cy="1933180"/>
          </a:xfrm>
          <a:prstGeom prst="rect">
            <a:avLst/>
          </a:prstGeom>
          <a:noFill/>
          <a:extLst>
            <a:ext uri="{909E8E84-426E-40DD-AFC4-6F175D3DCCD1}">
              <a14:hiddenFill xmlns:a14="http://schemas.microsoft.com/office/drawing/2010/main">
                <a:solidFill>
                  <a:srgbClr val="FFFFFF"/>
                </a:solidFill>
              </a14:hiddenFill>
            </a:ext>
          </a:extLst>
        </p:spPr>
      </p:pic>
      <p:pic>
        <p:nvPicPr>
          <p:cNvPr id="3" name="Imagen 2">
            <a:extLst>
              <a:ext uri="{FF2B5EF4-FFF2-40B4-BE49-F238E27FC236}">
                <a16:creationId xmlns:a16="http://schemas.microsoft.com/office/drawing/2014/main" id="{59A8952C-05B4-4D74-A007-05DF6C19BFDA}"/>
              </a:ext>
            </a:extLst>
          </p:cNvPr>
          <p:cNvPicPr>
            <a:picLocks noChangeAspect="1"/>
          </p:cNvPicPr>
          <p:nvPr/>
        </p:nvPicPr>
        <p:blipFill>
          <a:blip r:embed="rId4"/>
          <a:stretch>
            <a:fillRect/>
          </a:stretch>
        </p:blipFill>
        <p:spPr>
          <a:xfrm>
            <a:off x="1407570" y="1614694"/>
            <a:ext cx="6328856" cy="280129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7097996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3" name="Google Shape;291;p39">
            <a:extLst>
              <a:ext uri="{FF2B5EF4-FFF2-40B4-BE49-F238E27FC236}">
                <a16:creationId xmlns:a16="http://schemas.microsoft.com/office/drawing/2014/main" id="{2E6F3CA1-DB76-4D93-93C5-A776A7AD9E85}"/>
              </a:ext>
            </a:extLst>
          </p:cNvPr>
          <p:cNvSpPr txBox="1">
            <a:spLocks noGrp="1"/>
          </p:cNvSpPr>
          <p:nvPr>
            <p:ph type="ctrTitle"/>
          </p:nvPr>
        </p:nvSpPr>
        <p:spPr>
          <a:xfrm>
            <a:off x="603367" y="767740"/>
            <a:ext cx="7937262" cy="577800"/>
          </a:xfrm>
          <a:prstGeom prst="rect">
            <a:avLst/>
          </a:prstGeom>
        </p:spPr>
        <p:txBody>
          <a:bodyPr spcFirstLastPara="1" wrap="square" lIns="91425" tIns="91425" rIns="91425" bIns="91425" anchor="ctr" anchorCtr="0">
            <a:noAutofit/>
          </a:bodyPr>
          <a:lstStyle/>
          <a:p>
            <a:pPr algn="ctr"/>
            <a:r>
              <a:rPr lang="es-BO" sz="1650" i="0" u="none" strike="noStrike" baseline="0" dirty="0">
                <a:latin typeface="+mj-lt"/>
              </a:rPr>
              <a:t>Mostrar que jugadores(nombres, apellidos) que juegan en la sede de El Alto</a:t>
            </a:r>
            <a:endParaRPr sz="1650" dirty="0">
              <a:latin typeface="+mj-lt"/>
            </a:endParaRPr>
          </a:p>
        </p:txBody>
      </p:sp>
      <p:sp>
        <p:nvSpPr>
          <p:cNvPr id="24" name="Google Shape;312;p41">
            <a:extLst>
              <a:ext uri="{FF2B5EF4-FFF2-40B4-BE49-F238E27FC236}">
                <a16:creationId xmlns:a16="http://schemas.microsoft.com/office/drawing/2014/main" id="{1AAB1B40-7D08-4EC3-AF11-8584F11717F1}"/>
              </a:ext>
            </a:extLst>
          </p:cNvPr>
          <p:cNvSpPr/>
          <p:nvPr/>
        </p:nvSpPr>
        <p:spPr>
          <a:xfrm>
            <a:off x="393818" y="361394"/>
            <a:ext cx="977782" cy="338261"/>
          </a:xfrm>
          <a:prstGeom prst="roundRect">
            <a:avLst>
              <a:gd name="adj" fmla="val 10308"/>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342;p41">
            <a:extLst>
              <a:ext uri="{FF2B5EF4-FFF2-40B4-BE49-F238E27FC236}">
                <a16:creationId xmlns:a16="http://schemas.microsoft.com/office/drawing/2014/main" id="{0D2B0CE8-9CC3-4E19-86D5-2DAC6D9A531D}"/>
              </a:ext>
            </a:extLst>
          </p:cNvPr>
          <p:cNvSpPr txBox="1">
            <a:spLocks/>
          </p:cNvSpPr>
          <p:nvPr/>
        </p:nvSpPr>
        <p:spPr>
          <a:xfrm>
            <a:off x="393818" y="361394"/>
            <a:ext cx="977782" cy="338261"/>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2400" b="1" dirty="0">
                <a:solidFill>
                  <a:schemeClr val="bg1"/>
                </a:solidFill>
              </a:rPr>
              <a:t>3.2.0</a:t>
            </a:r>
            <a:endParaRPr lang="en" sz="1800" b="1" dirty="0">
              <a:solidFill>
                <a:schemeClr val="bg1"/>
              </a:solidFill>
            </a:endParaRPr>
          </a:p>
        </p:txBody>
      </p:sp>
      <p:sp>
        <p:nvSpPr>
          <p:cNvPr id="5" name="Google Shape;312;p41">
            <a:extLst>
              <a:ext uri="{FF2B5EF4-FFF2-40B4-BE49-F238E27FC236}">
                <a16:creationId xmlns:a16="http://schemas.microsoft.com/office/drawing/2014/main" id="{3A867B14-4AF4-4619-9475-D4A60ECE6AC8}"/>
              </a:ext>
            </a:extLst>
          </p:cNvPr>
          <p:cNvSpPr/>
          <p:nvPr/>
        </p:nvSpPr>
        <p:spPr>
          <a:xfrm>
            <a:off x="603368" y="821221"/>
            <a:ext cx="7937262" cy="417408"/>
          </a:xfrm>
          <a:prstGeom prst="roundRect">
            <a:avLst>
              <a:gd name="adj" fmla="val 10308"/>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312;p41">
            <a:extLst>
              <a:ext uri="{FF2B5EF4-FFF2-40B4-BE49-F238E27FC236}">
                <a16:creationId xmlns:a16="http://schemas.microsoft.com/office/drawing/2014/main" id="{E2F4D332-74A7-42EC-8808-91897A626C0D}"/>
              </a:ext>
            </a:extLst>
          </p:cNvPr>
          <p:cNvSpPr/>
          <p:nvPr/>
        </p:nvSpPr>
        <p:spPr>
          <a:xfrm>
            <a:off x="603367" y="1382486"/>
            <a:ext cx="7937263" cy="3265714"/>
          </a:xfrm>
          <a:prstGeom prst="roundRect">
            <a:avLst>
              <a:gd name="adj" fmla="val 10308"/>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 name="Picture 2">
            <a:extLst>
              <a:ext uri="{FF2B5EF4-FFF2-40B4-BE49-F238E27FC236}">
                <a16:creationId xmlns:a16="http://schemas.microsoft.com/office/drawing/2014/main" id="{99417075-6C06-467D-B27A-8FB43C110B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45674" y="4176910"/>
            <a:ext cx="1933180" cy="1933180"/>
          </a:xfrm>
          <a:prstGeom prst="rect">
            <a:avLst/>
          </a:prstGeom>
          <a:noFill/>
          <a:extLst>
            <a:ext uri="{909E8E84-426E-40DD-AFC4-6F175D3DCCD1}">
              <a14:hiddenFill xmlns:a14="http://schemas.microsoft.com/office/drawing/2010/main">
                <a:solidFill>
                  <a:srgbClr val="FFFFFF"/>
                </a:solidFill>
              </a14:hiddenFill>
            </a:ext>
          </a:extLst>
        </p:spPr>
      </p:pic>
      <p:pic>
        <p:nvPicPr>
          <p:cNvPr id="3" name="Imagen 2">
            <a:extLst>
              <a:ext uri="{FF2B5EF4-FFF2-40B4-BE49-F238E27FC236}">
                <a16:creationId xmlns:a16="http://schemas.microsoft.com/office/drawing/2014/main" id="{72AE439D-0904-4C5F-B653-D637DE397F1C}"/>
              </a:ext>
            </a:extLst>
          </p:cNvPr>
          <p:cNvPicPr>
            <a:picLocks noChangeAspect="1"/>
          </p:cNvPicPr>
          <p:nvPr/>
        </p:nvPicPr>
        <p:blipFill>
          <a:blip r:embed="rId4"/>
          <a:stretch>
            <a:fillRect/>
          </a:stretch>
        </p:blipFill>
        <p:spPr>
          <a:xfrm>
            <a:off x="1042493" y="1457788"/>
            <a:ext cx="7059010" cy="311511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368858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36"/>
          <p:cNvSpPr txBox="1">
            <a:spLocks noGrp="1"/>
          </p:cNvSpPr>
          <p:nvPr>
            <p:ph type="ctrTitle"/>
          </p:nvPr>
        </p:nvSpPr>
        <p:spPr>
          <a:xfrm>
            <a:off x="706500" y="340784"/>
            <a:ext cx="1246179"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solidFill>
                  <a:schemeClr val="lt1"/>
                </a:solidFill>
              </a:rPr>
              <a:t>INDICE</a:t>
            </a:r>
            <a:endParaRPr sz="2400" dirty="0">
              <a:solidFill>
                <a:schemeClr val="lt1"/>
              </a:solidFill>
            </a:endParaRPr>
          </a:p>
        </p:txBody>
      </p:sp>
      <p:graphicFrame>
        <p:nvGraphicFramePr>
          <p:cNvPr id="238" name="Google Shape;238;p36"/>
          <p:cNvGraphicFramePr/>
          <p:nvPr/>
        </p:nvGraphicFramePr>
        <p:xfrm>
          <a:off x="555171" y="1033716"/>
          <a:ext cx="8109858" cy="3662230"/>
        </p:xfrm>
        <a:graphic>
          <a:graphicData uri="http://schemas.openxmlformats.org/drawingml/2006/table">
            <a:tbl>
              <a:tblPr>
                <a:noFill/>
                <a:tableStyleId>{599A82B6-944C-473E-A83A-0F3E7D5BD19F}</a:tableStyleId>
              </a:tblPr>
              <a:tblGrid>
                <a:gridCol w="729011">
                  <a:extLst>
                    <a:ext uri="{9D8B030D-6E8A-4147-A177-3AD203B41FA5}">
                      <a16:colId xmlns:a16="http://schemas.microsoft.com/office/drawing/2014/main" val="20000"/>
                    </a:ext>
                  </a:extLst>
                </a:gridCol>
                <a:gridCol w="7380847">
                  <a:extLst>
                    <a:ext uri="{9D8B030D-6E8A-4147-A177-3AD203B41FA5}">
                      <a16:colId xmlns:a16="http://schemas.microsoft.com/office/drawing/2014/main" val="20001"/>
                    </a:ext>
                  </a:extLst>
                </a:gridCol>
              </a:tblGrid>
              <a:tr h="381956">
                <a:tc>
                  <a:txBody>
                    <a:bodyPr/>
                    <a:lstStyle/>
                    <a:p>
                      <a:pPr marL="0" lvl="0" indent="0" algn="ctr" rtl="0">
                        <a:spcBef>
                          <a:spcPts val="0"/>
                        </a:spcBef>
                        <a:spcAft>
                          <a:spcPts val="0"/>
                        </a:spcAft>
                        <a:buNone/>
                      </a:pPr>
                      <a:r>
                        <a:rPr lang="es-ES" sz="1100" b="1" dirty="0">
                          <a:solidFill>
                            <a:schemeClr val="lt1"/>
                          </a:solidFill>
                          <a:latin typeface="+mj-lt"/>
                          <a:ea typeface="Rubik"/>
                          <a:cs typeface="Rubik"/>
                          <a:sym typeface="Rubik"/>
                        </a:rPr>
                        <a:t>2.1</a:t>
                      </a:r>
                      <a:endParaRPr sz="1100" b="1" dirty="0">
                        <a:solidFill>
                          <a:schemeClr val="lt1"/>
                        </a:solidFill>
                        <a:latin typeface="+mj-lt"/>
                        <a:ea typeface="Rubik"/>
                        <a:cs typeface="Rubik"/>
                        <a:sym typeface="Rubik"/>
                      </a:endParaRPr>
                    </a:p>
                  </a:txBody>
                  <a:tcPr marL="91425" marR="91425" marT="91425" marB="91425">
                    <a:lnL w="19050" cap="flat" cmpd="sng">
                      <a:solidFill>
                        <a:schemeClr val="accent1"/>
                      </a:solidFill>
                      <a:prstDash val="solid"/>
                      <a:round/>
                      <a:headEnd type="none" w="sm" len="sm"/>
                      <a:tailEnd type="none" w="sm" len="sm"/>
                    </a:lnL>
                    <a:lnR w="19050" cap="flat" cmpd="sng" algn="ctr">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1600"/>
                        </a:spcAft>
                        <a:buNone/>
                      </a:pPr>
                      <a:r>
                        <a:rPr lang="es-BO" sz="1100" dirty="0">
                          <a:solidFill>
                            <a:schemeClr val="bg1"/>
                          </a:solidFill>
                        </a:rPr>
                        <a:t>Adjuntar el diagrama E-R GENERADO por su editor (DATAGRIP o SQL SERVER MANAGEMENTS STUDIO).</a:t>
                      </a:r>
                      <a:endParaRPr sz="1100" dirty="0">
                        <a:solidFill>
                          <a:schemeClr val="bg1"/>
                        </a:solidFill>
                        <a:latin typeface="Rubik"/>
                        <a:ea typeface="Rubik"/>
                        <a:cs typeface="Rubik"/>
                        <a:sym typeface="Rubik"/>
                      </a:endParaRPr>
                    </a:p>
                  </a:txBody>
                  <a:tcPr marL="91425" marR="91425" marT="91425" marB="91425">
                    <a:lnL w="19050" cap="flat" cmpd="sng" algn="ctr">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extLst>
                  <a:ext uri="{0D108BD9-81ED-4DB2-BD59-A6C34878D82A}">
                    <a16:rowId xmlns:a16="http://schemas.microsoft.com/office/drawing/2014/main" val="2862419248"/>
                  </a:ext>
                </a:extLst>
              </a:tr>
              <a:tr h="381956">
                <a:tc>
                  <a:txBody>
                    <a:bodyPr/>
                    <a:lstStyle/>
                    <a:p>
                      <a:pPr marL="0" lvl="0" indent="0" algn="ctr" rtl="0">
                        <a:spcBef>
                          <a:spcPts val="0"/>
                        </a:spcBef>
                        <a:spcAft>
                          <a:spcPts val="0"/>
                        </a:spcAft>
                        <a:buNone/>
                      </a:pPr>
                      <a:r>
                        <a:rPr lang="es-ES" sz="1100" b="1" dirty="0">
                          <a:solidFill>
                            <a:schemeClr val="lt1"/>
                          </a:solidFill>
                          <a:latin typeface="+mj-lt"/>
                          <a:ea typeface="Rubik"/>
                          <a:cs typeface="Rubik"/>
                          <a:sym typeface="Rubik"/>
                        </a:rPr>
                        <a:t>2.2</a:t>
                      </a:r>
                      <a:endParaRPr sz="1100" b="1" dirty="0">
                        <a:solidFill>
                          <a:schemeClr val="lt1"/>
                        </a:solidFill>
                        <a:latin typeface="+mj-lt"/>
                        <a:ea typeface="Rubik"/>
                        <a:cs typeface="Rubik"/>
                        <a:sym typeface="Rubik"/>
                      </a:endParaRPr>
                    </a:p>
                  </a:txBody>
                  <a:tcPr marL="91425" marR="91425" marT="91425" marB="91425">
                    <a:lnL w="19050" cap="flat" cmpd="sng">
                      <a:solidFill>
                        <a:schemeClr val="accent1"/>
                      </a:solidFill>
                      <a:prstDash val="solid"/>
                      <a:round/>
                      <a:headEnd type="none" w="sm" len="sm"/>
                      <a:tailEnd type="none" w="sm" len="sm"/>
                    </a:lnL>
                    <a:lnR w="19050" cap="flat" cmpd="sng" algn="ctr">
                      <a:solidFill>
                        <a:schemeClr val="accent1"/>
                      </a:solidFill>
                      <a:prstDash val="solid"/>
                      <a:round/>
                      <a:headEnd type="none" w="sm" len="sm"/>
                      <a:tailEnd type="none" w="sm" len="sm"/>
                    </a:lnR>
                    <a:lnT w="19050" cap="flat" cmpd="sng" algn="ctr">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1600"/>
                        </a:spcAft>
                        <a:buNone/>
                      </a:pPr>
                      <a:r>
                        <a:rPr lang="es-BO" sz="1050" dirty="0">
                          <a:solidFill>
                            <a:schemeClr val="bg1"/>
                          </a:solidFill>
                        </a:rPr>
                        <a:t>Que es DDL y DML, adicionalmente muestra un ejemplo en la base de datos UNIFRANZITOS. </a:t>
                      </a:r>
                      <a:endParaRPr sz="1050" dirty="0">
                        <a:solidFill>
                          <a:schemeClr val="bg1"/>
                        </a:solidFill>
                        <a:latin typeface="Rubik"/>
                        <a:ea typeface="Rubik"/>
                        <a:cs typeface="Rubik"/>
                        <a:sym typeface="Rubik"/>
                      </a:endParaRPr>
                    </a:p>
                  </a:txBody>
                  <a:tcPr marL="91425" marR="91425" marT="91425" marB="91425">
                    <a:lnL w="19050" cap="flat" cmpd="sng" algn="ctr">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lgn="ctr">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extLst>
                  <a:ext uri="{0D108BD9-81ED-4DB2-BD59-A6C34878D82A}">
                    <a16:rowId xmlns:a16="http://schemas.microsoft.com/office/drawing/2014/main" val="3720050401"/>
                  </a:ext>
                </a:extLst>
              </a:tr>
              <a:tr h="381956">
                <a:tc>
                  <a:txBody>
                    <a:bodyPr/>
                    <a:lstStyle/>
                    <a:p>
                      <a:pPr marL="0" lvl="0" indent="0" algn="ctr" rtl="0">
                        <a:spcBef>
                          <a:spcPts val="0"/>
                        </a:spcBef>
                        <a:spcAft>
                          <a:spcPts val="0"/>
                        </a:spcAft>
                        <a:buNone/>
                      </a:pPr>
                      <a:r>
                        <a:rPr lang="es-ES" sz="1100" b="1" dirty="0">
                          <a:solidFill>
                            <a:schemeClr val="lt1"/>
                          </a:solidFill>
                          <a:latin typeface="+mj-lt"/>
                          <a:ea typeface="Rubik"/>
                          <a:cs typeface="Rubik"/>
                          <a:sym typeface="Rubik"/>
                        </a:rPr>
                        <a:t>2.3</a:t>
                      </a:r>
                      <a:endParaRPr sz="1100" b="1" dirty="0">
                        <a:solidFill>
                          <a:schemeClr val="lt1"/>
                        </a:solidFill>
                        <a:latin typeface="+mj-lt"/>
                        <a:ea typeface="Rubik"/>
                        <a:cs typeface="Rubik"/>
                        <a:sym typeface="Rubik"/>
                      </a:endParaRPr>
                    </a:p>
                  </a:txBody>
                  <a:tcPr marL="91425" marR="91425" marT="91425" marB="91425">
                    <a:lnL w="19050" cap="flat" cmpd="sng">
                      <a:solidFill>
                        <a:schemeClr val="accent1"/>
                      </a:solidFill>
                      <a:prstDash val="solid"/>
                      <a:round/>
                      <a:headEnd type="none" w="sm" len="sm"/>
                      <a:tailEnd type="none" w="sm" len="sm"/>
                    </a:lnL>
                    <a:lnR w="19050" cap="flat" cmpd="sng" algn="ctr">
                      <a:solidFill>
                        <a:schemeClr val="accent1"/>
                      </a:solidFill>
                      <a:prstDash val="solid"/>
                      <a:round/>
                      <a:headEnd type="none" w="sm" len="sm"/>
                      <a:tailEnd type="none" w="sm" len="sm"/>
                    </a:lnR>
                    <a:lnT w="19050" cap="flat" cmpd="sng" algn="ctr">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1600"/>
                        </a:spcAft>
                        <a:buNone/>
                      </a:pPr>
                      <a:r>
                        <a:rPr lang="en-US" sz="1100" dirty="0">
                          <a:solidFill>
                            <a:schemeClr val="bg1"/>
                          </a:solidFill>
                        </a:rPr>
                        <a:t>Que significa PRIMARY KEY y FOREIGN KEY. </a:t>
                      </a:r>
                      <a:endParaRPr sz="1100" dirty="0">
                        <a:solidFill>
                          <a:schemeClr val="bg1"/>
                        </a:solidFill>
                        <a:latin typeface="Rubik"/>
                        <a:ea typeface="Rubik"/>
                        <a:cs typeface="Rubik"/>
                        <a:sym typeface="Rubik"/>
                      </a:endParaRPr>
                    </a:p>
                  </a:txBody>
                  <a:tcPr marL="91425" marR="91425" marT="91425" marB="91425">
                    <a:lnL w="19050" cap="flat" cmpd="sng" algn="ctr">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lgn="ctr">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extLst>
                  <a:ext uri="{0D108BD9-81ED-4DB2-BD59-A6C34878D82A}">
                    <a16:rowId xmlns:a16="http://schemas.microsoft.com/office/drawing/2014/main" val="1511693070"/>
                  </a:ext>
                </a:extLst>
              </a:tr>
              <a:tr h="381956">
                <a:tc>
                  <a:txBody>
                    <a:bodyPr/>
                    <a:lstStyle/>
                    <a:p>
                      <a:pPr marL="0" lvl="0" indent="0" algn="ctr" rtl="0">
                        <a:spcBef>
                          <a:spcPts val="0"/>
                        </a:spcBef>
                        <a:spcAft>
                          <a:spcPts val="0"/>
                        </a:spcAft>
                        <a:buNone/>
                      </a:pPr>
                      <a:r>
                        <a:rPr lang="es-ES" sz="1100" b="1" dirty="0">
                          <a:solidFill>
                            <a:schemeClr val="lt1"/>
                          </a:solidFill>
                          <a:latin typeface="+mj-lt"/>
                          <a:ea typeface="Rubik"/>
                          <a:cs typeface="Rubik"/>
                          <a:sym typeface="Rubik"/>
                        </a:rPr>
                        <a:t>2.4</a:t>
                      </a:r>
                      <a:endParaRPr sz="1100" b="1" dirty="0">
                        <a:solidFill>
                          <a:schemeClr val="lt1"/>
                        </a:solidFill>
                        <a:latin typeface="+mj-lt"/>
                        <a:ea typeface="Rubik"/>
                        <a:cs typeface="Rubik"/>
                        <a:sym typeface="Rubik"/>
                      </a:endParaRPr>
                    </a:p>
                  </a:txBody>
                  <a:tcPr marL="91425" marR="91425" marT="91425" marB="91425">
                    <a:lnL w="19050" cap="flat" cmpd="sng">
                      <a:solidFill>
                        <a:schemeClr val="accent1"/>
                      </a:solidFill>
                      <a:prstDash val="solid"/>
                      <a:round/>
                      <a:headEnd type="none" w="sm" len="sm"/>
                      <a:tailEnd type="none" w="sm" len="sm"/>
                    </a:lnL>
                    <a:lnR w="19050" cap="flat" cmpd="sng" algn="ctr">
                      <a:solidFill>
                        <a:schemeClr val="accent1"/>
                      </a:solidFill>
                      <a:prstDash val="solid"/>
                      <a:round/>
                      <a:headEnd type="none" w="sm" len="sm"/>
                      <a:tailEnd type="none" w="sm" len="sm"/>
                    </a:lnR>
                    <a:lnT w="19050" cap="flat" cmpd="sng" algn="ctr">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1600"/>
                        </a:spcAft>
                        <a:buNone/>
                      </a:pPr>
                      <a:r>
                        <a:rPr lang="es-BO" sz="1100" dirty="0">
                          <a:solidFill>
                            <a:schemeClr val="bg1"/>
                          </a:solidFill>
                        </a:rPr>
                        <a:t>Defina que es una TABLA y el uso de IDENTITY. </a:t>
                      </a:r>
                      <a:endParaRPr sz="1100" dirty="0">
                        <a:solidFill>
                          <a:schemeClr val="bg1"/>
                        </a:solidFill>
                        <a:latin typeface="Rubik"/>
                        <a:ea typeface="Rubik"/>
                        <a:cs typeface="Rubik"/>
                        <a:sym typeface="Rubik"/>
                      </a:endParaRPr>
                    </a:p>
                  </a:txBody>
                  <a:tcPr marL="91425" marR="91425" marT="91425" marB="91425">
                    <a:lnL w="19050" cap="flat" cmpd="sng" algn="ctr">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lgn="ctr">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extLst>
                  <a:ext uri="{0D108BD9-81ED-4DB2-BD59-A6C34878D82A}">
                    <a16:rowId xmlns:a16="http://schemas.microsoft.com/office/drawing/2014/main" val="1702902268"/>
                  </a:ext>
                </a:extLst>
              </a:tr>
              <a:tr h="381956">
                <a:tc>
                  <a:txBody>
                    <a:bodyPr/>
                    <a:lstStyle/>
                    <a:p>
                      <a:pPr marL="0" lvl="0" indent="0" algn="ctr" rtl="0">
                        <a:spcBef>
                          <a:spcPts val="0"/>
                        </a:spcBef>
                        <a:spcAft>
                          <a:spcPts val="0"/>
                        </a:spcAft>
                        <a:buNone/>
                      </a:pPr>
                      <a:r>
                        <a:rPr lang="es-ES" sz="1100" b="1" dirty="0">
                          <a:solidFill>
                            <a:schemeClr val="lt1"/>
                          </a:solidFill>
                          <a:latin typeface="+mj-lt"/>
                          <a:ea typeface="Rubik"/>
                          <a:cs typeface="Rubik"/>
                          <a:sym typeface="Rubik"/>
                        </a:rPr>
                        <a:t>2.5</a:t>
                      </a:r>
                      <a:endParaRPr sz="1100" b="1" dirty="0">
                        <a:solidFill>
                          <a:schemeClr val="lt1"/>
                        </a:solidFill>
                        <a:latin typeface="+mj-lt"/>
                        <a:ea typeface="Rubik"/>
                        <a:cs typeface="Rubik"/>
                        <a:sym typeface="Rubik"/>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lgn="ctr">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1600"/>
                        </a:spcAft>
                        <a:buNone/>
                      </a:pPr>
                      <a:r>
                        <a:rPr lang="es-BO" sz="1100" dirty="0">
                          <a:solidFill>
                            <a:schemeClr val="bg1"/>
                          </a:solidFill>
                        </a:rPr>
                        <a:t>Para que se utiliza la cláusula WHERE. </a:t>
                      </a:r>
                      <a:endParaRPr sz="1100" dirty="0">
                        <a:solidFill>
                          <a:schemeClr val="bg1"/>
                        </a:solidFill>
                        <a:latin typeface="Rubik"/>
                        <a:ea typeface="Rubik"/>
                        <a:cs typeface="Rubik"/>
                        <a:sym typeface="Rubik"/>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lgn="ctr">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extLst>
                  <a:ext uri="{0D108BD9-81ED-4DB2-BD59-A6C34878D82A}">
                    <a16:rowId xmlns:a16="http://schemas.microsoft.com/office/drawing/2014/main" val="10000"/>
                  </a:ext>
                </a:extLst>
              </a:tr>
              <a:tr h="341169">
                <a:tc>
                  <a:txBody>
                    <a:bodyPr/>
                    <a:lstStyle/>
                    <a:p>
                      <a:pPr marL="0" lvl="0" indent="0" algn="ctr" rtl="0">
                        <a:spcBef>
                          <a:spcPts val="0"/>
                        </a:spcBef>
                        <a:spcAft>
                          <a:spcPts val="0"/>
                        </a:spcAft>
                        <a:buNone/>
                      </a:pPr>
                      <a:r>
                        <a:rPr lang="es-ES" sz="1100" b="1" dirty="0">
                          <a:solidFill>
                            <a:schemeClr val="lt1"/>
                          </a:solidFill>
                          <a:latin typeface="+mj-lt"/>
                          <a:ea typeface="Rubik"/>
                          <a:cs typeface="Rubik"/>
                          <a:sym typeface="Rubik"/>
                        </a:rPr>
                        <a:t>2.6</a:t>
                      </a:r>
                      <a:endParaRPr sz="1100" b="1" dirty="0">
                        <a:solidFill>
                          <a:schemeClr val="lt1"/>
                        </a:solidFill>
                        <a:latin typeface="+mj-lt"/>
                        <a:ea typeface="Rubik"/>
                        <a:cs typeface="Rubik"/>
                        <a:sym typeface="Rubik"/>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marR="0" lvl="0" indent="0" algn="l" rtl="0">
                        <a:lnSpc>
                          <a:spcPct val="100000"/>
                        </a:lnSpc>
                        <a:spcBef>
                          <a:spcPts val="0"/>
                        </a:spcBef>
                        <a:spcAft>
                          <a:spcPts val="1600"/>
                        </a:spcAft>
                        <a:buNone/>
                      </a:pPr>
                      <a:r>
                        <a:rPr lang="es-BO" sz="1100" dirty="0">
                          <a:solidFill>
                            <a:schemeClr val="bg1"/>
                          </a:solidFill>
                        </a:rPr>
                        <a:t>Para que se utiliza la instrucción INNER JOIN. </a:t>
                      </a:r>
                      <a:endParaRPr sz="1100" dirty="0">
                        <a:solidFill>
                          <a:schemeClr val="bg1"/>
                        </a:solidFill>
                        <a:latin typeface="Rubik"/>
                        <a:ea typeface="Rubik"/>
                        <a:cs typeface="Rubik"/>
                        <a:sym typeface="Rubik"/>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extLst>
                  <a:ext uri="{0D108BD9-81ED-4DB2-BD59-A6C34878D82A}">
                    <a16:rowId xmlns:a16="http://schemas.microsoft.com/office/drawing/2014/main" val="10001"/>
                  </a:ext>
                </a:extLst>
              </a:tr>
              <a:tr h="341169">
                <a:tc>
                  <a:txBody>
                    <a:bodyPr/>
                    <a:lstStyle/>
                    <a:p>
                      <a:pPr marL="0" lvl="0" indent="0" algn="ctr" rtl="0">
                        <a:spcBef>
                          <a:spcPts val="0"/>
                        </a:spcBef>
                        <a:spcAft>
                          <a:spcPts val="0"/>
                        </a:spcAft>
                        <a:buNone/>
                      </a:pPr>
                      <a:r>
                        <a:rPr lang="es-ES" sz="1100" b="1" dirty="0">
                          <a:solidFill>
                            <a:schemeClr val="lt1"/>
                          </a:solidFill>
                          <a:latin typeface="+mj-lt"/>
                          <a:ea typeface="Rubik"/>
                          <a:cs typeface="Rubik"/>
                          <a:sym typeface="Rubik"/>
                        </a:rPr>
                        <a:t>2.7</a:t>
                      </a:r>
                      <a:endParaRPr sz="1100" b="1" dirty="0">
                        <a:solidFill>
                          <a:schemeClr val="lt1"/>
                        </a:solidFill>
                        <a:latin typeface="+mj-lt"/>
                        <a:ea typeface="Rubik"/>
                        <a:cs typeface="Rubik"/>
                        <a:sym typeface="Rubik"/>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1600"/>
                        </a:spcAft>
                        <a:buNone/>
                      </a:pPr>
                      <a:r>
                        <a:rPr lang="es-BO" sz="1100" dirty="0">
                          <a:solidFill>
                            <a:schemeClr val="bg1"/>
                          </a:solidFill>
                        </a:rPr>
                        <a:t>Apoyándonos en el concepto de conjuntos muestre los siguiente: </a:t>
                      </a:r>
                      <a:endParaRPr sz="1100" dirty="0">
                        <a:solidFill>
                          <a:schemeClr val="bg1"/>
                        </a:solidFill>
                        <a:latin typeface="Rubik"/>
                        <a:ea typeface="Rubik"/>
                        <a:cs typeface="Rubik"/>
                        <a:sym typeface="Rubik"/>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extLst>
                  <a:ext uri="{0D108BD9-81ED-4DB2-BD59-A6C34878D82A}">
                    <a16:rowId xmlns:a16="http://schemas.microsoft.com/office/drawing/2014/main" val="10002"/>
                  </a:ext>
                </a:extLst>
              </a:tr>
              <a:tr h="341169">
                <a:tc>
                  <a:txBody>
                    <a:bodyPr/>
                    <a:lstStyle/>
                    <a:p>
                      <a:pPr marL="0" lvl="0" indent="0" algn="ctr" rtl="0">
                        <a:spcBef>
                          <a:spcPts val="0"/>
                        </a:spcBef>
                        <a:spcAft>
                          <a:spcPts val="0"/>
                        </a:spcAft>
                        <a:buNone/>
                      </a:pPr>
                      <a:r>
                        <a:rPr lang="es-ES" sz="1100" b="1" dirty="0">
                          <a:solidFill>
                            <a:schemeClr val="lt1"/>
                          </a:solidFill>
                          <a:latin typeface="+mj-lt"/>
                          <a:ea typeface="Rubik"/>
                          <a:cs typeface="Rubik"/>
                          <a:sym typeface="Rubik"/>
                        </a:rPr>
                        <a:t>2.8</a:t>
                      </a:r>
                      <a:endParaRPr sz="1100" b="1" dirty="0">
                        <a:solidFill>
                          <a:schemeClr val="lt1"/>
                        </a:solidFill>
                        <a:latin typeface="+mj-lt"/>
                        <a:ea typeface="Rubik"/>
                        <a:cs typeface="Rubik"/>
                        <a:sym typeface="Rubik"/>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1600"/>
                        </a:spcAft>
                        <a:buNone/>
                      </a:pPr>
                      <a:r>
                        <a:rPr lang="es-BO" sz="1100" dirty="0">
                          <a:solidFill>
                            <a:schemeClr val="bg1"/>
                          </a:solidFill>
                        </a:rPr>
                        <a:t>Apoyándonos en el concepto de conjuntos muestre los siguiente: </a:t>
                      </a:r>
                      <a:endParaRPr sz="1100" dirty="0">
                        <a:solidFill>
                          <a:schemeClr val="bg1"/>
                        </a:solidFill>
                        <a:latin typeface="Rubik"/>
                        <a:ea typeface="Rubik"/>
                        <a:cs typeface="Rubik"/>
                        <a:sym typeface="Rubik"/>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extLst>
                  <a:ext uri="{0D108BD9-81ED-4DB2-BD59-A6C34878D82A}">
                    <a16:rowId xmlns:a16="http://schemas.microsoft.com/office/drawing/2014/main" val="10003"/>
                  </a:ext>
                </a:extLst>
              </a:tr>
              <a:tr h="341169">
                <a:tc>
                  <a:txBody>
                    <a:bodyPr/>
                    <a:lstStyle/>
                    <a:p>
                      <a:pPr marL="0" lvl="0" indent="0" algn="ctr" rtl="0">
                        <a:spcBef>
                          <a:spcPts val="0"/>
                        </a:spcBef>
                        <a:spcAft>
                          <a:spcPts val="0"/>
                        </a:spcAft>
                        <a:buNone/>
                      </a:pPr>
                      <a:r>
                        <a:rPr lang="es-ES" sz="1100" b="1" dirty="0">
                          <a:solidFill>
                            <a:schemeClr val="lt1"/>
                          </a:solidFill>
                          <a:latin typeface="+mj-lt"/>
                          <a:ea typeface="Rubik"/>
                          <a:cs typeface="Rubik"/>
                          <a:sym typeface="Rubik"/>
                        </a:rPr>
                        <a:t>2.9</a:t>
                      </a:r>
                      <a:endParaRPr sz="1100" b="1" dirty="0">
                        <a:solidFill>
                          <a:schemeClr val="lt1"/>
                        </a:solidFill>
                        <a:latin typeface="+mj-lt"/>
                        <a:ea typeface="Rubik"/>
                        <a:cs typeface="Rubik"/>
                        <a:sym typeface="Rubik"/>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r>
                        <a:rPr lang="es-BO" sz="1100" dirty="0">
                          <a:solidFill>
                            <a:schemeClr val="bg1"/>
                          </a:solidFill>
                        </a:rPr>
                        <a:t>Apoyándonos en el concepto de conjuntos muestre los siguiente: </a:t>
                      </a:r>
                      <a:endParaRPr sz="1100" dirty="0">
                        <a:solidFill>
                          <a:schemeClr val="bg1"/>
                        </a:solidFill>
                        <a:latin typeface="Rubik"/>
                        <a:ea typeface="Rubik"/>
                        <a:cs typeface="Rubik"/>
                        <a:sym typeface="Rubik"/>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extLst>
                  <a:ext uri="{0D108BD9-81ED-4DB2-BD59-A6C34878D82A}">
                    <a16:rowId xmlns:a16="http://schemas.microsoft.com/office/drawing/2014/main" val="10004"/>
                  </a:ext>
                </a:extLst>
              </a:tr>
              <a:tr h="341169">
                <a:tc>
                  <a:txBody>
                    <a:bodyPr/>
                    <a:lstStyle/>
                    <a:p>
                      <a:pPr marL="0" lvl="0" indent="0" algn="ctr" rtl="0">
                        <a:spcBef>
                          <a:spcPts val="0"/>
                        </a:spcBef>
                        <a:spcAft>
                          <a:spcPts val="0"/>
                        </a:spcAft>
                        <a:buNone/>
                      </a:pPr>
                      <a:r>
                        <a:rPr lang="es-ES" sz="1100" b="1" dirty="0">
                          <a:solidFill>
                            <a:schemeClr val="lt1"/>
                          </a:solidFill>
                          <a:latin typeface="+mj-lt"/>
                          <a:ea typeface="Rubik"/>
                          <a:cs typeface="Rubik"/>
                          <a:sym typeface="Rubik"/>
                        </a:rPr>
                        <a:t>2.10</a:t>
                      </a:r>
                      <a:endParaRPr sz="1100" b="1" dirty="0">
                        <a:solidFill>
                          <a:schemeClr val="lt1"/>
                        </a:solidFill>
                        <a:latin typeface="+mj-lt"/>
                        <a:ea typeface="Rubik"/>
                        <a:cs typeface="Rubik"/>
                        <a:sym typeface="Rubik"/>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1600"/>
                        </a:spcAft>
                        <a:buNone/>
                      </a:pPr>
                      <a:r>
                        <a:rPr lang="es-BO" sz="1100" dirty="0">
                          <a:solidFill>
                            <a:schemeClr val="bg1"/>
                          </a:solidFill>
                        </a:rPr>
                        <a:t>Crear 3 tablas y crear una consulta SQL que muestra el uso de INNER JOIN. </a:t>
                      </a:r>
                      <a:endParaRPr sz="1100" dirty="0">
                        <a:solidFill>
                          <a:schemeClr val="bg1"/>
                        </a:solidFill>
                        <a:latin typeface="Rubik"/>
                        <a:ea typeface="Rubik"/>
                        <a:cs typeface="Rubik"/>
                        <a:sym typeface="Rubik"/>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9" name="Google Shape;237;p36">
            <a:extLst>
              <a:ext uri="{FF2B5EF4-FFF2-40B4-BE49-F238E27FC236}">
                <a16:creationId xmlns:a16="http://schemas.microsoft.com/office/drawing/2014/main" id="{C51760E4-F00C-452C-BA64-F4E4CD0E162A}"/>
              </a:ext>
            </a:extLst>
          </p:cNvPr>
          <p:cNvSpPr txBox="1">
            <a:spLocks/>
          </p:cNvSpPr>
          <p:nvPr/>
        </p:nvSpPr>
        <p:spPr>
          <a:xfrm>
            <a:off x="733501" y="447554"/>
            <a:ext cx="7703999" cy="577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600"/>
              <a:buFont typeface="Play"/>
              <a:buNone/>
              <a:defRPr sz="4000" b="1" i="0" u="none" strike="noStrike" cap="none">
                <a:solidFill>
                  <a:schemeClr val="lt1"/>
                </a:solidFill>
                <a:latin typeface="Play"/>
                <a:ea typeface="Play"/>
                <a:cs typeface="Play"/>
                <a:sym typeface="Play"/>
              </a:defRPr>
            </a:lvl1pPr>
            <a:lvl2pPr marR="0" lvl="1" algn="ctr" rtl="0">
              <a:lnSpc>
                <a:spcPct val="100000"/>
              </a:lnSpc>
              <a:spcBef>
                <a:spcPts val="0"/>
              </a:spcBef>
              <a:spcAft>
                <a:spcPts val="0"/>
              </a:spcAft>
              <a:buClr>
                <a:schemeClr val="lt1"/>
              </a:buClr>
              <a:buSzPts val="1800"/>
              <a:buFont typeface="Play"/>
              <a:buNone/>
              <a:defRPr sz="1800" b="1" i="0" u="none" strike="noStrike" cap="none">
                <a:solidFill>
                  <a:schemeClr val="lt1"/>
                </a:solidFill>
                <a:latin typeface="Play"/>
                <a:ea typeface="Play"/>
                <a:cs typeface="Play"/>
                <a:sym typeface="Play"/>
              </a:defRPr>
            </a:lvl2pPr>
            <a:lvl3pPr marR="0" lvl="2" algn="ctr" rtl="0">
              <a:lnSpc>
                <a:spcPct val="100000"/>
              </a:lnSpc>
              <a:spcBef>
                <a:spcPts val="0"/>
              </a:spcBef>
              <a:spcAft>
                <a:spcPts val="0"/>
              </a:spcAft>
              <a:buClr>
                <a:schemeClr val="lt1"/>
              </a:buClr>
              <a:buSzPts val="1800"/>
              <a:buFont typeface="Play"/>
              <a:buNone/>
              <a:defRPr sz="1800" b="1" i="0" u="none" strike="noStrike" cap="none">
                <a:solidFill>
                  <a:schemeClr val="lt1"/>
                </a:solidFill>
                <a:latin typeface="Play"/>
                <a:ea typeface="Play"/>
                <a:cs typeface="Play"/>
                <a:sym typeface="Play"/>
              </a:defRPr>
            </a:lvl3pPr>
            <a:lvl4pPr marR="0" lvl="3" algn="ctr" rtl="0">
              <a:lnSpc>
                <a:spcPct val="100000"/>
              </a:lnSpc>
              <a:spcBef>
                <a:spcPts val="0"/>
              </a:spcBef>
              <a:spcAft>
                <a:spcPts val="0"/>
              </a:spcAft>
              <a:buClr>
                <a:schemeClr val="lt1"/>
              </a:buClr>
              <a:buSzPts val="1800"/>
              <a:buFont typeface="Play"/>
              <a:buNone/>
              <a:defRPr sz="1800" b="1" i="0" u="none" strike="noStrike" cap="none">
                <a:solidFill>
                  <a:schemeClr val="lt1"/>
                </a:solidFill>
                <a:latin typeface="Play"/>
                <a:ea typeface="Play"/>
                <a:cs typeface="Play"/>
                <a:sym typeface="Play"/>
              </a:defRPr>
            </a:lvl4pPr>
            <a:lvl5pPr marR="0" lvl="4" algn="ctr" rtl="0">
              <a:lnSpc>
                <a:spcPct val="100000"/>
              </a:lnSpc>
              <a:spcBef>
                <a:spcPts val="0"/>
              </a:spcBef>
              <a:spcAft>
                <a:spcPts val="0"/>
              </a:spcAft>
              <a:buClr>
                <a:schemeClr val="lt1"/>
              </a:buClr>
              <a:buSzPts val="1800"/>
              <a:buFont typeface="Play"/>
              <a:buNone/>
              <a:defRPr sz="1800" b="1" i="0" u="none" strike="noStrike" cap="none">
                <a:solidFill>
                  <a:schemeClr val="lt1"/>
                </a:solidFill>
                <a:latin typeface="Play"/>
                <a:ea typeface="Play"/>
                <a:cs typeface="Play"/>
                <a:sym typeface="Play"/>
              </a:defRPr>
            </a:lvl5pPr>
            <a:lvl6pPr marR="0" lvl="5" algn="ctr" rtl="0">
              <a:lnSpc>
                <a:spcPct val="100000"/>
              </a:lnSpc>
              <a:spcBef>
                <a:spcPts val="0"/>
              </a:spcBef>
              <a:spcAft>
                <a:spcPts val="0"/>
              </a:spcAft>
              <a:buClr>
                <a:schemeClr val="lt1"/>
              </a:buClr>
              <a:buSzPts val="1800"/>
              <a:buFont typeface="Play"/>
              <a:buNone/>
              <a:defRPr sz="1800" b="1" i="0" u="none" strike="noStrike" cap="none">
                <a:solidFill>
                  <a:schemeClr val="lt1"/>
                </a:solidFill>
                <a:latin typeface="Play"/>
                <a:ea typeface="Play"/>
                <a:cs typeface="Play"/>
                <a:sym typeface="Play"/>
              </a:defRPr>
            </a:lvl6pPr>
            <a:lvl7pPr marR="0" lvl="6" algn="ctr" rtl="0">
              <a:lnSpc>
                <a:spcPct val="100000"/>
              </a:lnSpc>
              <a:spcBef>
                <a:spcPts val="0"/>
              </a:spcBef>
              <a:spcAft>
                <a:spcPts val="0"/>
              </a:spcAft>
              <a:buClr>
                <a:schemeClr val="lt1"/>
              </a:buClr>
              <a:buSzPts val="1800"/>
              <a:buFont typeface="Play"/>
              <a:buNone/>
              <a:defRPr sz="1800" b="1" i="0" u="none" strike="noStrike" cap="none">
                <a:solidFill>
                  <a:schemeClr val="lt1"/>
                </a:solidFill>
                <a:latin typeface="Play"/>
                <a:ea typeface="Play"/>
                <a:cs typeface="Play"/>
                <a:sym typeface="Play"/>
              </a:defRPr>
            </a:lvl7pPr>
            <a:lvl8pPr marR="0" lvl="7" algn="ctr" rtl="0">
              <a:lnSpc>
                <a:spcPct val="100000"/>
              </a:lnSpc>
              <a:spcBef>
                <a:spcPts val="0"/>
              </a:spcBef>
              <a:spcAft>
                <a:spcPts val="0"/>
              </a:spcAft>
              <a:buClr>
                <a:schemeClr val="lt1"/>
              </a:buClr>
              <a:buSzPts val="1800"/>
              <a:buFont typeface="Play"/>
              <a:buNone/>
              <a:defRPr sz="1800" b="1" i="0" u="none" strike="noStrike" cap="none">
                <a:solidFill>
                  <a:schemeClr val="lt1"/>
                </a:solidFill>
                <a:latin typeface="Play"/>
                <a:ea typeface="Play"/>
                <a:cs typeface="Play"/>
                <a:sym typeface="Play"/>
              </a:defRPr>
            </a:lvl8pPr>
            <a:lvl9pPr marR="0" lvl="8" algn="ctr" rtl="0">
              <a:lnSpc>
                <a:spcPct val="100000"/>
              </a:lnSpc>
              <a:spcBef>
                <a:spcPts val="0"/>
              </a:spcBef>
              <a:spcAft>
                <a:spcPts val="0"/>
              </a:spcAft>
              <a:buClr>
                <a:schemeClr val="lt1"/>
              </a:buClr>
              <a:buSzPts val="1800"/>
              <a:buFont typeface="Play"/>
              <a:buNone/>
              <a:defRPr sz="1800" b="1" i="0" u="none" strike="noStrike" cap="none">
                <a:solidFill>
                  <a:schemeClr val="lt1"/>
                </a:solidFill>
                <a:latin typeface="Play"/>
                <a:ea typeface="Play"/>
                <a:cs typeface="Play"/>
                <a:sym typeface="Play"/>
              </a:defRPr>
            </a:lvl9pPr>
          </a:lstStyle>
          <a:p>
            <a:r>
              <a:rPr lang="es-BO" sz="2400" dirty="0"/>
              <a:t>MANEJO DE CONCEPTOS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3" name="Google Shape;291;p39">
            <a:extLst>
              <a:ext uri="{FF2B5EF4-FFF2-40B4-BE49-F238E27FC236}">
                <a16:creationId xmlns:a16="http://schemas.microsoft.com/office/drawing/2014/main" id="{2E6F3CA1-DB76-4D93-93C5-A776A7AD9E85}"/>
              </a:ext>
            </a:extLst>
          </p:cNvPr>
          <p:cNvSpPr txBox="1">
            <a:spLocks noGrp="1"/>
          </p:cNvSpPr>
          <p:nvPr>
            <p:ph type="ctrTitle"/>
          </p:nvPr>
        </p:nvSpPr>
        <p:spPr>
          <a:xfrm>
            <a:off x="603367" y="732758"/>
            <a:ext cx="7937264" cy="577800"/>
          </a:xfrm>
          <a:prstGeom prst="rect">
            <a:avLst/>
          </a:prstGeom>
        </p:spPr>
        <p:txBody>
          <a:bodyPr spcFirstLastPara="1" wrap="square" lIns="91425" tIns="91425" rIns="91425" bIns="91425" anchor="ctr" anchorCtr="0">
            <a:noAutofit/>
          </a:bodyPr>
          <a:lstStyle/>
          <a:p>
            <a:pPr algn="ctr"/>
            <a:r>
              <a:rPr lang="es-BO" sz="1400" i="0" u="none" strike="noStrike" baseline="0" dirty="0">
                <a:latin typeface="+mj-lt"/>
              </a:rPr>
              <a:t>Mostrar aquellos jugadores mayores o igual a 21 años que sean de la categoría VARONES</a:t>
            </a:r>
            <a:endParaRPr sz="1600" dirty="0">
              <a:latin typeface="+mj-lt"/>
            </a:endParaRPr>
          </a:p>
        </p:txBody>
      </p:sp>
      <p:sp>
        <p:nvSpPr>
          <p:cNvPr id="24" name="Google Shape;312;p41">
            <a:extLst>
              <a:ext uri="{FF2B5EF4-FFF2-40B4-BE49-F238E27FC236}">
                <a16:creationId xmlns:a16="http://schemas.microsoft.com/office/drawing/2014/main" id="{1AAB1B40-7D08-4EC3-AF11-8584F11717F1}"/>
              </a:ext>
            </a:extLst>
          </p:cNvPr>
          <p:cNvSpPr/>
          <p:nvPr/>
        </p:nvSpPr>
        <p:spPr>
          <a:xfrm>
            <a:off x="393818" y="361394"/>
            <a:ext cx="977782" cy="338261"/>
          </a:xfrm>
          <a:prstGeom prst="roundRect">
            <a:avLst>
              <a:gd name="adj" fmla="val 10308"/>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342;p41">
            <a:extLst>
              <a:ext uri="{FF2B5EF4-FFF2-40B4-BE49-F238E27FC236}">
                <a16:creationId xmlns:a16="http://schemas.microsoft.com/office/drawing/2014/main" id="{0D2B0CE8-9CC3-4E19-86D5-2DAC6D9A531D}"/>
              </a:ext>
            </a:extLst>
          </p:cNvPr>
          <p:cNvSpPr txBox="1">
            <a:spLocks/>
          </p:cNvSpPr>
          <p:nvPr/>
        </p:nvSpPr>
        <p:spPr>
          <a:xfrm>
            <a:off x="393818" y="361394"/>
            <a:ext cx="977782" cy="338261"/>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2400" b="1" dirty="0">
                <a:solidFill>
                  <a:schemeClr val="bg1"/>
                </a:solidFill>
              </a:rPr>
              <a:t>3.3.0</a:t>
            </a:r>
            <a:endParaRPr lang="en" sz="1800" b="1" dirty="0">
              <a:solidFill>
                <a:schemeClr val="bg1"/>
              </a:solidFill>
            </a:endParaRPr>
          </a:p>
        </p:txBody>
      </p:sp>
      <p:sp>
        <p:nvSpPr>
          <p:cNvPr id="5" name="Google Shape;312;p41">
            <a:extLst>
              <a:ext uri="{FF2B5EF4-FFF2-40B4-BE49-F238E27FC236}">
                <a16:creationId xmlns:a16="http://schemas.microsoft.com/office/drawing/2014/main" id="{3A867B14-4AF4-4619-9475-D4A60ECE6AC8}"/>
              </a:ext>
            </a:extLst>
          </p:cNvPr>
          <p:cNvSpPr/>
          <p:nvPr/>
        </p:nvSpPr>
        <p:spPr>
          <a:xfrm>
            <a:off x="603368" y="821221"/>
            <a:ext cx="7937262" cy="417408"/>
          </a:xfrm>
          <a:prstGeom prst="roundRect">
            <a:avLst>
              <a:gd name="adj" fmla="val 10308"/>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312;p41">
            <a:extLst>
              <a:ext uri="{FF2B5EF4-FFF2-40B4-BE49-F238E27FC236}">
                <a16:creationId xmlns:a16="http://schemas.microsoft.com/office/drawing/2014/main" id="{E2F4D332-74A7-42EC-8808-91897A626C0D}"/>
              </a:ext>
            </a:extLst>
          </p:cNvPr>
          <p:cNvSpPr/>
          <p:nvPr/>
        </p:nvSpPr>
        <p:spPr>
          <a:xfrm>
            <a:off x="603367" y="1382486"/>
            <a:ext cx="7937263" cy="3265714"/>
          </a:xfrm>
          <a:prstGeom prst="roundRect">
            <a:avLst>
              <a:gd name="adj" fmla="val 10308"/>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 name="Picture 2">
            <a:extLst>
              <a:ext uri="{FF2B5EF4-FFF2-40B4-BE49-F238E27FC236}">
                <a16:creationId xmlns:a16="http://schemas.microsoft.com/office/drawing/2014/main" id="{99417075-6C06-467D-B27A-8FB43C110B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45674" y="4176910"/>
            <a:ext cx="1933180" cy="1933180"/>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n 3">
            <a:extLst>
              <a:ext uri="{FF2B5EF4-FFF2-40B4-BE49-F238E27FC236}">
                <a16:creationId xmlns:a16="http://schemas.microsoft.com/office/drawing/2014/main" id="{2330B814-D96E-4B1E-8A76-A99E84F2C145}"/>
              </a:ext>
            </a:extLst>
          </p:cNvPr>
          <p:cNvPicPr>
            <a:picLocks noChangeAspect="1"/>
          </p:cNvPicPr>
          <p:nvPr/>
        </p:nvPicPr>
        <p:blipFill>
          <a:blip r:embed="rId4"/>
          <a:stretch>
            <a:fillRect/>
          </a:stretch>
        </p:blipFill>
        <p:spPr>
          <a:xfrm>
            <a:off x="968887" y="1676712"/>
            <a:ext cx="7206221" cy="273403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0013254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3" name="Google Shape;291;p39">
            <a:extLst>
              <a:ext uri="{FF2B5EF4-FFF2-40B4-BE49-F238E27FC236}">
                <a16:creationId xmlns:a16="http://schemas.microsoft.com/office/drawing/2014/main" id="{2E6F3CA1-DB76-4D93-93C5-A776A7AD9E85}"/>
              </a:ext>
            </a:extLst>
          </p:cNvPr>
          <p:cNvSpPr txBox="1">
            <a:spLocks noGrp="1"/>
          </p:cNvSpPr>
          <p:nvPr>
            <p:ph type="ctrTitle"/>
          </p:nvPr>
        </p:nvSpPr>
        <p:spPr>
          <a:xfrm>
            <a:off x="603367" y="732758"/>
            <a:ext cx="7937264" cy="577800"/>
          </a:xfrm>
          <a:prstGeom prst="rect">
            <a:avLst/>
          </a:prstGeom>
        </p:spPr>
        <p:txBody>
          <a:bodyPr spcFirstLastPara="1" wrap="square" lIns="91425" tIns="91425" rIns="91425" bIns="91425" anchor="ctr" anchorCtr="0">
            <a:noAutofit/>
          </a:bodyPr>
          <a:lstStyle/>
          <a:p>
            <a:pPr algn="ctr"/>
            <a:r>
              <a:rPr lang="es-BO" sz="1600" i="0" u="none" strike="noStrike" baseline="0" dirty="0">
                <a:latin typeface="+mj-lt"/>
              </a:rPr>
              <a:t>Mostrar a todos los estudiantes en donde su apellido empiece con la letra S</a:t>
            </a:r>
            <a:endParaRPr sz="1600" dirty="0">
              <a:latin typeface="+mj-lt"/>
            </a:endParaRPr>
          </a:p>
        </p:txBody>
      </p:sp>
      <p:sp>
        <p:nvSpPr>
          <p:cNvPr id="24" name="Google Shape;312;p41">
            <a:extLst>
              <a:ext uri="{FF2B5EF4-FFF2-40B4-BE49-F238E27FC236}">
                <a16:creationId xmlns:a16="http://schemas.microsoft.com/office/drawing/2014/main" id="{1AAB1B40-7D08-4EC3-AF11-8584F11717F1}"/>
              </a:ext>
            </a:extLst>
          </p:cNvPr>
          <p:cNvSpPr/>
          <p:nvPr/>
        </p:nvSpPr>
        <p:spPr>
          <a:xfrm>
            <a:off x="393818" y="361394"/>
            <a:ext cx="977782" cy="338261"/>
          </a:xfrm>
          <a:prstGeom prst="roundRect">
            <a:avLst>
              <a:gd name="adj" fmla="val 10308"/>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342;p41">
            <a:extLst>
              <a:ext uri="{FF2B5EF4-FFF2-40B4-BE49-F238E27FC236}">
                <a16:creationId xmlns:a16="http://schemas.microsoft.com/office/drawing/2014/main" id="{0D2B0CE8-9CC3-4E19-86D5-2DAC6D9A531D}"/>
              </a:ext>
            </a:extLst>
          </p:cNvPr>
          <p:cNvSpPr txBox="1">
            <a:spLocks/>
          </p:cNvSpPr>
          <p:nvPr/>
        </p:nvSpPr>
        <p:spPr>
          <a:xfrm>
            <a:off x="393818" y="361394"/>
            <a:ext cx="977782" cy="338261"/>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2400" b="1" dirty="0">
                <a:solidFill>
                  <a:schemeClr val="bg1"/>
                </a:solidFill>
              </a:rPr>
              <a:t>3.4.0</a:t>
            </a:r>
            <a:endParaRPr lang="en" sz="1800" b="1" dirty="0">
              <a:solidFill>
                <a:schemeClr val="bg1"/>
              </a:solidFill>
            </a:endParaRPr>
          </a:p>
        </p:txBody>
      </p:sp>
      <p:sp>
        <p:nvSpPr>
          <p:cNvPr id="5" name="Google Shape;312;p41">
            <a:extLst>
              <a:ext uri="{FF2B5EF4-FFF2-40B4-BE49-F238E27FC236}">
                <a16:creationId xmlns:a16="http://schemas.microsoft.com/office/drawing/2014/main" id="{3A867B14-4AF4-4619-9475-D4A60ECE6AC8}"/>
              </a:ext>
            </a:extLst>
          </p:cNvPr>
          <p:cNvSpPr/>
          <p:nvPr/>
        </p:nvSpPr>
        <p:spPr>
          <a:xfrm>
            <a:off x="603368" y="821221"/>
            <a:ext cx="7937262" cy="417408"/>
          </a:xfrm>
          <a:prstGeom prst="roundRect">
            <a:avLst>
              <a:gd name="adj" fmla="val 10308"/>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312;p41">
            <a:extLst>
              <a:ext uri="{FF2B5EF4-FFF2-40B4-BE49-F238E27FC236}">
                <a16:creationId xmlns:a16="http://schemas.microsoft.com/office/drawing/2014/main" id="{E2F4D332-74A7-42EC-8808-91897A626C0D}"/>
              </a:ext>
            </a:extLst>
          </p:cNvPr>
          <p:cNvSpPr/>
          <p:nvPr/>
        </p:nvSpPr>
        <p:spPr>
          <a:xfrm>
            <a:off x="603367" y="1382486"/>
            <a:ext cx="7937263" cy="3265714"/>
          </a:xfrm>
          <a:prstGeom prst="roundRect">
            <a:avLst>
              <a:gd name="adj" fmla="val 10308"/>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 name="Picture 2">
            <a:extLst>
              <a:ext uri="{FF2B5EF4-FFF2-40B4-BE49-F238E27FC236}">
                <a16:creationId xmlns:a16="http://schemas.microsoft.com/office/drawing/2014/main" id="{99417075-6C06-467D-B27A-8FB43C110B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45674" y="4176910"/>
            <a:ext cx="1933180" cy="1933180"/>
          </a:xfrm>
          <a:prstGeom prst="rect">
            <a:avLst/>
          </a:prstGeom>
          <a:noFill/>
          <a:extLst>
            <a:ext uri="{909E8E84-426E-40DD-AFC4-6F175D3DCCD1}">
              <a14:hiddenFill xmlns:a14="http://schemas.microsoft.com/office/drawing/2010/main">
                <a:solidFill>
                  <a:srgbClr val="FFFFFF"/>
                </a:solidFill>
              </a14:hiddenFill>
            </a:ext>
          </a:extLst>
        </p:spPr>
      </p:pic>
      <p:pic>
        <p:nvPicPr>
          <p:cNvPr id="3" name="Imagen 2">
            <a:extLst>
              <a:ext uri="{FF2B5EF4-FFF2-40B4-BE49-F238E27FC236}">
                <a16:creationId xmlns:a16="http://schemas.microsoft.com/office/drawing/2014/main" id="{ADF5BCFB-17C9-491D-9BB5-BA2BDAB0FA27}"/>
              </a:ext>
            </a:extLst>
          </p:cNvPr>
          <p:cNvPicPr>
            <a:picLocks noChangeAspect="1"/>
          </p:cNvPicPr>
          <p:nvPr/>
        </p:nvPicPr>
        <p:blipFill>
          <a:blip r:embed="rId4"/>
          <a:stretch>
            <a:fillRect/>
          </a:stretch>
        </p:blipFill>
        <p:spPr>
          <a:xfrm>
            <a:off x="847178" y="1688247"/>
            <a:ext cx="7449640" cy="263403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8408777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3" name="Google Shape;291;p39">
            <a:extLst>
              <a:ext uri="{FF2B5EF4-FFF2-40B4-BE49-F238E27FC236}">
                <a16:creationId xmlns:a16="http://schemas.microsoft.com/office/drawing/2014/main" id="{2E6F3CA1-DB76-4D93-93C5-A776A7AD9E85}"/>
              </a:ext>
            </a:extLst>
          </p:cNvPr>
          <p:cNvSpPr txBox="1">
            <a:spLocks noGrp="1"/>
          </p:cNvSpPr>
          <p:nvPr>
            <p:ph type="ctrTitle"/>
          </p:nvPr>
        </p:nvSpPr>
        <p:spPr>
          <a:xfrm>
            <a:off x="603367" y="732758"/>
            <a:ext cx="7937264" cy="577800"/>
          </a:xfrm>
          <a:prstGeom prst="rect">
            <a:avLst/>
          </a:prstGeom>
        </p:spPr>
        <p:txBody>
          <a:bodyPr spcFirstLastPara="1" wrap="square" lIns="91425" tIns="91425" rIns="91425" bIns="91425" anchor="ctr" anchorCtr="0">
            <a:noAutofit/>
          </a:bodyPr>
          <a:lstStyle/>
          <a:p>
            <a:pPr algn="ctr"/>
            <a:r>
              <a:rPr lang="es-BO" sz="1200" u="none" strike="noStrike" baseline="0" dirty="0">
                <a:latin typeface="+mj-lt"/>
              </a:rPr>
              <a:t>Mostrar que equipos forman parte del campeonato camp-111 y además sean de la categoría MUJERES.</a:t>
            </a:r>
            <a:endParaRPr sz="1200" dirty="0">
              <a:latin typeface="+mj-lt"/>
            </a:endParaRPr>
          </a:p>
        </p:txBody>
      </p:sp>
      <p:sp>
        <p:nvSpPr>
          <p:cNvPr id="24" name="Google Shape;312;p41">
            <a:extLst>
              <a:ext uri="{FF2B5EF4-FFF2-40B4-BE49-F238E27FC236}">
                <a16:creationId xmlns:a16="http://schemas.microsoft.com/office/drawing/2014/main" id="{1AAB1B40-7D08-4EC3-AF11-8584F11717F1}"/>
              </a:ext>
            </a:extLst>
          </p:cNvPr>
          <p:cNvSpPr/>
          <p:nvPr/>
        </p:nvSpPr>
        <p:spPr>
          <a:xfrm>
            <a:off x="393818" y="361394"/>
            <a:ext cx="977782" cy="338261"/>
          </a:xfrm>
          <a:prstGeom prst="roundRect">
            <a:avLst>
              <a:gd name="adj" fmla="val 10308"/>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342;p41">
            <a:extLst>
              <a:ext uri="{FF2B5EF4-FFF2-40B4-BE49-F238E27FC236}">
                <a16:creationId xmlns:a16="http://schemas.microsoft.com/office/drawing/2014/main" id="{0D2B0CE8-9CC3-4E19-86D5-2DAC6D9A531D}"/>
              </a:ext>
            </a:extLst>
          </p:cNvPr>
          <p:cNvSpPr txBox="1">
            <a:spLocks/>
          </p:cNvSpPr>
          <p:nvPr/>
        </p:nvSpPr>
        <p:spPr>
          <a:xfrm>
            <a:off x="393818" y="361394"/>
            <a:ext cx="977782" cy="338261"/>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2400" b="1" dirty="0">
                <a:solidFill>
                  <a:schemeClr val="bg1"/>
                </a:solidFill>
              </a:rPr>
              <a:t>3.5.0</a:t>
            </a:r>
            <a:endParaRPr lang="en" sz="1800" b="1" dirty="0">
              <a:solidFill>
                <a:schemeClr val="bg1"/>
              </a:solidFill>
            </a:endParaRPr>
          </a:p>
        </p:txBody>
      </p:sp>
      <p:sp>
        <p:nvSpPr>
          <p:cNvPr id="5" name="Google Shape;312;p41">
            <a:extLst>
              <a:ext uri="{FF2B5EF4-FFF2-40B4-BE49-F238E27FC236}">
                <a16:creationId xmlns:a16="http://schemas.microsoft.com/office/drawing/2014/main" id="{3A867B14-4AF4-4619-9475-D4A60ECE6AC8}"/>
              </a:ext>
            </a:extLst>
          </p:cNvPr>
          <p:cNvSpPr/>
          <p:nvPr/>
        </p:nvSpPr>
        <p:spPr>
          <a:xfrm>
            <a:off x="603368" y="821221"/>
            <a:ext cx="7937262" cy="417408"/>
          </a:xfrm>
          <a:prstGeom prst="roundRect">
            <a:avLst>
              <a:gd name="adj" fmla="val 10308"/>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312;p41">
            <a:extLst>
              <a:ext uri="{FF2B5EF4-FFF2-40B4-BE49-F238E27FC236}">
                <a16:creationId xmlns:a16="http://schemas.microsoft.com/office/drawing/2014/main" id="{E2F4D332-74A7-42EC-8808-91897A626C0D}"/>
              </a:ext>
            </a:extLst>
          </p:cNvPr>
          <p:cNvSpPr/>
          <p:nvPr/>
        </p:nvSpPr>
        <p:spPr>
          <a:xfrm>
            <a:off x="603367" y="1382486"/>
            <a:ext cx="7937263" cy="3265714"/>
          </a:xfrm>
          <a:prstGeom prst="roundRect">
            <a:avLst>
              <a:gd name="adj" fmla="val 10308"/>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 name="Picture 2">
            <a:extLst>
              <a:ext uri="{FF2B5EF4-FFF2-40B4-BE49-F238E27FC236}">
                <a16:creationId xmlns:a16="http://schemas.microsoft.com/office/drawing/2014/main" id="{99417075-6C06-467D-B27A-8FB43C110B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45674" y="4176910"/>
            <a:ext cx="1933180" cy="1933180"/>
          </a:xfrm>
          <a:prstGeom prst="rect">
            <a:avLst/>
          </a:prstGeom>
          <a:noFill/>
          <a:extLst>
            <a:ext uri="{909E8E84-426E-40DD-AFC4-6F175D3DCCD1}">
              <a14:hiddenFill xmlns:a14="http://schemas.microsoft.com/office/drawing/2010/main">
                <a:solidFill>
                  <a:srgbClr val="FFFFFF"/>
                </a:solidFill>
              </a14:hiddenFill>
            </a:ext>
          </a:extLst>
        </p:spPr>
      </p:pic>
      <p:pic>
        <p:nvPicPr>
          <p:cNvPr id="3" name="Imagen 2">
            <a:extLst>
              <a:ext uri="{FF2B5EF4-FFF2-40B4-BE49-F238E27FC236}">
                <a16:creationId xmlns:a16="http://schemas.microsoft.com/office/drawing/2014/main" id="{3FA7C3D5-2B94-4281-8B3A-C38E12BF725F}"/>
              </a:ext>
            </a:extLst>
          </p:cNvPr>
          <p:cNvPicPr>
            <a:picLocks noChangeAspect="1"/>
          </p:cNvPicPr>
          <p:nvPr/>
        </p:nvPicPr>
        <p:blipFill>
          <a:blip r:embed="rId4"/>
          <a:stretch>
            <a:fillRect/>
          </a:stretch>
        </p:blipFill>
        <p:spPr>
          <a:xfrm>
            <a:off x="780747" y="1655415"/>
            <a:ext cx="7582501" cy="266686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5575481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3" name="Google Shape;291;p39">
            <a:extLst>
              <a:ext uri="{FF2B5EF4-FFF2-40B4-BE49-F238E27FC236}">
                <a16:creationId xmlns:a16="http://schemas.microsoft.com/office/drawing/2014/main" id="{2E6F3CA1-DB76-4D93-93C5-A776A7AD9E85}"/>
              </a:ext>
            </a:extLst>
          </p:cNvPr>
          <p:cNvSpPr txBox="1">
            <a:spLocks noGrp="1"/>
          </p:cNvSpPr>
          <p:nvPr>
            <p:ph type="ctrTitle"/>
          </p:nvPr>
        </p:nvSpPr>
        <p:spPr>
          <a:xfrm>
            <a:off x="603367" y="732758"/>
            <a:ext cx="7937264" cy="577800"/>
          </a:xfrm>
          <a:prstGeom prst="rect">
            <a:avLst/>
          </a:prstGeom>
        </p:spPr>
        <p:txBody>
          <a:bodyPr spcFirstLastPara="1" wrap="square" lIns="91425" tIns="91425" rIns="91425" bIns="91425" anchor="ctr" anchorCtr="0">
            <a:noAutofit/>
          </a:bodyPr>
          <a:lstStyle/>
          <a:p>
            <a:pPr algn="ctr"/>
            <a:r>
              <a:rPr lang="es-BO" sz="1700" i="0" u="none" strike="noStrike" baseline="0" dirty="0">
                <a:latin typeface="+mj-lt"/>
              </a:rPr>
              <a:t>Mostrar el nombre del equipo del jugador con id_jugador igual a jug-333</a:t>
            </a:r>
            <a:endParaRPr sz="1700" dirty="0">
              <a:latin typeface="+mj-lt"/>
            </a:endParaRPr>
          </a:p>
        </p:txBody>
      </p:sp>
      <p:sp>
        <p:nvSpPr>
          <p:cNvPr id="24" name="Google Shape;312;p41">
            <a:extLst>
              <a:ext uri="{FF2B5EF4-FFF2-40B4-BE49-F238E27FC236}">
                <a16:creationId xmlns:a16="http://schemas.microsoft.com/office/drawing/2014/main" id="{1AAB1B40-7D08-4EC3-AF11-8584F11717F1}"/>
              </a:ext>
            </a:extLst>
          </p:cNvPr>
          <p:cNvSpPr/>
          <p:nvPr/>
        </p:nvSpPr>
        <p:spPr>
          <a:xfrm>
            <a:off x="393818" y="361394"/>
            <a:ext cx="977782" cy="338261"/>
          </a:xfrm>
          <a:prstGeom prst="roundRect">
            <a:avLst>
              <a:gd name="adj" fmla="val 10308"/>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342;p41">
            <a:extLst>
              <a:ext uri="{FF2B5EF4-FFF2-40B4-BE49-F238E27FC236}">
                <a16:creationId xmlns:a16="http://schemas.microsoft.com/office/drawing/2014/main" id="{0D2B0CE8-9CC3-4E19-86D5-2DAC6D9A531D}"/>
              </a:ext>
            </a:extLst>
          </p:cNvPr>
          <p:cNvSpPr txBox="1">
            <a:spLocks/>
          </p:cNvSpPr>
          <p:nvPr/>
        </p:nvSpPr>
        <p:spPr>
          <a:xfrm>
            <a:off x="393818" y="361394"/>
            <a:ext cx="977782" cy="338261"/>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2400" b="1" dirty="0">
                <a:solidFill>
                  <a:schemeClr val="bg1"/>
                </a:solidFill>
              </a:rPr>
              <a:t>3.6.0</a:t>
            </a:r>
            <a:endParaRPr lang="en" sz="1800" b="1" dirty="0">
              <a:solidFill>
                <a:schemeClr val="bg1"/>
              </a:solidFill>
            </a:endParaRPr>
          </a:p>
        </p:txBody>
      </p:sp>
      <p:sp>
        <p:nvSpPr>
          <p:cNvPr id="5" name="Google Shape;312;p41">
            <a:extLst>
              <a:ext uri="{FF2B5EF4-FFF2-40B4-BE49-F238E27FC236}">
                <a16:creationId xmlns:a16="http://schemas.microsoft.com/office/drawing/2014/main" id="{3A867B14-4AF4-4619-9475-D4A60ECE6AC8}"/>
              </a:ext>
            </a:extLst>
          </p:cNvPr>
          <p:cNvSpPr/>
          <p:nvPr/>
        </p:nvSpPr>
        <p:spPr>
          <a:xfrm>
            <a:off x="603368" y="821221"/>
            <a:ext cx="7937262" cy="417408"/>
          </a:xfrm>
          <a:prstGeom prst="roundRect">
            <a:avLst>
              <a:gd name="adj" fmla="val 10308"/>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312;p41">
            <a:extLst>
              <a:ext uri="{FF2B5EF4-FFF2-40B4-BE49-F238E27FC236}">
                <a16:creationId xmlns:a16="http://schemas.microsoft.com/office/drawing/2014/main" id="{E2F4D332-74A7-42EC-8808-91897A626C0D}"/>
              </a:ext>
            </a:extLst>
          </p:cNvPr>
          <p:cNvSpPr/>
          <p:nvPr/>
        </p:nvSpPr>
        <p:spPr>
          <a:xfrm>
            <a:off x="603367" y="1382486"/>
            <a:ext cx="7937263" cy="3265714"/>
          </a:xfrm>
          <a:prstGeom prst="roundRect">
            <a:avLst>
              <a:gd name="adj" fmla="val 10308"/>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 name="Picture 2">
            <a:extLst>
              <a:ext uri="{FF2B5EF4-FFF2-40B4-BE49-F238E27FC236}">
                <a16:creationId xmlns:a16="http://schemas.microsoft.com/office/drawing/2014/main" id="{99417075-6C06-467D-B27A-8FB43C110B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45674" y="4176910"/>
            <a:ext cx="1933180" cy="1933180"/>
          </a:xfrm>
          <a:prstGeom prst="rect">
            <a:avLst/>
          </a:prstGeom>
          <a:noFill/>
          <a:extLst>
            <a:ext uri="{909E8E84-426E-40DD-AFC4-6F175D3DCCD1}">
              <a14:hiddenFill xmlns:a14="http://schemas.microsoft.com/office/drawing/2010/main">
                <a:solidFill>
                  <a:srgbClr val="FFFFFF"/>
                </a:solidFill>
              </a14:hiddenFill>
            </a:ext>
          </a:extLst>
        </p:spPr>
      </p:pic>
      <p:pic>
        <p:nvPicPr>
          <p:cNvPr id="3" name="Imagen 2">
            <a:extLst>
              <a:ext uri="{FF2B5EF4-FFF2-40B4-BE49-F238E27FC236}">
                <a16:creationId xmlns:a16="http://schemas.microsoft.com/office/drawing/2014/main" id="{5BB85AC5-63EE-4CC1-8AC8-6E78DB3118F4}"/>
              </a:ext>
            </a:extLst>
          </p:cNvPr>
          <p:cNvPicPr>
            <a:picLocks noChangeAspect="1"/>
          </p:cNvPicPr>
          <p:nvPr/>
        </p:nvPicPr>
        <p:blipFill>
          <a:blip r:embed="rId4"/>
          <a:stretch>
            <a:fillRect/>
          </a:stretch>
        </p:blipFill>
        <p:spPr>
          <a:xfrm>
            <a:off x="798569" y="1681096"/>
            <a:ext cx="7546858" cy="242388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5690285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3" name="Google Shape;291;p39">
            <a:extLst>
              <a:ext uri="{FF2B5EF4-FFF2-40B4-BE49-F238E27FC236}">
                <a16:creationId xmlns:a16="http://schemas.microsoft.com/office/drawing/2014/main" id="{2E6F3CA1-DB76-4D93-93C5-A776A7AD9E85}"/>
              </a:ext>
            </a:extLst>
          </p:cNvPr>
          <p:cNvSpPr txBox="1">
            <a:spLocks noGrp="1"/>
          </p:cNvSpPr>
          <p:nvPr>
            <p:ph type="ctrTitle"/>
          </p:nvPr>
        </p:nvSpPr>
        <p:spPr>
          <a:xfrm>
            <a:off x="603367" y="732758"/>
            <a:ext cx="7937264" cy="577800"/>
          </a:xfrm>
          <a:prstGeom prst="rect">
            <a:avLst/>
          </a:prstGeom>
        </p:spPr>
        <p:txBody>
          <a:bodyPr spcFirstLastPara="1" wrap="square" lIns="91425" tIns="91425" rIns="91425" bIns="91425" anchor="ctr" anchorCtr="0">
            <a:noAutofit/>
          </a:bodyPr>
          <a:lstStyle/>
          <a:p>
            <a:pPr algn="ctr"/>
            <a:r>
              <a:rPr lang="es-BO" sz="1600" i="0" u="none" strike="noStrike" baseline="0" dirty="0">
                <a:latin typeface="+mj-lt"/>
              </a:rPr>
              <a:t>Mostrar el nombre del campeonato del jugador con id_jugador igual a jug-333</a:t>
            </a:r>
            <a:endParaRPr sz="1600" dirty="0">
              <a:latin typeface="+mj-lt"/>
            </a:endParaRPr>
          </a:p>
        </p:txBody>
      </p:sp>
      <p:sp>
        <p:nvSpPr>
          <p:cNvPr id="24" name="Google Shape;312;p41">
            <a:extLst>
              <a:ext uri="{FF2B5EF4-FFF2-40B4-BE49-F238E27FC236}">
                <a16:creationId xmlns:a16="http://schemas.microsoft.com/office/drawing/2014/main" id="{1AAB1B40-7D08-4EC3-AF11-8584F11717F1}"/>
              </a:ext>
            </a:extLst>
          </p:cNvPr>
          <p:cNvSpPr/>
          <p:nvPr/>
        </p:nvSpPr>
        <p:spPr>
          <a:xfrm>
            <a:off x="393818" y="361394"/>
            <a:ext cx="977782" cy="338261"/>
          </a:xfrm>
          <a:prstGeom prst="roundRect">
            <a:avLst>
              <a:gd name="adj" fmla="val 10308"/>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342;p41">
            <a:extLst>
              <a:ext uri="{FF2B5EF4-FFF2-40B4-BE49-F238E27FC236}">
                <a16:creationId xmlns:a16="http://schemas.microsoft.com/office/drawing/2014/main" id="{0D2B0CE8-9CC3-4E19-86D5-2DAC6D9A531D}"/>
              </a:ext>
            </a:extLst>
          </p:cNvPr>
          <p:cNvSpPr txBox="1">
            <a:spLocks/>
          </p:cNvSpPr>
          <p:nvPr/>
        </p:nvSpPr>
        <p:spPr>
          <a:xfrm>
            <a:off x="393818" y="361394"/>
            <a:ext cx="977782" cy="338261"/>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2400" b="1" dirty="0">
                <a:solidFill>
                  <a:schemeClr val="bg1"/>
                </a:solidFill>
              </a:rPr>
              <a:t>3.7.0</a:t>
            </a:r>
            <a:endParaRPr lang="en" sz="1800" b="1" dirty="0">
              <a:solidFill>
                <a:schemeClr val="bg1"/>
              </a:solidFill>
            </a:endParaRPr>
          </a:p>
        </p:txBody>
      </p:sp>
      <p:sp>
        <p:nvSpPr>
          <p:cNvPr id="5" name="Google Shape;312;p41">
            <a:extLst>
              <a:ext uri="{FF2B5EF4-FFF2-40B4-BE49-F238E27FC236}">
                <a16:creationId xmlns:a16="http://schemas.microsoft.com/office/drawing/2014/main" id="{3A867B14-4AF4-4619-9475-D4A60ECE6AC8}"/>
              </a:ext>
            </a:extLst>
          </p:cNvPr>
          <p:cNvSpPr/>
          <p:nvPr/>
        </p:nvSpPr>
        <p:spPr>
          <a:xfrm>
            <a:off x="603368" y="821221"/>
            <a:ext cx="7937262" cy="417408"/>
          </a:xfrm>
          <a:prstGeom prst="roundRect">
            <a:avLst>
              <a:gd name="adj" fmla="val 10308"/>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312;p41">
            <a:extLst>
              <a:ext uri="{FF2B5EF4-FFF2-40B4-BE49-F238E27FC236}">
                <a16:creationId xmlns:a16="http://schemas.microsoft.com/office/drawing/2014/main" id="{E2F4D332-74A7-42EC-8808-91897A626C0D}"/>
              </a:ext>
            </a:extLst>
          </p:cNvPr>
          <p:cNvSpPr/>
          <p:nvPr/>
        </p:nvSpPr>
        <p:spPr>
          <a:xfrm>
            <a:off x="603367" y="1382486"/>
            <a:ext cx="7937263" cy="3265714"/>
          </a:xfrm>
          <a:prstGeom prst="roundRect">
            <a:avLst>
              <a:gd name="adj" fmla="val 10308"/>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 name="Picture 2">
            <a:extLst>
              <a:ext uri="{FF2B5EF4-FFF2-40B4-BE49-F238E27FC236}">
                <a16:creationId xmlns:a16="http://schemas.microsoft.com/office/drawing/2014/main" id="{99417075-6C06-467D-B27A-8FB43C110B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45674" y="4176910"/>
            <a:ext cx="1933180" cy="1933180"/>
          </a:xfrm>
          <a:prstGeom prst="rect">
            <a:avLst/>
          </a:prstGeom>
          <a:noFill/>
          <a:extLst>
            <a:ext uri="{909E8E84-426E-40DD-AFC4-6F175D3DCCD1}">
              <a14:hiddenFill xmlns:a14="http://schemas.microsoft.com/office/drawing/2010/main">
                <a:solidFill>
                  <a:srgbClr val="FFFFFF"/>
                </a:solidFill>
              </a14:hiddenFill>
            </a:ext>
          </a:extLst>
        </p:spPr>
      </p:pic>
      <p:pic>
        <p:nvPicPr>
          <p:cNvPr id="3" name="Imagen 2">
            <a:extLst>
              <a:ext uri="{FF2B5EF4-FFF2-40B4-BE49-F238E27FC236}">
                <a16:creationId xmlns:a16="http://schemas.microsoft.com/office/drawing/2014/main" id="{A977CFB9-62CA-474E-8AD0-5BDA48FBB1FD}"/>
              </a:ext>
            </a:extLst>
          </p:cNvPr>
          <p:cNvPicPr>
            <a:picLocks noChangeAspect="1"/>
          </p:cNvPicPr>
          <p:nvPr/>
        </p:nvPicPr>
        <p:blipFill>
          <a:blip r:embed="rId4"/>
          <a:stretch>
            <a:fillRect/>
          </a:stretch>
        </p:blipFill>
        <p:spPr>
          <a:xfrm>
            <a:off x="1013914" y="1576222"/>
            <a:ext cx="7116168" cy="260068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3774515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3" name="Google Shape;291;p39">
            <a:extLst>
              <a:ext uri="{FF2B5EF4-FFF2-40B4-BE49-F238E27FC236}">
                <a16:creationId xmlns:a16="http://schemas.microsoft.com/office/drawing/2014/main" id="{2E6F3CA1-DB76-4D93-93C5-A776A7AD9E85}"/>
              </a:ext>
            </a:extLst>
          </p:cNvPr>
          <p:cNvSpPr txBox="1">
            <a:spLocks noGrp="1"/>
          </p:cNvSpPr>
          <p:nvPr>
            <p:ph type="ctrTitle"/>
          </p:nvPr>
        </p:nvSpPr>
        <p:spPr>
          <a:xfrm>
            <a:off x="603367" y="732758"/>
            <a:ext cx="7937264" cy="577800"/>
          </a:xfrm>
          <a:prstGeom prst="rect">
            <a:avLst/>
          </a:prstGeom>
        </p:spPr>
        <p:txBody>
          <a:bodyPr spcFirstLastPara="1" wrap="square" lIns="91425" tIns="91425" rIns="91425" bIns="91425" anchor="ctr" anchorCtr="0">
            <a:noAutofit/>
          </a:bodyPr>
          <a:lstStyle/>
          <a:p>
            <a:pPr algn="ctr"/>
            <a:r>
              <a:rPr lang="es-BO" sz="1800" i="0" u="none" strike="noStrike" baseline="0" dirty="0">
                <a:latin typeface="+mj-lt"/>
              </a:rPr>
              <a:t>Crear una consulta SQL que maneje las 3 tablas de la base de datos</a:t>
            </a:r>
            <a:endParaRPr sz="2000" dirty="0">
              <a:latin typeface="+mj-lt"/>
            </a:endParaRPr>
          </a:p>
        </p:txBody>
      </p:sp>
      <p:sp>
        <p:nvSpPr>
          <p:cNvPr id="24" name="Google Shape;312;p41">
            <a:extLst>
              <a:ext uri="{FF2B5EF4-FFF2-40B4-BE49-F238E27FC236}">
                <a16:creationId xmlns:a16="http://schemas.microsoft.com/office/drawing/2014/main" id="{1AAB1B40-7D08-4EC3-AF11-8584F11717F1}"/>
              </a:ext>
            </a:extLst>
          </p:cNvPr>
          <p:cNvSpPr/>
          <p:nvPr/>
        </p:nvSpPr>
        <p:spPr>
          <a:xfrm>
            <a:off x="393818" y="361394"/>
            <a:ext cx="977782" cy="338261"/>
          </a:xfrm>
          <a:prstGeom prst="roundRect">
            <a:avLst>
              <a:gd name="adj" fmla="val 10308"/>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342;p41">
            <a:extLst>
              <a:ext uri="{FF2B5EF4-FFF2-40B4-BE49-F238E27FC236}">
                <a16:creationId xmlns:a16="http://schemas.microsoft.com/office/drawing/2014/main" id="{0D2B0CE8-9CC3-4E19-86D5-2DAC6D9A531D}"/>
              </a:ext>
            </a:extLst>
          </p:cNvPr>
          <p:cNvSpPr txBox="1">
            <a:spLocks/>
          </p:cNvSpPr>
          <p:nvPr/>
        </p:nvSpPr>
        <p:spPr>
          <a:xfrm>
            <a:off x="393818" y="361394"/>
            <a:ext cx="977782" cy="338261"/>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2400" b="1" dirty="0">
                <a:solidFill>
                  <a:schemeClr val="bg1"/>
                </a:solidFill>
              </a:rPr>
              <a:t>3.8.0</a:t>
            </a:r>
            <a:endParaRPr lang="en" sz="1800" b="1" dirty="0">
              <a:solidFill>
                <a:schemeClr val="bg1"/>
              </a:solidFill>
            </a:endParaRPr>
          </a:p>
        </p:txBody>
      </p:sp>
      <p:sp>
        <p:nvSpPr>
          <p:cNvPr id="5" name="Google Shape;312;p41">
            <a:extLst>
              <a:ext uri="{FF2B5EF4-FFF2-40B4-BE49-F238E27FC236}">
                <a16:creationId xmlns:a16="http://schemas.microsoft.com/office/drawing/2014/main" id="{3A867B14-4AF4-4619-9475-D4A60ECE6AC8}"/>
              </a:ext>
            </a:extLst>
          </p:cNvPr>
          <p:cNvSpPr/>
          <p:nvPr/>
        </p:nvSpPr>
        <p:spPr>
          <a:xfrm>
            <a:off x="603368" y="821221"/>
            <a:ext cx="7937262" cy="417408"/>
          </a:xfrm>
          <a:prstGeom prst="roundRect">
            <a:avLst>
              <a:gd name="adj" fmla="val 10308"/>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 name="Google Shape;312;p41">
            <a:extLst>
              <a:ext uri="{FF2B5EF4-FFF2-40B4-BE49-F238E27FC236}">
                <a16:creationId xmlns:a16="http://schemas.microsoft.com/office/drawing/2014/main" id="{E2F4D332-74A7-42EC-8808-91897A626C0D}"/>
              </a:ext>
            </a:extLst>
          </p:cNvPr>
          <p:cNvSpPr/>
          <p:nvPr/>
        </p:nvSpPr>
        <p:spPr>
          <a:xfrm>
            <a:off x="603367" y="1382486"/>
            <a:ext cx="7937263" cy="3265714"/>
          </a:xfrm>
          <a:prstGeom prst="roundRect">
            <a:avLst>
              <a:gd name="adj" fmla="val 10308"/>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 name="Picture 2">
            <a:extLst>
              <a:ext uri="{FF2B5EF4-FFF2-40B4-BE49-F238E27FC236}">
                <a16:creationId xmlns:a16="http://schemas.microsoft.com/office/drawing/2014/main" id="{99417075-6C06-467D-B27A-8FB43C110B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45674" y="4176910"/>
            <a:ext cx="1933180" cy="1933180"/>
          </a:xfrm>
          <a:prstGeom prst="rect">
            <a:avLst/>
          </a:prstGeom>
          <a:noFill/>
          <a:extLst>
            <a:ext uri="{909E8E84-426E-40DD-AFC4-6F175D3DCCD1}">
              <a14:hiddenFill xmlns:a14="http://schemas.microsoft.com/office/drawing/2010/main">
                <a:solidFill>
                  <a:srgbClr val="FFFFFF"/>
                </a:solidFill>
              </a14:hiddenFill>
            </a:ext>
          </a:extLst>
        </p:spPr>
      </p:pic>
      <p:pic>
        <p:nvPicPr>
          <p:cNvPr id="3" name="Imagen 2">
            <a:extLst>
              <a:ext uri="{FF2B5EF4-FFF2-40B4-BE49-F238E27FC236}">
                <a16:creationId xmlns:a16="http://schemas.microsoft.com/office/drawing/2014/main" id="{90DBE234-76A3-42EB-85A1-07B6965712B1}"/>
              </a:ext>
            </a:extLst>
          </p:cNvPr>
          <p:cNvPicPr>
            <a:picLocks noChangeAspect="1"/>
          </p:cNvPicPr>
          <p:nvPr/>
        </p:nvPicPr>
        <p:blipFill>
          <a:blip r:embed="rId4"/>
          <a:stretch>
            <a:fillRect/>
          </a:stretch>
        </p:blipFill>
        <p:spPr>
          <a:xfrm>
            <a:off x="912767" y="1572013"/>
            <a:ext cx="7318461" cy="267682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8651960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3" name="Google Shape;291;p39">
            <a:extLst>
              <a:ext uri="{FF2B5EF4-FFF2-40B4-BE49-F238E27FC236}">
                <a16:creationId xmlns:a16="http://schemas.microsoft.com/office/drawing/2014/main" id="{2E6F3CA1-DB76-4D93-93C5-A776A7AD9E85}"/>
              </a:ext>
            </a:extLst>
          </p:cNvPr>
          <p:cNvSpPr txBox="1">
            <a:spLocks noGrp="1"/>
          </p:cNvSpPr>
          <p:nvPr>
            <p:ph type="ctrTitle"/>
          </p:nvPr>
        </p:nvSpPr>
        <p:spPr>
          <a:xfrm>
            <a:off x="603367" y="732758"/>
            <a:ext cx="7937264" cy="577800"/>
          </a:xfrm>
          <a:prstGeom prst="rect">
            <a:avLst/>
          </a:prstGeom>
        </p:spPr>
        <p:txBody>
          <a:bodyPr spcFirstLastPara="1" wrap="square" lIns="91425" tIns="91425" rIns="91425" bIns="91425" anchor="ctr" anchorCtr="0">
            <a:noAutofit/>
          </a:bodyPr>
          <a:lstStyle/>
          <a:p>
            <a:pPr algn="ctr"/>
            <a:r>
              <a:rPr lang="es-BO" sz="1600" i="0" u="none" strike="noStrike" baseline="0" dirty="0">
                <a:latin typeface="+mj-lt"/>
              </a:rPr>
              <a:t>¿Qué estrategia utilizaría para determinar cuántos equipos inscritos hay?</a:t>
            </a:r>
            <a:endParaRPr sz="1800" dirty="0">
              <a:latin typeface="+mj-lt"/>
            </a:endParaRPr>
          </a:p>
        </p:txBody>
      </p:sp>
      <p:sp>
        <p:nvSpPr>
          <p:cNvPr id="24" name="Google Shape;312;p41">
            <a:extLst>
              <a:ext uri="{FF2B5EF4-FFF2-40B4-BE49-F238E27FC236}">
                <a16:creationId xmlns:a16="http://schemas.microsoft.com/office/drawing/2014/main" id="{1AAB1B40-7D08-4EC3-AF11-8584F11717F1}"/>
              </a:ext>
            </a:extLst>
          </p:cNvPr>
          <p:cNvSpPr/>
          <p:nvPr/>
        </p:nvSpPr>
        <p:spPr>
          <a:xfrm>
            <a:off x="393818" y="361394"/>
            <a:ext cx="977782" cy="338261"/>
          </a:xfrm>
          <a:prstGeom prst="roundRect">
            <a:avLst>
              <a:gd name="adj" fmla="val 10308"/>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342;p41">
            <a:extLst>
              <a:ext uri="{FF2B5EF4-FFF2-40B4-BE49-F238E27FC236}">
                <a16:creationId xmlns:a16="http://schemas.microsoft.com/office/drawing/2014/main" id="{0D2B0CE8-9CC3-4E19-86D5-2DAC6D9A531D}"/>
              </a:ext>
            </a:extLst>
          </p:cNvPr>
          <p:cNvSpPr txBox="1">
            <a:spLocks/>
          </p:cNvSpPr>
          <p:nvPr/>
        </p:nvSpPr>
        <p:spPr>
          <a:xfrm>
            <a:off x="393818" y="361394"/>
            <a:ext cx="977782" cy="338261"/>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2400" b="1" dirty="0">
                <a:solidFill>
                  <a:schemeClr val="bg1"/>
                </a:solidFill>
              </a:rPr>
              <a:t>3.9.0</a:t>
            </a:r>
            <a:endParaRPr lang="en" sz="1800" b="1" dirty="0">
              <a:solidFill>
                <a:schemeClr val="bg1"/>
              </a:solidFill>
            </a:endParaRPr>
          </a:p>
        </p:txBody>
      </p:sp>
      <p:sp>
        <p:nvSpPr>
          <p:cNvPr id="5" name="Google Shape;312;p41">
            <a:extLst>
              <a:ext uri="{FF2B5EF4-FFF2-40B4-BE49-F238E27FC236}">
                <a16:creationId xmlns:a16="http://schemas.microsoft.com/office/drawing/2014/main" id="{3A867B14-4AF4-4619-9475-D4A60ECE6AC8}"/>
              </a:ext>
            </a:extLst>
          </p:cNvPr>
          <p:cNvSpPr/>
          <p:nvPr/>
        </p:nvSpPr>
        <p:spPr>
          <a:xfrm>
            <a:off x="603368" y="821221"/>
            <a:ext cx="7937262" cy="417408"/>
          </a:xfrm>
          <a:prstGeom prst="roundRect">
            <a:avLst>
              <a:gd name="adj" fmla="val 10308"/>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312;p41">
            <a:extLst>
              <a:ext uri="{FF2B5EF4-FFF2-40B4-BE49-F238E27FC236}">
                <a16:creationId xmlns:a16="http://schemas.microsoft.com/office/drawing/2014/main" id="{E2F4D332-74A7-42EC-8808-91897A626C0D}"/>
              </a:ext>
            </a:extLst>
          </p:cNvPr>
          <p:cNvSpPr/>
          <p:nvPr/>
        </p:nvSpPr>
        <p:spPr>
          <a:xfrm>
            <a:off x="603367" y="1382486"/>
            <a:ext cx="7937263" cy="3265714"/>
          </a:xfrm>
          <a:prstGeom prst="roundRect">
            <a:avLst>
              <a:gd name="adj" fmla="val 10308"/>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 name="Picture 2">
            <a:extLst>
              <a:ext uri="{FF2B5EF4-FFF2-40B4-BE49-F238E27FC236}">
                <a16:creationId xmlns:a16="http://schemas.microsoft.com/office/drawing/2014/main" id="{99417075-6C06-467D-B27A-8FB43C110B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45674" y="4176910"/>
            <a:ext cx="1933180" cy="1933180"/>
          </a:xfrm>
          <a:prstGeom prst="rect">
            <a:avLst/>
          </a:prstGeom>
          <a:noFill/>
          <a:extLst>
            <a:ext uri="{909E8E84-426E-40DD-AFC4-6F175D3DCCD1}">
              <a14:hiddenFill xmlns:a14="http://schemas.microsoft.com/office/drawing/2010/main">
                <a:solidFill>
                  <a:srgbClr val="FFFFFF"/>
                </a:solidFill>
              </a14:hiddenFill>
            </a:ext>
          </a:extLst>
        </p:spPr>
      </p:pic>
      <p:pic>
        <p:nvPicPr>
          <p:cNvPr id="3" name="Imagen 2">
            <a:extLst>
              <a:ext uri="{FF2B5EF4-FFF2-40B4-BE49-F238E27FC236}">
                <a16:creationId xmlns:a16="http://schemas.microsoft.com/office/drawing/2014/main" id="{AA8468C1-67B4-4A2F-B922-5D746910EF3E}"/>
              </a:ext>
            </a:extLst>
          </p:cNvPr>
          <p:cNvPicPr>
            <a:picLocks noChangeAspect="1"/>
          </p:cNvPicPr>
          <p:nvPr/>
        </p:nvPicPr>
        <p:blipFill>
          <a:blip r:embed="rId4"/>
          <a:stretch>
            <a:fillRect/>
          </a:stretch>
        </p:blipFill>
        <p:spPr>
          <a:xfrm>
            <a:off x="1123466" y="1664637"/>
            <a:ext cx="6897063" cy="236841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78437262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3" name="Google Shape;291;p39">
            <a:extLst>
              <a:ext uri="{FF2B5EF4-FFF2-40B4-BE49-F238E27FC236}">
                <a16:creationId xmlns:a16="http://schemas.microsoft.com/office/drawing/2014/main" id="{2E6F3CA1-DB76-4D93-93C5-A776A7AD9E85}"/>
              </a:ext>
            </a:extLst>
          </p:cNvPr>
          <p:cNvSpPr txBox="1">
            <a:spLocks noGrp="1"/>
          </p:cNvSpPr>
          <p:nvPr>
            <p:ph type="ctrTitle"/>
          </p:nvPr>
        </p:nvSpPr>
        <p:spPr>
          <a:xfrm>
            <a:off x="603367" y="862892"/>
            <a:ext cx="7937264" cy="417408"/>
          </a:xfrm>
          <a:prstGeom prst="rect">
            <a:avLst/>
          </a:prstGeom>
        </p:spPr>
        <p:txBody>
          <a:bodyPr spcFirstLastPara="1" wrap="square" lIns="91425" tIns="91425" rIns="91425" bIns="91425" anchor="ctr" anchorCtr="0">
            <a:noAutofit/>
          </a:bodyPr>
          <a:lstStyle/>
          <a:p>
            <a:pPr algn="ctr"/>
            <a:r>
              <a:rPr lang="es-BO" sz="1800" i="0" u="none" strike="noStrike" baseline="0" dirty="0">
                <a:latin typeface="+mj-lt"/>
              </a:rPr>
              <a:t>¿Qué estrategia utilizaría para determinar cuántos jugadores pertenecen a la categoría VARONES o Categoría</a:t>
            </a:r>
            <a:r>
              <a:rPr lang="es-BO" sz="1800" dirty="0">
                <a:latin typeface="+mj-lt"/>
              </a:rPr>
              <a:t> </a:t>
            </a:r>
            <a:r>
              <a:rPr lang="es-BO" sz="1800" i="0" u="none" strike="noStrike" baseline="0" dirty="0">
                <a:latin typeface="+mj-lt"/>
              </a:rPr>
              <a:t>MUJERES.</a:t>
            </a:r>
            <a:endParaRPr sz="2000" dirty="0">
              <a:latin typeface="+mj-lt"/>
            </a:endParaRPr>
          </a:p>
        </p:txBody>
      </p:sp>
      <p:sp>
        <p:nvSpPr>
          <p:cNvPr id="24" name="Google Shape;312;p41">
            <a:extLst>
              <a:ext uri="{FF2B5EF4-FFF2-40B4-BE49-F238E27FC236}">
                <a16:creationId xmlns:a16="http://schemas.microsoft.com/office/drawing/2014/main" id="{1AAB1B40-7D08-4EC3-AF11-8584F11717F1}"/>
              </a:ext>
            </a:extLst>
          </p:cNvPr>
          <p:cNvSpPr/>
          <p:nvPr/>
        </p:nvSpPr>
        <p:spPr>
          <a:xfrm>
            <a:off x="393818" y="361394"/>
            <a:ext cx="977782" cy="338261"/>
          </a:xfrm>
          <a:prstGeom prst="roundRect">
            <a:avLst>
              <a:gd name="adj" fmla="val 10308"/>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342;p41">
            <a:extLst>
              <a:ext uri="{FF2B5EF4-FFF2-40B4-BE49-F238E27FC236}">
                <a16:creationId xmlns:a16="http://schemas.microsoft.com/office/drawing/2014/main" id="{0D2B0CE8-9CC3-4E19-86D5-2DAC6D9A531D}"/>
              </a:ext>
            </a:extLst>
          </p:cNvPr>
          <p:cNvSpPr txBox="1">
            <a:spLocks/>
          </p:cNvSpPr>
          <p:nvPr/>
        </p:nvSpPr>
        <p:spPr>
          <a:xfrm>
            <a:off x="298568" y="361394"/>
            <a:ext cx="1168282" cy="338261"/>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2400" b="1" dirty="0">
                <a:solidFill>
                  <a:schemeClr val="bg1"/>
                </a:solidFill>
              </a:rPr>
              <a:t>3.10.0</a:t>
            </a:r>
            <a:endParaRPr lang="en" sz="1800" b="1" dirty="0">
              <a:solidFill>
                <a:schemeClr val="bg1"/>
              </a:solidFill>
            </a:endParaRPr>
          </a:p>
        </p:txBody>
      </p:sp>
      <p:sp>
        <p:nvSpPr>
          <p:cNvPr id="5" name="Google Shape;312;p41">
            <a:extLst>
              <a:ext uri="{FF2B5EF4-FFF2-40B4-BE49-F238E27FC236}">
                <a16:creationId xmlns:a16="http://schemas.microsoft.com/office/drawing/2014/main" id="{3A867B14-4AF4-4619-9475-D4A60ECE6AC8}"/>
              </a:ext>
            </a:extLst>
          </p:cNvPr>
          <p:cNvSpPr/>
          <p:nvPr/>
        </p:nvSpPr>
        <p:spPr>
          <a:xfrm>
            <a:off x="603368" y="821220"/>
            <a:ext cx="7937262" cy="613879"/>
          </a:xfrm>
          <a:prstGeom prst="roundRect">
            <a:avLst>
              <a:gd name="adj" fmla="val 10308"/>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312;p41">
            <a:extLst>
              <a:ext uri="{FF2B5EF4-FFF2-40B4-BE49-F238E27FC236}">
                <a16:creationId xmlns:a16="http://schemas.microsoft.com/office/drawing/2014/main" id="{E2F4D332-74A7-42EC-8808-91897A626C0D}"/>
              </a:ext>
            </a:extLst>
          </p:cNvPr>
          <p:cNvSpPr/>
          <p:nvPr/>
        </p:nvSpPr>
        <p:spPr>
          <a:xfrm>
            <a:off x="603367" y="1587500"/>
            <a:ext cx="7937263" cy="3060700"/>
          </a:xfrm>
          <a:prstGeom prst="roundRect">
            <a:avLst>
              <a:gd name="adj" fmla="val 10308"/>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 name="Picture 2">
            <a:extLst>
              <a:ext uri="{FF2B5EF4-FFF2-40B4-BE49-F238E27FC236}">
                <a16:creationId xmlns:a16="http://schemas.microsoft.com/office/drawing/2014/main" id="{99417075-6C06-467D-B27A-8FB43C110B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45674" y="4176910"/>
            <a:ext cx="1933180" cy="1933180"/>
          </a:xfrm>
          <a:prstGeom prst="rect">
            <a:avLst/>
          </a:prstGeom>
          <a:noFill/>
          <a:extLst>
            <a:ext uri="{909E8E84-426E-40DD-AFC4-6F175D3DCCD1}">
              <a14:hiddenFill xmlns:a14="http://schemas.microsoft.com/office/drawing/2010/main">
                <a:solidFill>
                  <a:srgbClr val="FFFFFF"/>
                </a:solidFill>
              </a14:hiddenFill>
            </a:ext>
          </a:extLst>
        </p:spPr>
      </p:pic>
      <p:pic>
        <p:nvPicPr>
          <p:cNvPr id="3" name="Imagen 2">
            <a:extLst>
              <a:ext uri="{FF2B5EF4-FFF2-40B4-BE49-F238E27FC236}">
                <a16:creationId xmlns:a16="http://schemas.microsoft.com/office/drawing/2014/main" id="{EE525D88-F66F-4D5D-A002-E97E18BE86F5}"/>
              </a:ext>
            </a:extLst>
          </p:cNvPr>
          <p:cNvPicPr>
            <a:picLocks noChangeAspect="1"/>
          </p:cNvPicPr>
          <p:nvPr/>
        </p:nvPicPr>
        <p:blipFill>
          <a:blip r:embed="rId4"/>
          <a:stretch>
            <a:fillRect/>
          </a:stretch>
        </p:blipFill>
        <p:spPr>
          <a:xfrm>
            <a:off x="1575967" y="1742299"/>
            <a:ext cx="5992061" cy="275310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1021941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36"/>
          <p:cNvSpPr txBox="1">
            <a:spLocks noGrp="1"/>
          </p:cNvSpPr>
          <p:nvPr>
            <p:ph type="ctrTitle"/>
          </p:nvPr>
        </p:nvSpPr>
        <p:spPr>
          <a:xfrm>
            <a:off x="706500" y="340784"/>
            <a:ext cx="1246179"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solidFill>
                  <a:schemeClr val="lt1"/>
                </a:solidFill>
              </a:rPr>
              <a:t>INDICE</a:t>
            </a:r>
            <a:endParaRPr sz="2400" dirty="0">
              <a:solidFill>
                <a:schemeClr val="lt1"/>
              </a:solidFill>
            </a:endParaRPr>
          </a:p>
        </p:txBody>
      </p:sp>
      <p:graphicFrame>
        <p:nvGraphicFramePr>
          <p:cNvPr id="238" name="Google Shape;238;p36"/>
          <p:cNvGraphicFramePr/>
          <p:nvPr/>
        </p:nvGraphicFramePr>
        <p:xfrm>
          <a:off x="555171" y="1033716"/>
          <a:ext cx="8109858" cy="3662230"/>
        </p:xfrm>
        <a:graphic>
          <a:graphicData uri="http://schemas.openxmlformats.org/drawingml/2006/table">
            <a:tbl>
              <a:tblPr>
                <a:noFill/>
                <a:tableStyleId>{599A82B6-944C-473E-A83A-0F3E7D5BD19F}</a:tableStyleId>
              </a:tblPr>
              <a:tblGrid>
                <a:gridCol w="729011">
                  <a:extLst>
                    <a:ext uri="{9D8B030D-6E8A-4147-A177-3AD203B41FA5}">
                      <a16:colId xmlns:a16="http://schemas.microsoft.com/office/drawing/2014/main" val="20000"/>
                    </a:ext>
                  </a:extLst>
                </a:gridCol>
                <a:gridCol w="7380847">
                  <a:extLst>
                    <a:ext uri="{9D8B030D-6E8A-4147-A177-3AD203B41FA5}">
                      <a16:colId xmlns:a16="http://schemas.microsoft.com/office/drawing/2014/main" val="20001"/>
                    </a:ext>
                  </a:extLst>
                </a:gridCol>
              </a:tblGrid>
              <a:tr h="381956">
                <a:tc>
                  <a:txBody>
                    <a:bodyPr/>
                    <a:lstStyle/>
                    <a:p>
                      <a:pPr marL="0" lvl="0" indent="0" algn="ctr" rtl="0">
                        <a:spcBef>
                          <a:spcPts val="0"/>
                        </a:spcBef>
                        <a:spcAft>
                          <a:spcPts val="0"/>
                        </a:spcAft>
                        <a:buNone/>
                      </a:pPr>
                      <a:r>
                        <a:rPr lang="es-ES" sz="1100" b="1" dirty="0">
                          <a:solidFill>
                            <a:schemeClr val="lt1"/>
                          </a:solidFill>
                          <a:latin typeface="+mj-lt"/>
                          <a:ea typeface="Rubik"/>
                          <a:cs typeface="Rubik"/>
                          <a:sym typeface="Rubik"/>
                        </a:rPr>
                        <a:t>3.1</a:t>
                      </a:r>
                      <a:endParaRPr sz="1100" b="1" dirty="0">
                        <a:solidFill>
                          <a:schemeClr val="lt1"/>
                        </a:solidFill>
                        <a:latin typeface="+mj-lt"/>
                        <a:ea typeface="Rubik"/>
                        <a:cs typeface="Rubik"/>
                        <a:sym typeface="Rubik"/>
                      </a:endParaRPr>
                    </a:p>
                  </a:txBody>
                  <a:tcPr marL="91425" marR="91425" marT="91425" marB="91425">
                    <a:lnL w="19050" cap="flat" cmpd="sng">
                      <a:solidFill>
                        <a:schemeClr val="accent1"/>
                      </a:solidFill>
                      <a:prstDash val="solid"/>
                      <a:round/>
                      <a:headEnd type="none" w="sm" len="sm"/>
                      <a:tailEnd type="none" w="sm" len="sm"/>
                    </a:lnL>
                    <a:lnR w="19050" cap="flat" cmpd="sng" algn="ctr">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1600"/>
                        </a:spcAft>
                        <a:buNone/>
                      </a:pPr>
                      <a:r>
                        <a:rPr lang="es-BO" sz="1100" dirty="0">
                          <a:solidFill>
                            <a:schemeClr val="bg1"/>
                          </a:solidFill>
                        </a:rPr>
                        <a:t>Mostrar que jugadores que son del equipo equ-222 </a:t>
                      </a:r>
                      <a:endParaRPr sz="1100" dirty="0">
                        <a:solidFill>
                          <a:schemeClr val="bg1"/>
                        </a:solidFill>
                        <a:latin typeface="Rubik"/>
                        <a:ea typeface="Rubik"/>
                        <a:cs typeface="Rubik"/>
                        <a:sym typeface="Rubik"/>
                      </a:endParaRPr>
                    </a:p>
                  </a:txBody>
                  <a:tcPr marL="91425" marR="91425" marT="91425" marB="91425">
                    <a:lnL w="19050" cap="flat" cmpd="sng" algn="ctr">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extLst>
                  <a:ext uri="{0D108BD9-81ED-4DB2-BD59-A6C34878D82A}">
                    <a16:rowId xmlns:a16="http://schemas.microsoft.com/office/drawing/2014/main" val="2862419248"/>
                  </a:ext>
                </a:extLst>
              </a:tr>
              <a:tr h="381956">
                <a:tc>
                  <a:txBody>
                    <a:bodyPr/>
                    <a:lstStyle/>
                    <a:p>
                      <a:pPr marL="0" lvl="0" indent="0" algn="ctr" rtl="0">
                        <a:spcBef>
                          <a:spcPts val="0"/>
                        </a:spcBef>
                        <a:spcAft>
                          <a:spcPts val="0"/>
                        </a:spcAft>
                        <a:buNone/>
                      </a:pPr>
                      <a:r>
                        <a:rPr lang="es-ES" sz="1100" b="1" dirty="0">
                          <a:solidFill>
                            <a:schemeClr val="lt1"/>
                          </a:solidFill>
                          <a:latin typeface="+mj-lt"/>
                          <a:ea typeface="Rubik"/>
                          <a:cs typeface="Rubik"/>
                          <a:sym typeface="Rubik"/>
                        </a:rPr>
                        <a:t>3.2</a:t>
                      </a:r>
                      <a:endParaRPr sz="1100" b="1" dirty="0">
                        <a:solidFill>
                          <a:schemeClr val="lt1"/>
                        </a:solidFill>
                        <a:latin typeface="+mj-lt"/>
                        <a:ea typeface="Rubik"/>
                        <a:cs typeface="Rubik"/>
                        <a:sym typeface="Rubik"/>
                      </a:endParaRPr>
                    </a:p>
                  </a:txBody>
                  <a:tcPr marL="91425" marR="91425" marT="91425" marB="91425">
                    <a:lnL w="19050" cap="flat" cmpd="sng">
                      <a:solidFill>
                        <a:schemeClr val="accent1"/>
                      </a:solidFill>
                      <a:prstDash val="solid"/>
                      <a:round/>
                      <a:headEnd type="none" w="sm" len="sm"/>
                      <a:tailEnd type="none" w="sm" len="sm"/>
                    </a:lnL>
                    <a:lnR w="19050" cap="flat" cmpd="sng" algn="ctr">
                      <a:solidFill>
                        <a:schemeClr val="accent1"/>
                      </a:solidFill>
                      <a:prstDash val="solid"/>
                      <a:round/>
                      <a:headEnd type="none" w="sm" len="sm"/>
                      <a:tailEnd type="none" w="sm" len="sm"/>
                    </a:lnR>
                    <a:lnT w="19050" cap="flat" cmpd="sng" algn="ctr">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1600"/>
                        </a:spcAft>
                        <a:buNone/>
                      </a:pPr>
                      <a:r>
                        <a:rPr lang="es-BO" sz="1100" dirty="0">
                          <a:solidFill>
                            <a:schemeClr val="bg1"/>
                          </a:solidFill>
                        </a:rPr>
                        <a:t>Mostrar que jugadores(nombres, apellidos) que juegan en la sede de El Alto. </a:t>
                      </a:r>
                      <a:endParaRPr sz="1100" dirty="0">
                        <a:solidFill>
                          <a:schemeClr val="bg1"/>
                        </a:solidFill>
                        <a:latin typeface="Rubik"/>
                        <a:ea typeface="Rubik"/>
                        <a:cs typeface="Rubik"/>
                        <a:sym typeface="Rubik"/>
                      </a:endParaRPr>
                    </a:p>
                  </a:txBody>
                  <a:tcPr marL="91425" marR="91425" marT="91425" marB="91425">
                    <a:lnL w="19050" cap="flat" cmpd="sng" algn="ctr">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lgn="ctr">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extLst>
                  <a:ext uri="{0D108BD9-81ED-4DB2-BD59-A6C34878D82A}">
                    <a16:rowId xmlns:a16="http://schemas.microsoft.com/office/drawing/2014/main" val="3720050401"/>
                  </a:ext>
                </a:extLst>
              </a:tr>
              <a:tr h="381956">
                <a:tc>
                  <a:txBody>
                    <a:bodyPr/>
                    <a:lstStyle/>
                    <a:p>
                      <a:pPr marL="0" lvl="0" indent="0" algn="ctr" rtl="0">
                        <a:spcBef>
                          <a:spcPts val="0"/>
                        </a:spcBef>
                        <a:spcAft>
                          <a:spcPts val="0"/>
                        </a:spcAft>
                        <a:buNone/>
                      </a:pPr>
                      <a:r>
                        <a:rPr lang="es-ES" sz="1100" b="1" dirty="0">
                          <a:solidFill>
                            <a:schemeClr val="lt1"/>
                          </a:solidFill>
                          <a:latin typeface="+mj-lt"/>
                          <a:ea typeface="Rubik"/>
                          <a:cs typeface="Rubik"/>
                          <a:sym typeface="Rubik"/>
                        </a:rPr>
                        <a:t>3.3</a:t>
                      </a:r>
                      <a:endParaRPr sz="1100" b="1" dirty="0">
                        <a:solidFill>
                          <a:schemeClr val="lt1"/>
                        </a:solidFill>
                        <a:latin typeface="+mj-lt"/>
                        <a:ea typeface="Rubik"/>
                        <a:cs typeface="Rubik"/>
                        <a:sym typeface="Rubik"/>
                      </a:endParaRPr>
                    </a:p>
                  </a:txBody>
                  <a:tcPr marL="91425" marR="91425" marT="91425" marB="91425">
                    <a:lnL w="19050" cap="flat" cmpd="sng">
                      <a:solidFill>
                        <a:schemeClr val="accent1"/>
                      </a:solidFill>
                      <a:prstDash val="solid"/>
                      <a:round/>
                      <a:headEnd type="none" w="sm" len="sm"/>
                      <a:tailEnd type="none" w="sm" len="sm"/>
                    </a:lnL>
                    <a:lnR w="19050" cap="flat" cmpd="sng" algn="ctr">
                      <a:solidFill>
                        <a:schemeClr val="accent1"/>
                      </a:solidFill>
                      <a:prstDash val="solid"/>
                      <a:round/>
                      <a:headEnd type="none" w="sm" len="sm"/>
                      <a:tailEnd type="none" w="sm" len="sm"/>
                    </a:lnR>
                    <a:lnT w="19050" cap="flat" cmpd="sng" algn="ctr">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1600"/>
                        </a:spcAft>
                        <a:buNone/>
                      </a:pPr>
                      <a:r>
                        <a:rPr lang="es-BO" sz="1100" dirty="0">
                          <a:solidFill>
                            <a:schemeClr val="bg1"/>
                          </a:solidFill>
                        </a:rPr>
                        <a:t>Mostrar aquellos jugadores mayores o igual a 21 años que sean de la categoría VARONES. </a:t>
                      </a:r>
                      <a:endParaRPr sz="1100" dirty="0">
                        <a:solidFill>
                          <a:schemeClr val="bg1"/>
                        </a:solidFill>
                        <a:latin typeface="Rubik"/>
                        <a:ea typeface="Rubik"/>
                        <a:cs typeface="Rubik"/>
                        <a:sym typeface="Rubik"/>
                      </a:endParaRPr>
                    </a:p>
                  </a:txBody>
                  <a:tcPr marL="91425" marR="91425" marT="91425" marB="91425">
                    <a:lnL w="19050" cap="flat" cmpd="sng" algn="ctr">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lgn="ctr">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extLst>
                  <a:ext uri="{0D108BD9-81ED-4DB2-BD59-A6C34878D82A}">
                    <a16:rowId xmlns:a16="http://schemas.microsoft.com/office/drawing/2014/main" val="1511693070"/>
                  </a:ext>
                </a:extLst>
              </a:tr>
              <a:tr h="381956">
                <a:tc>
                  <a:txBody>
                    <a:bodyPr/>
                    <a:lstStyle/>
                    <a:p>
                      <a:pPr marL="0" lvl="0" indent="0" algn="ctr" rtl="0">
                        <a:spcBef>
                          <a:spcPts val="0"/>
                        </a:spcBef>
                        <a:spcAft>
                          <a:spcPts val="0"/>
                        </a:spcAft>
                        <a:buNone/>
                      </a:pPr>
                      <a:r>
                        <a:rPr lang="es-ES" sz="1100" b="1" dirty="0">
                          <a:solidFill>
                            <a:schemeClr val="lt1"/>
                          </a:solidFill>
                          <a:latin typeface="+mj-lt"/>
                          <a:ea typeface="Rubik"/>
                          <a:cs typeface="Rubik"/>
                          <a:sym typeface="Rubik"/>
                        </a:rPr>
                        <a:t>3.4</a:t>
                      </a:r>
                      <a:endParaRPr sz="1100" b="1" dirty="0">
                        <a:solidFill>
                          <a:schemeClr val="lt1"/>
                        </a:solidFill>
                        <a:latin typeface="+mj-lt"/>
                        <a:ea typeface="Rubik"/>
                        <a:cs typeface="Rubik"/>
                        <a:sym typeface="Rubik"/>
                      </a:endParaRPr>
                    </a:p>
                  </a:txBody>
                  <a:tcPr marL="91425" marR="91425" marT="91425" marB="91425">
                    <a:lnL w="19050" cap="flat" cmpd="sng">
                      <a:solidFill>
                        <a:schemeClr val="accent1"/>
                      </a:solidFill>
                      <a:prstDash val="solid"/>
                      <a:round/>
                      <a:headEnd type="none" w="sm" len="sm"/>
                      <a:tailEnd type="none" w="sm" len="sm"/>
                    </a:lnL>
                    <a:lnR w="19050" cap="flat" cmpd="sng" algn="ctr">
                      <a:solidFill>
                        <a:schemeClr val="accent1"/>
                      </a:solidFill>
                      <a:prstDash val="solid"/>
                      <a:round/>
                      <a:headEnd type="none" w="sm" len="sm"/>
                      <a:tailEnd type="none" w="sm" len="sm"/>
                    </a:lnR>
                    <a:lnT w="19050" cap="flat" cmpd="sng" algn="ctr">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1600"/>
                        </a:spcAft>
                        <a:buNone/>
                      </a:pPr>
                      <a:r>
                        <a:rPr lang="es-BO" sz="1100" dirty="0">
                          <a:solidFill>
                            <a:schemeClr val="bg1"/>
                          </a:solidFill>
                        </a:rPr>
                        <a:t>Mostrar a todos los estudiantes en donde su apellido empiece con la letra S. </a:t>
                      </a:r>
                      <a:endParaRPr sz="1100" dirty="0">
                        <a:solidFill>
                          <a:schemeClr val="bg1"/>
                        </a:solidFill>
                        <a:latin typeface="Rubik"/>
                        <a:ea typeface="Rubik"/>
                        <a:cs typeface="Rubik"/>
                        <a:sym typeface="Rubik"/>
                      </a:endParaRPr>
                    </a:p>
                  </a:txBody>
                  <a:tcPr marL="91425" marR="91425" marT="91425" marB="91425">
                    <a:lnL w="19050" cap="flat" cmpd="sng" algn="ctr">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lgn="ctr">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extLst>
                  <a:ext uri="{0D108BD9-81ED-4DB2-BD59-A6C34878D82A}">
                    <a16:rowId xmlns:a16="http://schemas.microsoft.com/office/drawing/2014/main" val="1702902268"/>
                  </a:ext>
                </a:extLst>
              </a:tr>
              <a:tr h="381956">
                <a:tc>
                  <a:txBody>
                    <a:bodyPr/>
                    <a:lstStyle/>
                    <a:p>
                      <a:pPr marL="0" lvl="0" indent="0" algn="ctr" rtl="0">
                        <a:spcBef>
                          <a:spcPts val="0"/>
                        </a:spcBef>
                        <a:spcAft>
                          <a:spcPts val="0"/>
                        </a:spcAft>
                        <a:buNone/>
                      </a:pPr>
                      <a:r>
                        <a:rPr lang="es-ES" sz="1100" b="1" dirty="0">
                          <a:solidFill>
                            <a:schemeClr val="lt1"/>
                          </a:solidFill>
                          <a:latin typeface="+mj-lt"/>
                          <a:ea typeface="Rubik"/>
                          <a:cs typeface="Rubik"/>
                          <a:sym typeface="Rubik"/>
                        </a:rPr>
                        <a:t>3.5</a:t>
                      </a:r>
                      <a:endParaRPr sz="1100" b="1" dirty="0">
                        <a:solidFill>
                          <a:schemeClr val="lt1"/>
                        </a:solidFill>
                        <a:latin typeface="+mj-lt"/>
                        <a:ea typeface="Rubik"/>
                        <a:cs typeface="Rubik"/>
                        <a:sym typeface="Rubik"/>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lgn="ctr">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1600"/>
                        </a:spcAft>
                        <a:buNone/>
                      </a:pPr>
                      <a:r>
                        <a:rPr lang="es-BO" sz="1100" dirty="0">
                          <a:solidFill>
                            <a:schemeClr val="bg1"/>
                          </a:solidFill>
                        </a:rPr>
                        <a:t>Mostrar que equipos forman parte del campeonato camp-111 y además sean de la categoría MUJERES. </a:t>
                      </a:r>
                      <a:endParaRPr sz="1100" dirty="0">
                        <a:solidFill>
                          <a:schemeClr val="bg1"/>
                        </a:solidFill>
                        <a:latin typeface="Rubik"/>
                        <a:ea typeface="Rubik"/>
                        <a:cs typeface="Rubik"/>
                        <a:sym typeface="Rubik"/>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lgn="ctr">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extLst>
                  <a:ext uri="{0D108BD9-81ED-4DB2-BD59-A6C34878D82A}">
                    <a16:rowId xmlns:a16="http://schemas.microsoft.com/office/drawing/2014/main" val="10000"/>
                  </a:ext>
                </a:extLst>
              </a:tr>
              <a:tr h="341169">
                <a:tc>
                  <a:txBody>
                    <a:bodyPr/>
                    <a:lstStyle/>
                    <a:p>
                      <a:pPr marL="0" lvl="0" indent="0" algn="ctr" rtl="0">
                        <a:spcBef>
                          <a:spcPts val="0"/>
                        </a:spcBef>
                        <a:spcAft>
                          <a:spcPts val="0"/>
                        </a:spcAft>
                        <a:buNone/>
                      </a:pPr>
                      <a:r>
                        <a:rPr lang="es-ES" sz="1100" b="1" dirty="0">
                          <a:solidFill>
                            <a:schemeClr val="lt1"/>
                          </a:solidFill>
                          <a:latin typeface="+mj-lt"/>
                          <a:ea typeface="Rubik"/>
                          <a:cs typeface="Rubik"/>
                          <a:sym typeface="Rubik"/>
                        </a:rPr>
                        <a:t>3.6</a:t>
                      </a:r>
                      <a:endParaRPr sz="1100" b="1" dirty="0">
                        <a:solidFill>
                          <a:schemeClr val="lt1"/>
                        </a:solidFill>
                        <a:latin typeface="+mj-lt"/>
                        <a:ea typeface="Rubik"/>
                        <a:cs typeface="Rubik"/>
                        <a:sym typeface="Rubik"/>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marR="0" lvl="0" indent="0" algn="l" rtl="0">
                        <a:lnSpc>
                          <a:spcPct val="100000"/>
                        </a:lnSpc>
                        <a:spcBef>
                          <a:spcPts val="0"/>
                        </a:spcBef>
                        <a:spcAft>
                          <a:spcPts val="1600"/>
                        </a:spcAft>
                        <a:buNone/>
                      </a:pPr>
                      <a:r>
                        <a:rPr lang="es-BO" sz="1100" dirty="0">
                          <a:solidFill>
                            <a:schemeClr val="bg1"/>
                          </a:solidFill>
                        </a:rPr>
                        <a:t>Mostrar el nombre del equipo del jugador con id _ jugador igual a jug-333 </a:t>
                      </a:r>
                      <a:endParaRPr sz="1100" dirty="0">
                        <a:solidFill>
                          <a:schemeClr val="bg1"/>
                        </a:solidFill>
                        <a:latin typeface="Rubik"/>
                        <a:ea typeface="Rubik"/>
                        <a:cs typeface="Rubik"/>
                        <a:sym typeface="Rubik"/>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extLst>
                  <a:ext uri="{0D108BD9-81ED-4DB2-BD59-A6C34878D82A}">
                    <a16:rowId xmlns:a16="http://schemas.microsoft.com/office/drawing/2014/main" val="10001"/>
                  </a:ext>
                </a:extLst>
              </a:tr>
              <a:tr h="341169">
                <a:tc>
                  <a:txBody>
                    <a:bodyPr/>
                    <a:lstStyle/>
                    <a:p>
                      <a:pPr marL="0" lvl="0" indent="0" algn="ctr" rtl="0">
                        <a:spcBef>
                          <a:spcPts val="0"/>
                        </a:spcBef>
                        <a:spcAft>
                          <a:spcPts val="0"/>
                        </a:spcAft>
                        <a:buNone/>
                      </a:pPr>
                      <a:r>
                        <a:rPr lang="es-ES" sz="1100" b="1" dirty="0">
                          <a:solidFill>
                            <a:schemeClr val="lt1"/>
                          </a:solidFill>
                          <a:latin typeface="+mj-lt"/>
                          <a:ea typeface="Rubik"/>
                          <a:cs typeface="Rubik"/>
                          <a:sym typeface="Rubik"/>
                        </a:rPr>
                        <a:t>3.7</a:t>
                      </a:r>
                      <a:endParaRPr sz="1100" b="1" dirty="0">
                        <a:solidFill>
                          <a:schemeClr val="lt1"/>
                        </a:solidFill>
                        <a:latin typeface="+mj-lt"/>
                        <a:ea typeface="Rubik"/>
                        <a:cs typeface="Rubik"/>
                        <a:sym typeface="Rubik"/>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1600"/>
                        </a:spcAft>
                        <a:buNone/>
                      </a:pPr>
                      <a:r>
                        <a:rPr lang="es-BO" sz="1100" dirty="0">
                          <a:solidFill>
                            <a:schemeClr val="bg1"/>
                          </a:solidFill>
                        </a:rPr>
                        <a:t>Mostrar el nombre del campeonato del jugador con id _ jugador igual a jug-333 </a:t>
                      </a:r>
                      <a:endParaRPr sz="1100" dirty="0">
                        <a:solidFill>
                          <a:schemeClr val="bg1"/>
                        </a:solidFill>
                        <a:latin typeface="Rubik"/>
                        <a:ea typeface="Rubik"/>
                        <a:cs typeface="Rubik"/>
                        <a:sym typeface="Rubik"/>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extLst>
                  <a:ext uri="{0D108BD9-81ED-4DB2-BD59-A6C34878D82A}">
                    <a16:rowId xmlns:a16="http://schemas.microsoft.com/office/drawing/2014/main" val="10002"/>
                  </a:ext>
                </a:extLst>
              </a:tr>
              <a:tr h="341169">
                <a:tc>
                  <a:txBody>
                    <a:bodyPr/>
                    <a:lstStyle/>
                    <a:p>
                      <a:pPr marL="0" lvl="0" indent="0" algn="ctr" rtl="0">
                        <a:spcBef>
                          <a:spcPts val="0"/>
                        </a:spcBef>
                        <a:spcAft>
                          <a:spcPts val="0"/>
                        </a:spcAft>
                        <a:buNone/>
                      </a:pPr>
                      <a:r>
                        <a:rPr lang="es-ES" sz="1100" b="1" dirty="0">
                          <a:solidFill>
                            <a:schemeClr val="lt1"/>
                          </a:solidFill>
                          <a:latin typeface="+mj-lt"/>
                          <a:ea typeface="Rubik"/>
                          <a:cs typeface="Rubik"/>
                          <a:sym typeface="Rubik"/>
                        </a:rPr>
                        <a:t>3.8</a:t>
                      </a:r>
                      <a:endParaRPr sz="1100" b="1" dirty="0">
                        <a:solidFill>
                          <a:schemeClr val="lt1"/>
                        </a:solidFill>
                        <a:latin typeface="+mj-lt"/>
                        <a:ea typeface="Rubik"/>
                        <a:cs typeface="Rubik"/>
                        <a:sym typeface="Rubik"/>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1600"/>
                        </a:spcAft>
                        <a:buNone/>
                      </a:pPr>
                      <a:r>
                        <a:rPr lang="es-BO" sz="1100" dirty="0">
                          <a:solidFill>
                            <a:schemeClr val="bg1"/>
                          </a:solidFill>
                        </a:rPr>
                        <a:t>Crear una consulta SQL que maneje las 3 tablas de la base de datos. </a:t>
                      </a:r>
                      <a:endParaRPr sz="1100" dirty="0">
                        <a:solidFill>
                          <a:schemeClr val="bg1"/>
                        </a:solidFill>
                        <a:latin typeface="Rubik"/>
                        <a:ea typeface="Rubik"/>
                        <a:cs typeface="Rubik"/>
                        <a:sym typeface="Rubik"/>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extLst>
                  <a:ext uri="{0D108BD9-81ED-4DB2-BD59-A6C34878D82A}">
                    <a16:rowId xmlns:a16="http://schemas.microsoft.com/office/drawing/2014/main" val="10003"/>
                  </a:ext>
                </a:extLst>
              </a:tr>
              <a:tr h="341169">
                <a:tc>
                  <a:txBody>
                    <a:bodyPr/>
                    <a:lstStyle/>
                    <a:p>
                      <a:pPr marL="0" lvl="0" indent="0" algn="ctr" rtl="0">
                        <a:spcBef>
                          <a:spcPts val="0"/>
                        </a:spcBef>
                        <a:spcAft>
                          <a:spcPts val="0"/>
                        </a:spcAft>
                        <a:buNone/>
                      </a:pPr>
                      <a:r>
                        <a:rPr lang="es-ES" sz="1100" b="1" dirty="0">
                          <a:solidFill>
                            <a:schemeClr val="lt1"/>
                          </a:solidFill>
                          <a:latin typeface="+mj-lt"/>
                          <a:ea typeface="Rubik"/>
                          <a:cs typeface="Rubik"/>
                          <a:sym typeface="Rubik"/>
                        </a:rPr>
                        <a:t>3.9</a:t>
                      </a:r>
                      <a:endParaRPr sz="1100" b="1" dirty="0">
                        <a:solidFill>
                          <a:schemeClr val="lt1"/>
                        </a:solidFill>
                        <a:latin typeface="+mj-lt"/>
                        <a:ea typeface="Rubik"/>
                        <a:cs typeface="Rubik"/>
                        <a:sym typeface="Rubik"/>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r>
                        <a:rPr lang="es-BO" sz="1100" dirty="0">
                          <a:solidFill>
                            <a:schemeClr val="bg1"/>
                          </a:solidFill>
                        </a:rPr>
                        <a:t>¿Qué estrategia utilizaría para determinar cuántos equipos inscritos hay?</a:t>
                      </a:r>
                      <a:endParaRPr sz="1100" dirty="0">
                        <a:solidFill>
                          <a:schemeClr val="bg1"/>
                        </a:solidFill>
                        <a:latin typeface="Rubik"/>
                        <a:ea typeface="Rubik"/>
                        <a:cs typeface="Rubik"/>
                        <a:sym typeface="Rubik"/>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extLst>
                  <a:ext uri="{0D108BD9-81ED-4DB2-BD59-A6C34878D82A}">
                    <a16:rowId xmlns:a16="http://schemas.microsoft.com/office/drawing/2014/main" val="10004"/>
                  </a:ext>
                </a:extLst>
              </a:tr>
              <a:tr h="341169">
                <a:tc>
                  <a:txBody>
                    <a:bodyPr/>
                    <a:lstStyle/>
                    <a:p>
                      <a:pPr marL="0" lvl="0" indent="0" algn="ctr" rtl="0">
                        <a:spcBef>
                          <a:spcPts val="0"/>
                        </a:spcBef>
                        <a:spcAft>
                          <a:spcPts val="0"/>
                        </a:spcAft>
                        <a:buNone/>
                      </a:pPr>
                      <a:r>
                        <a:rPr lang="es-ES" sz="1100" b="1" dirty="0">
                          <a:solidFill>
                            <a:schemeClr val="lt1"/>
                          </a:solidFill>
                          <a:latin typeface="+mj-lt"/>
                          <a:ea typeface="Rubik"/>
                          <a:cs typeface="Rubik"/>
                          <a:sym typeface="Rubik"/>
                        </a:rPr>
                        <a:t>3.10</a:t>
                      </a:r>
                      <a:endParaRPr sz="1100" b="1" dirty="0">
                        <a:solidFill>
                          <a:schemeClr val="lt1"/>
                        </a:solidFill>
                        <a:latin typeface="+mj-lt"/>
                        <a:ea typeface="Rubik"/>
                        <a:cs typeface="Rubik"/>
                        <a:sym typeface="Rubik"/>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1600"/>
                        </a:spcAft>
                        <a:buNone/>
                      </a:pPr>
                      <a:r>
                        <a:rPr lang="es-BO" sz="1100" dirty="0">
                          <a:solidFill>
                            <a:schemeClr val="bg1"/>
                          </a:solidFill>
                        </a:rPr>
                        <a:t>¿Qué estrategia utilizaría para determinar cuántos jugadores pertenecen a sus?</a:t>
                      </a:r>
                      <a:endParaRPr sz="1100" dirty="0">
                        <a:solidFill>
                          <a:schemeClr val="bg1"/>
                        </a:solidFill>
                        <a:latin typeface="Rubik"/>
                        <a:ea typeface="Rubik"/>
                        <a:cs typeface="Rubik"/>
                        <a:sym typeface="Rubik"/>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9" name="Google Shape;237;p36">
            <a:extLst>
              <a:ext uri="{FF2B5EF4-FFF2-40B4-BE49-F238E27FC236}">
                <a16:creationId xmlns:a16="http://schemas.microsoft.com/office/drawing/2014/main" id="{C51760E4-F00C-452C-BA64-F4E4CD0E162A}"/>
              </a:ext>
            </a:extLst>
          </p:cNvPr>
          <p:cNvSpPr txBox="1">
            <a:spLocks/>
          </p:cNvSpPr>
          <p:nvPr/>
        </p:nvSpPr>
        <p:spPr>
          <a:xfrm>
            <a:off x="733501" y="447554"/>
            <a:ext cx="7703999" cy="577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600"/>
              <a:buFont typeface="Play"/>
              <a:buNone/>
              <a:defRPr sz="4000" b="1" i="0" u="none" strike="noStrike" cap="none">
                <a:solidFill>
                  <a:schemeClr val="lt1"/>
                </a:solidFill>
                <a:latin typeface="Play"/>
                <a:ea typeface="Play"/>
                <a:cs typeface="Play"/>
                <a:sym typeface="Play"/>
              </a:defRPr>
            </a:lvl1pPr>
            <a:lvl2pPr marR="0" lvl="1" algn="ctr" rtl="0">
              <a:lnSpc>
                <a:spcPct val="100000"/>
              </a:lnSpc>
              <a:spcBef>
                <a:spcPts val="0"/>
              </a:spcBef>
              <a:spcAft>
                <a:spcPts val="0"/>
              </a:spcAft>
              <a:buClr>
                <a:schemeClr val="lt1"/>
              </a:buClr>
              <a:buSzPts val="1800"/>
              <a:buFont typeface="Play"/>
              <a:buNone/>
              <a:defRPr sz="1800" b="1" i="0" u="none" strike="noStrike" cap="none">
                <a:solidFill>
                  <a:schemeClr val="lt1"/>
                </a:solidFill>
                <a:latin typeface="Play"/>
                <a:ea typeface="Play"/>
                <a:cs typeface="Play"/>
                <a:sym typeface="Play"/>
              </a:defRPr>
            </a:lvl2pPr>
            <a:lvl3pPr marR="0" lvl="2" algn="ctr" rtl="0">
              <a:lnSpc>
                <a:spcPct val="100000"/>
              </a:lnSpc>
              <a:spcBef>
                <a:spcPts val="0"/>
              </a:spcBef>
              <a:spcAft>
                <a:spcPts val="0"/>
              </a:spcAft>
              <a:buClr>
                <a:schemeClr val="lt1"/>
              </a:buClr>
              <a:buSzPts val="1800"/>
              <a:buFont typeface="Play"/>
              <a:buNone/>
              <a:defRPr sz="1800" b="1" i="0" u="none" strike="noStrike" cap="none">
                <a:solidFill>
                  <a:schemeClr val="lt1"/>
                </a:solidFill>
                <a:latin typeface="Play"/>
                <a:ea typeface="Play"/>
                <a:cs typeface="Play"/>
                <a:sym typeface="Play"/>
              </a:defRPr>
            </a:lvl3pPr>
            <a:lvl4pPr marR="0" lvl="3" algn="ctr" rtl="0">
              <a:lnSpc>
                <a:spcPct val="100000"/>
              </a:lnSpc>
              <a:spcBef>
                <a:spcPts val="0"/>
              </a:spcBef>
              <a:spcAft>
                <a:spcPts val="0"/>
              </a:spcAft>
              <a:buClr>
                <a:schemeClr val="lt1"/>
              </a:buClr>
              <a:buSzPts val="1800"/>
              <a:buFont typeface="Play"/>
              <a:buNone/>
              <a:defRPr sz="1800" b="1" i="0" u="none" strike="noStrike" cap="none">
                <a:solidFill>
                  <a:schemeClr val="lt1"/>
                </a:solidFill>
                <a:latin typeface="Play"/>
                <a:ea typeface="Play"/>
                <a:cs typeface="Play"/>
                <a:sym typeface="Play"/>
              </a:defRPr>
            </a:lvl4pPr>
            <a:lvl5pPr marR="0" lvl="4" algn="ctr" rtl="0">
              <a:lnSpc>
                <a:spcPct val="100000"/>
              </a:lnSpc>
              <a:spcBef>
                <a:spcPts val="0"/>
              </a:spcBef>
              <a:spcAft>
                <a:spcPts val="0"/>
              </a:spcAft>
              <a:buClr>
                <a:schemeClr val="lt1"/>
              </a:buClr>
              <a:buSzPts val="1800"/>
              <a:buFont typeface="Play"/>
              <a:buNone/>
              <a:defRPr sz="1800" b="1" i="0" u="none" strike="noStrike" cap="none">
                <a:solidFill>
                  <a:schemeClr val="lt1"/>
                </a:solidFill>
                <a:latin typeface="Play"/>
                <a:ea typeface="Play"/>
                <a:cs typeface="Play"/>
                <a:sym typeface="Play"/>
              </a:defRPr>
            </a:lvl5pPr>
            <a:lvl6pPr marR="0" lvl="5" algn="ctr" rtl="0">
              <a:lnSpc>
                <a:spcPct val="100000"/>
              </a:lnSpc>
              <a:spcBef>
                <a:spcPts val="0"/>
              </a:spcBef>
              <a:spcAft>
                <a:spcPts val="0"/>
              </a:spcAft>
              <a:buClr>
                <a:schemeClr val="lt1"/>
              </a:buClr>
              <a:buSzPts val="1800"/>
              <a:buFont typeface="Play"/>
              <a:buNone/>
              <a:defRPr sz="1800" b="1" i="0" u="none" strike="noStrike" cap="none">
                <a:solidFill>
                  <a:schemeClr val="lt1"/>
                </a:solidFill>
                <a:latin typeface="Play"/>
                <a:ea typeface="Play"/>
                <a:cs typeface="Play"/>
                <a:sym typeface="Play"/>
              </a:defRPr>
            </a:lvl6pPr>
            <a:lvl7pPr marR="0" lvl="6" algn="ctr" rtl="0">
              <a:lnSpc>
                <a:spcPct val="100000"/>
              </a:lnSpc>
              <a:spcBef>
                <a:spcPts val="0"/>
              </a:spcBef>
              <a:spcAft>
                <a:spcPts val="0"/>
              </a:spcAft>
              <a:buClr>
                <a:schemeClr val="lt1"/>
              </a:buClr>
              <a:buSzPts val="1800"/>
              <a:buFont typeface="Play"/>
              <a:buNone/>
              <a:defRPr sz="1800" b="1" i="0" u="none" strike="noStrike" cap="none">
                <a:solidFill>
                  <a:schemeClr val="lt1"/>
                </a:solidFill>
                <a:latin typeface="Play"/>
                <a:ea typeface="Play"/>
                <a:cs typeface="Play"/>
                <a:sym typeface="Play"/>
              </a:defRPr>
            </a:lvl7pPr>
            <a:lvl8pPr marR="0" lvl="7" algn="ctr" rtl="0">
              <a:lnSpc>
                <a:spcPct val="100000"/>
              </a:lnSpc>
              <a:spcBef>
                <a:spcPts val="0"/>
              </a:spcBef>
              <a:spcAft>
                <a:spcPts val="0"/>
              </a:spcAft>
              <a:buClr>
                <a:schemeClr val="lt1"/>
              </a:buClr>
              <a:buSzPts val="1800"/>
              <a:buFont typeface="Play"/>
              <a:buNone/>
              <a:defRPr sz="1800" b="1" i="0" u="none" strike="noStrike" cap="none">
                <a:solidFill>
                  <a:schemeClr val="lt1"/>
                </a:solidFill>
                <a:latin typeface="Play"/>
                <a:ea typeface="Play"/>
                <a:cs typeface="Play"/>
                <a:sym typeface="Play"/>
              </a:defRPr>
            </a:lvl8pPr>
            <a:lvl9pPr marR="0" lvl="8" algn="ctr" rtl="0">
              <a:lnSpc>
                <a:spcPct val="100000"/>
              </a:lnSpc>
              <a:spcBef>
                <a:spcPts val="0"/>
              </a:spcBef>
              <a:spcAft>
                <a:spcPts val="0"/>
              </a:spcAft>
              <a:buClr>
                <a:schemeClr val="lt1"/>
              </a:buClr>
              <a:buSzPts val="1800"/>
              <a:buFont typeface="Play"/>
              <a:buNone/>
              <a:defRPr sz="1800" b="1" i="0" u="none" strike="noStrike" cap="none">
                <a:solidFill>
                  <a:schemeClr val="lt1"/>
                </a:solidFill>
                <a:latin typeface="Play"/>
                <a:ea typeface="Play"/>
                <a:cs typeface="Play"/>
                <a:sym typeface="Play"/>
              </a:defRPr>
            </a:lvl9pPr>
          </a:lstStyle>
          <a:p>
            <a:r>
              <a:rPr lang="es-BO" sz="2400" dirty="0"/>
              <a:t>MANEJO DE CONSULTAS</a:t>
            </a:r>
          </a:p>
        </p:txBody>
      </p:sp>
    </p:spTree>
    <p:extLst>
      <p:ext uri="{BB962C8B-B14F-4D97-AF65-F5344CB8AC3E}">
        <p14:creationId xmlns:p14="http://schemas.microsoft.com/office/powerpoint/2010/main" val="3414988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p41"/>
          <p:cNvSpPr/>
          <p:nvPr/>
        </p:nvSpPr>
        <p:spPr>
          <a:xfrm>
            <a:off x="3797225" y="3845675"/>
            <a:ext cx="4502400" cy="376500"/>
          </a:xfrm>
          <a:prstGeom prst="roundRect">
            <a:avLst>
              <a:gd name="adj" fmla="val 20491"/>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41"/>
          <p:cNvSpPr/>
          <p:nvPr/>
        </p:nvSpPr>
        <p:spPr>
          <a:xfrm>
            <a:off x="1104900" y="893000"/>
            <a:ext cx="2286000" cy="1383600"/>
          </a:xfrm>
          <a:prstGeom prst="roundRect">
            <a:avLst>
              <a:gd name="adj" fmla="val 10308"/>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41"/>
          <p:cNvSpPr txBox="1">
            <a:spLocks noGrp="1"/>
          </p:cNvSpPr>
          <p:nvPr>
            <p:ph type="title"/>
          </p:nvPr>
        </p:nvSpPr>
        <p:spPr>
          <a:xfrm>
            <a:off x="3755565" y="898863"/>
            <a:ext cx="4585720" cy="2250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MANEJO </a:t>
            </a:r>
            <a:br>
              <a:rPr lang="en" dirty="0"/>
            </a:br>
            <a:r>
              <a:rPr lang="en" dirty="0"/>
              <a:t>DE </a:t>
            </a:r>
            <a:r>
              <a:rPr lang="en" dirty="0">
                <a:solidFill>
                  <a:schemeClr val="accent1"/>
                </a:solidFill>
              </a:rPr>
              <a:t>CONCEPTOS</a:t>
            </a:r>
            <a:endParaRPr dirty="0">
              <a:solidFill>
                <a:schemeClr val="accent1"/>
              </a:solidFill>
            </a:endParaRPr>
          </a:p>
        </p:txBody>
      </p:sp>
      <p:grpSp>
        <p:nvGrpSpPr>
          <p:cNvPr id="315" name="Google Shape;315;p41"/>
          <p:cNvGrpSpPr/>
          <p:nvPr/>
        </p:nvGrpSpPr>
        <p:grpSpPr>
          <a:xfrm rot="5400000" flipH="1">
            <a:off x="-1245814" y="632445"/>
            <a:ext cx="2889116" cy="1515289"/>
            <a:chOff x="501775" y="2930146"/>
            <a:chExt cx="2889116" cy="1515289"/>
          </a:xfrm>
        </p:grpSpPr>
        <p:sp>
          <p:nvSpPr>
            <p:cNvPr id="316" name="Google Shape;316;p41"/>
            <p:cNvSpPr/>
            <p:nvPr/>
          </p:nvSpPr>
          <p:spPr>
            <a:xfrm>
              <a:off x="1218588" y="3185544"/>
              <a:ext cx="682065" cy="672767"/>
            </a:xfrm>
            <a:custGeom>
              <a:avLst/>
              <a:gdLst/>
              <a:ahLst/>
              <a:cxnLst/>
              <a:rect l="l" t="t" r="r" b="b"/>
              <a:pathLst>
                <a:path w="15110" h="14904" extrusionOk="0">
                  <a:moveTo>
                    <a:pt x="12484" y="1"/>
                  </a:moveTo>
                  <a:cubicBezTo>
                    <a:pt x="12371" y="1"/>
                    <a:pt x="12259" y="2"/>
                    <a:pt x="12146" y="5"/>
                  </a:cubicBezTo>
                  <a:cubicBezTo>
                    <a:pt x="9037" y="78"/>
                    <a:pt x="6146" y="1379"/>
                    <a:pt x="4001" y="3644"/>
                  </a:cubicBezTo>
                  <a:cubicBezTo>
                    <a:pt x="1904" y="5837"/>
                    <a:pt x="772" y="8705"/>
                    <a:pt x="796" y="11741"/>
                  </a:cubicBezTo>
                  <a:cubicBezTo>
                    <a:pt x="772" y="11813"/>
                    <a:pt x="772" y="12006"/>
                    <a:pt x="724" y="12271"/>
                  </a:cubicBezTo>
                  <a:cubicBezTo>
                    <a:pt x="675" y="12729"/>
                    <a:pt x="531" y="13428"/>
                    <a:pt x="242" y="14103"/>
                  </a:cubicBezTo>
                  <a:cubicBezTo>
                    <a:pt x="193" y="14271"/>
                    <a:pt x="121" y="14392"/>
                    <a:pt x="73" y="14512"/>
                  </a:cubicBezTo>
                  <a:cubicBezTo>
                    <a:pt x="1" y="14633"/>
                    <a:pt x="49" y="14801"/>
                    <a:pt x="169" y="14874"/>
                  </a:cubicBezTo>
                  <a:lnTo>
                    <a:pt x="217" y="14898"/>
                  </a:lnTo>
                  <a:cubicBezTo>
                    <a:pt x="238" y="14902"/>
                    <a:pt x="258" y="14904"/>
                    <a:pt x="279" y="14904"/>
                  </a:cubicBezTo>
                  <a:cubicBezTo>
                    <a:pt x="383" y="14904"/>
                    <a:pt x="491" y="14854"/>
                    <a:pt x="531" y="14753"/>
                  </a:cubicBezTo>
                  <a:cubicBezTo>
                    <a:pt x="603" y="14633"/>
                    <a:pt x="675" y="14488"/>
                    <a:pt x="748" y="14319"/>
                  </a:cubicBezTo>
                  <a:cubicBezTo>
                    <a:pt x="1037" y="13572"/>
                    <a:pt x="1181" y="12825"/>
                    <a:pt x="1254" y="12343"/>
                  </a:cubicBezTo>
                  <a:cubicBezTo>
                    <a:pt x="1302" y="12054"/>
                    <a:pt x="1302" y="11837"/>
                    <a:pt x="1302" y="11765"/>
                  </a:cubicBezTo>
                  <a:lnTo>
                    <a:pt x="1302" y="11741"/>
                  </a:lnTo>
                  <a:cubicBezTo>
                    <a:pt x="1302" y="8849"/>
                    <a:pt x="2386" y="6102"/>
                    <a:pt x="4386" y="4006"/>
                  </a:cubicBezTo>
                  <a:cubicBezTo>
                    <a:pt x="6435" y="1837"/>
                    <a:pt x="9182" y="608"/>
                    <a:pt x="12170" y="536"/>
                  </a:cubicBezTo>
                  <a:cubicBezTo>
                    <a:pt x="12277" y="533"/>
                    <a:pt x="12384" y="531"/>
                    <a:pt x="12491" y="531"/>
                  </a:cubicBezTo>
                  <a:cubicBezTo>
                    <a:pt x="13256" y="531"/>
                    <a:pt x="14033" y="608"/>
                    <a:pt x="14772" y="777"/>
                  </a:cubicBezTo>
                  <a:cubicBezTo>
                    <a:pt x="14787" y="779"/>
                    <a:pt x="14802" y="780"/>
                    <a:pt x="14817" y="780"/>
                  </a:cubicBezTo>
                  <a:cubicBezTo>
                    <a:pt x="14946" y="780"/>
                    <a:pt x="15064" y="689"/>
                    <a:pt x="15086" y="560"/>
                  </a:cubicBezTo>
                  <a:cubicBezTo>
                    <a:pt x="15110" y="415"/>
                    <a:pt x="15013" y="295"/>
                    <a:pt x="14893" y="246"/>
                  </a:cubicBezTo>
                  <a:cubicBezTo>
                    <a:pt x="14090" y="77"/>
                    <a:pt x="13287" y="1"/>
                    <a:pt x="124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41"/>
            <p:cNvSpPr/>
            <p:nvPr/>
          </p:nvSpPr>
          <p:spPr>
            <a:xfrm>
              <a:off x="2045270" y="3266660"/>
              <a:ext cx="263302" cy="821097"/>
            </a:xfrm>
            <a:custGeom>
              <a:avLst/>
              <a:gdLst/>
              <a:ahLst/>
              <a:cxnLst/>
              <a:rect l="l" t="t" r="r" b="b"/>
              <a:pathLst>
                <a:path w="5833" h="18190" extrusionOk="0">
                  <a:moveTo>
                    <a:pt x="293" y="0"/>
                  </a:moveTo>
                  <a:cubicBezTo>
                    <a:pt x="205" y="0"/>
                    <a:pt x="119" y="44"/>
                    <a:pt x="73" y="136"/>
                  </a:cubicBezTo>
                  <a:cubicBezTo>
                    <a:pt x="1" y="257"/>
                    <a:pt x="25" y="401"/>
                    <a:pt x="145" y="498"/>
                  </a:cubicBezTo>
                  <a:cubicBezTo>
                    <a:pt x="1206" y="1148"/>
                    <a:pt x="2121" y="1992"/>
                    <a:pt x="2893" y="2980"/>
                  </a:cubicBezTo>
                  <a:cubicBezTo>
                    <a:pt x="4387" y="4884"/>
                    <a:pt x="5206" y="7173"/>
                    <a:pt x="5278" y="9583"/>
                  </a:cubicBezTo>
                  <a:cubicBezTo>
                    <a:pt x="5278" y="9992"/>
                    <a:pt x="5302" y="11486"/>
                    <a:pt x="5013" y="13510"/>
                  </a:cubicBezTo>
                  <a:cubicBezTo>
                    <a:pt x="4820" y="14980"/>
                    <a:pt x="4531" y="16450"/>
                    <a:pt x="4122" y="17848"/>
                  </a:cubicBezTo>
                  <a:cubicBezTo>
                    <a:pt x="4073" y="17993"/>
                    <a:pt x="4170" y="18137"/>
                    <a:pt x="4314" y="18185"/>
                  </a:cubicBezTo>
                  <a:cubicBezTo>
                    <a:pt x="4330" y="18188"/>
                    <a:pt x="4345" y="18190"/>
                    <a:pt x="4361" y="18190"/>
                  </a:cubicBezTo>
                  <a:cubicBezTo>
                    <a:pt x="4470" y="18190"/>
                    <a:pt x="4586" y="18119"/>
                    <a:pt x="4628" y="17993"/>
                  </a:cubicBezTo>
                  <a:cubicBezTo>
                    <a:pt x="5037" y="16571"/>
                    <a:pt x="5351" y="15077"/>
                    <a:pt x="5543" y="13583"/>
                  </a:cubicBezTo>
                  <a:cubicBezTo>
                    <a:pt x="5832" y="11510"/>
                    <a:pt x="5808" y="9992"/>
                    <a:pt x="5808" y="9583"/>
                  </a:cubicBezTo>
                  <a:cubicBezTo>
                    <a:pt x="5736" y="7028"/>
                    <a:pt x="4869" y="4643"/>
                    <a:pt x="3302" y="2667"/>
                  </a:cubicBezTo>
                  <a:cubicBezTo>
                    <a:pt x="2507" y="1630"/>
                    <a:pt x="1519" y="739"/>
                    <a:pt x="435" y="40"/>
                  </a:cubicBezTo>
                  <a:cubicBezTo>
                    <a:pt x="391" y="14"/>
                    <a:pt x="342" y="0"/>
                    <a:pt x="2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41"/>
            <p:cNvSpPr/>
            <p:nvPr/>
          </p:nvSpPr>
          <p:spPr>
            <a:xfrm>
              <a:off x="1456789" y="3271580"/>
              <a:ext cx="765845" cy="905463"/>
            </a:xfrm>
            <a:custGeom>
              <a:avLst/>
              <a:gdLst/>
              <a:ahLst/>
              <a:cxnLst/>
              <a:rect l="l" t="t" r="r" b="b"/>
              <a:pathLst>
                <a:path w="16966" h="20059" extrusionOk="0">
                  <a:moveTo>
                    <a:pt x="7164" y="0"/>
                  </a:moveTo>
                  <a:cubicBezTo>
                    <a:pt x="7082" y="0"/>
                    <a:pt x="6999" y="1"/>
                    <a:pt x="6917" y="3"/>
                  </a:cubicBezTo>
                  <a:cubicBezTo>
                    <a:pt x="4314" y="75"/>
                    <a:pt x="1881" y="1136"/>
                    <a:pt x="97" y="3039"/>
                  </a:cubicBezTo>
                  <a:cubicBezTo>
                    <a:pt x="1" y="3136"/>
                    <a:pt x="1" y="3305"/>
                    <a:pt x="97" y="3401"/>
                  </a:cubicBezTo>
                  <a:cubicBezTo>
                    <a:pt x="158" y="3449"/>
                    <a:pt x="230" y="3473"/>
                    <a:pt x="299" y="3473"/>
                  </a:cubicBezTo>
                  <a:cubicBezTo>
                    <a:pt x="368" y="3473"/>
                    <a:pt x="435" y="3449"/>
                    <a:pt x="483" y="3401"/>
                  </a:cubicBezTo>
                  <a:cubicBezTo>
                    <a:pt x="2170" y="1618"/>
                    <a:pt x="4483" y="582"/>
                    <a:pt x="6941" y="533"/>
                  </a:cubicBezTo>
                  <a:cubicBezTo>
                    <a:pt x="7020" y="531"/>
                    <a:pt x="7099" y="530"/>
                    <a:pt x="7177" y="530"/>
                  </a:cubicBezTo>
                  <a:cubicBezTo>
                    <a:pt x="8035" y="530"/>
                    <a:pt x="8873" y="650"/>
                    <a:pt x="9712" y="871"/>
                  </a:cubicBezTo>
                  <a:cubicBezTo>
                    <a:pt x="11592" y="1425"/>
                    <a:pt x="13231" y="2509"/>
                    <a:pt x="14435" y="4052"/>
                  </a:cubicBezTo>
                  <a:cubicBezTo>
                    <a:pt x="15689" y="5618"/>
                    <a:pt x="16363" y="7522"/>
                    <a:pt x="16412" y="9522"/>
                  </a:cubicBezTo>
                  <a:cubicBezTo>
                    <a:pt x="16412" y="9907"/>
                    <a:pt x="16436" y="11257"/>
                    <a:pt x="16171" y="13160"/>
                  </a:cubicBezTo>
                  <a:cubicBezTo>
                    <a:pt x="15881" y="15426"/>
                    <a:pt x="15303" y="17643"/>
                    <a:pt x="14484" y="19691"/>
                  </a:cubicBezTo>
                  <a:cubicBezTo>
                    <a:pt x="14435" y="19836"/>
                    <a:pt x="14508" y="19980"/>
                    <a:pt x="14652" y="20028"/>
                  </a:cubicBezTo>
                  <a:lnTo>
                    <a:pt x="14676" y="20052"/>
                  </a:lnTo>
                  <a:cubicBezTo>
                    <a:pt x="14696" y="20056"/>
                    <a:pt x="14716" y="20058"/>
                    <a:pt x="14737" y="20058"/>
                  </a:cubicBezTo>
                  <a:cubicBezTo>
                    <a:pt x="14841" y="20058"/>
                    <a:pt x="14949" y="20005"/>
                    <a:pt x="14990" y="19884"/>
                  </a:cubicBezTo>
                  <a:cubicBezTo>
                    <a:pt x="15809" y="17787"/>
                    <a:pt x="16387" y="15546"/>
                    <a:pt x="16701" y="13233"/>
                  </a:cubicBezTo>
                  <a:cubicBezTo>
                    <a:pt x="16966" y="11281"/>
                    <a:pt x="16942" y="9883"/>
                    <a:pt x="16942" y="9522"/>
                  </a:cubicBezTo>
                  <a:cubicBezTo>
                    <a:pt x="16893" y="7401"/>
                    <a:pt x="16171" y="5401"/>
                    <a:pt x="14845" y="3714"/>
                  </a:cubicBezTo>
                  <a:cubicBezTo>
                    <a:pt x="13568" y="2100"/>
                    <a:pt x="11833" y="943"/>
                    <a:pt x="9857" y="365"/>
                  </a:cubicBezTo>
                  <a:cubicBezTo>
                    <a:pt x="8973" y="122"/>
                    <a:pt x="8070" y="0"/>
                    <a:pt x="71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41"/>
            <p:cNvSpPr/>
            <p:nvPr/>
          </p:nvSpPr>
          <p:spPr>
            <a:xfrm>
              <a:off x="1261019" y="3518899"/>
              <a:ext cx="144719" cy="427656"/>
            </a:xfrm>
            <a:custGeom>
              <a:avLst/>
              <a:gdLst/>
              <a:ahLst/>
              <a:cxnLst/>
              <a:rect l="l" t="t" r="r" b="b"/>
              <a:pathLst>
                <a:path w="3206" h="9474" extrusionOk="0">
                  <a:moveTo>
                    <a:pt x="2905" y="0"/>
                  </a:moveTo>
                  <a:cubicBezTo>
                    <a:pt x="2800" y="0"/>
                    <a:pt x="2705" y="55"/>
                    <a:pt x="2651" y="163"/>
                  </a:cubicBezTo>
                  <a:cubicBezTo>
                    <a:pt x="2025" y="1488"/>
                    <a:pt x="1735" y="2910"/>
                    <a:pt x="1735" y="4380"/>
                  </a:cubicBezTo>
                  <a:cubicBezTo>
                    <a:pt x="1735" y="4477"/>
                    <a:pt x="1735" y="4742"/>
                    <a:pt x="1687" y="5127"/>
                  </a:cubicBezTo>
                  <a:cubicBezTo>
                    <a:pt x="1591" y="5705"/>
                    <a:pt x="1422" y="6597"/>
                    <a:pt x="1061" y="7465"/>
                  </a:cubicBezTo>
                  <a:cubicBezTo>
                    <a:pt x="772" y="8115"/>
                    <a:pt x="458" y="8621"/>
                    <a:pt x="97" y="9007"/>
                  </a:cubicBezTo>
                  <a:cubicBezTo>
                    <a:pt x="0" y="9127"/>
                    <a:pt x="0" y="9296"/>
                    <a:pt x="97" y="9392"/>
                  </a:cubicBezTo>
                  <a:cubicBezTo>
                    <a:pt x="145" y="9417"/>
                    <a:pt x="169" y="9441"/>
                    <a:pt x="217" y="9465"/>
                  </a:cubicBezTo>
                  <a:cubicBezTo>
                    <a:pt x="241" y="9471"/>
                    <a:pt x="265" y="9474"/>
                    <a:pt x="289" y="9474"/>
                  </a:cubicBezTo>
                  <a:cubicBezTo>
                    <a:pt x="360" y="9474"/>
                    <a:pt x="428" y="9447"/>
                    <a:pt x="482" y="9392"/>
                  </a:cubicBezTo>
                  <a:cubicBezTo>
                    <a:pt x="892" y="8935"/>
                    <a:pt x="1253" y="8380"/>
                    <a:pt x="1543" y="7681"/>
                  </a:cubicBezTo>
                  <a:cubicBezTo>
                    <a:pt x="1928" y="6742"/>
                    <a:pt x="2121" y="5826"/>
                    <a:pt x="2193" y="5199"/>
                  </a:cubicBezTo>
                  <a:cubicBezTo>
                    <a:pt x="2266" y="4790"/>
                    <a:pt x="2266" y="4477"/>
                    <a:pt x="2266" y="4404"/>
                  </a:cubicBezTo>
                  <a:lnTo>
                    <a:pt x="2266" y="4380"/>
                  </a:lnTo>
                  <a:cubicBezTo>
                    <a:pt x="2266" y="2982"/>
                    <a:pt x="2555" y="1633"/>
                    <a:pt x="3133" y="380"/>
                  </a:cubicBezTo>
                  <a:cubicBezTo>
                    <a:pt x="3205" y="259"/>
                    <a:pt x="3133" y="91"/>
                    <a:pt x="3013" y="18"/>
                  </a:cubicBezTo>
                  <a:cubicBezTo>
                    <a:pt x="2976" y="6"/>
                    <a:pt x="2940" y="0"/>
                    <a:pt x="29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41"/>
            <p:cNvSpPr/>
            <p:nvPr/>
          </p:nvSpPr>
          <p:spPr>
            <a:xfrm>
              <a:off x="1992006" y="3788245"/>
              <a:ext cx="140340" cy="439934"/>
            </a:xfrm>
            <a:custGeom>
              <a:avLst/>
              <a:gdLst/>
              <a:ahLst/>
              <a:cxnLst/>
              <a:rect l="l" t="t" r="r" b="b"/>
              <a:pathLst>
                <a:path w="3109" h="9746" extrusionOk="0">
                  <a:moveTo>
                    <a:pt x="2830" y="0"/>
                  </a:moveTo>
                  <a:cubicBezTo>
                    <a:pt x="2699" y="0"/>
                    <a:pt x="2578" y="112"/>
                    <a:pt x="2578" y="245"/>
                  </a:cubicBezTo>
                  <a:cubicBezTo>
                    <a:pt x="2530" y="630"/>
                    <a:pt x="2482" y="1040"/>
                    <a:pt x="2434" y="1449"/>
                  </a:cubicBezTo>
                  <a:cubicBezTo>
                    <a:pt x="2121" y="3811"/>
                    <a:pt x="1494" y="6076"/>
                    <a:pt x="602" y="8197"/>
                  </a:cubicBezTo>
                  <a:cubicBezTo>
                    <a:pt x="434" y="8582"/>
                    <a:pt x="265" y="8992"/>
                    <a:pt x="72" y="9378"/>
                  </a:cubicBezTo>
                  <a:cubicBezTo>
                    <a:pt x="0" y="9498"/>
                    <a:pt x="48" y="9667"/>
                    <a:pt x="193" y="9715"/>
                  </a:cubicBezTo>
                  <a:lnTo>
                    <a:pt x="241" y="9739"/>
                  </a:lnTo>
                  <a:cubicBezTo>
                    <a:pt x="261" y="9743"/>
                    <a:pt x="281" y="9745"/>
                    <a:pt x="301" y="9745"/>
                  </a:cubicBezTo>
                  <a:cubicBezTo>
                    <a:pt x="400" y="9745"/>
                    <a:pt x="494" y="9695"/>
                    <a:pt x="554" y="9594"/>
                  </a:cubicBezTo>
                  <a:cubicBezTo>
                    <a:pt x="747" y="9209"/>
                    <a:pt x="916" y="8799"/>
                    <a:pt x="1084" y="8390"/>
                  </a:cubicBezTo>
                  <a:cubicBezTo>
                    <a:pt x="2000" y="6245"/>
                    <a:pt x="2627" y="3931"/>
                    <a:pt x="2964" y="1522"/>
                  </a:cubicBezTo>
                  <a:cubicBezTo>
                    <a:pt x="3012" y="1112"/>
                    <a:pt x="3060" y="702"/>
                    <a:pt x="3109" y="293"/>
                  </a:cubicBezTo>
                  <a:cubicBezTo>
                    <a:pt x="3109" y="148"/>
                    <a:pt x="3012" y="4"/>
                    <a:pt x="2868" y="4"/>
                  </a:cubicBezTo>
                  <a:cubicBezTo>
                    <a:pt x="2855" y="1"/>
                    <a:pt x="2843" y="0"/>
                    <a:pt x="283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41"/>
            <p:cNvSpPr/>
            <p:nvPr/>
          </p:nvSpPr>
          <p:spPr>
            <a:xfrm>
              <a:off x="1640641" y="3357480"/>
              <a:ext cx="450362" cy="194553"/>
            </a:xfrm>
            <a:custGeom>
              <a:avLst/>
              <a:gdLst/>
              <a:ahLst/>
              <a:cxnLst/>
              <a:rect l="l" t="t" r="r" b="b"/>
              <a:pathLst>
                <a:path w="9977" h="4310" extrusionOk="0">
                  <a:moveTo>
                    <a:pt x="3137" y="0"/>
                  </a:moveTo>
                  <a:cubicBezTo>
                    <a:pt x="3056" y="0"/>
                    <a:pt x="2974" y="1"/>
                    <a:pt x="2892" y="4"/>
                  </a:cubicBezTo>
                  <a:cubicBezTo>
                    <a:pt x="1977" y="28"/>
                    <a:pt x="1061" y="197"/>
                    <a:pt x="217" y="534"/>
                  </a:cubicBezTo>
                  <a:cubicBezTo>
                    <a:pt x="73" y="582"/>
                    <a:pt x="1" y="751"/>
                    <a:pt x="73" y="871"/>
                  </a:cubicBezTo>
                  <a:cubicBezTo>
                    <a:pt x="111" y="986"/>
                    <a:pt x="209" y="1055"/>
                    <a:pt x="321" y="1055"/>
                  </a:cubicBezTo>
                  <a:cubicBezTo>
                    <a:pt x="350" y="1055"/>
                    <a:pt x="380" y="1050"/>
                    <a:pt x="410" y="1040"/>
                  </a:cubicBezTo>
                  <a:cubicBezTo>
                    <a:pt x="1205" y="727"/>
                    <a:pt x="2049" y="534"/>
                    <a:pt x="2916" y="534"/>
                  </a:cubicBezTo>
                  <a:cubicBezTo>
                    <a:pt x="2992" y="532"/>
                    <a:pt x="3067" y="530"/>
                    <a:pt x="3143" y="530"/>
                  </a:cubicBezTo>
                  <a:cubicBezTo>
                    <a:pt x="3814" y="530"/>
                    <a:pt x="4481" y="626"/>
                    <a:pt x="5109" y="799"/>
                  </a:cubicBezTo>
                  <a:cubicBezTo>
                    <a:pt x="6603" y="1233"/>
                    <a:pt x="7905" y="2100"/>
                    <a:pt x="8868" y="3329"/>
                  </a:cubicBezTo>
                  <a:cubicBezTo>
                    <a:pt x="9085" y="3594"/>
                    <a:pt x="9278" y="3884"/>
                    <a:pt x="9447" y="4173"/>
                  </a:cubicBezTo>
                  <a:cubicBezTo>
                    <a:pt x="9495" y="4245"/>
                    <a:pt x="9543" y="4269"/>
                    <a:pt x="9615" y="4293"/>
                  </a:cubicBezTo>
                  <a:cubicBezTo>
                    <a:pt x="9635" y="4303"/>
                    <a:pt x="9660" y="4309"/>
                    <a:pt x="9686" y="4309"/>
                  </a:cubicBezTo>
                  <a:cubicBezTo>
                    <a:pt x="9724" y="4309"/>
                    <a:pt x="9766" y="4297"/>
                    <a:pt x="9808" y="4269"/>
                  </a:cubicBezTo>
                  <a:cubicBezTo>
                    <a:pt x="9929" y="4197"/>
                    <a:pt x="9977" y="4028"/>
                    <a:pt x="9905" y="3908"/>
                  </a:cubicBezTo>
                  <a:cubicBezTo>
                    <a:pt x="9712" y="3594"/>
                    <a:pt x="9519" y="3281"/>
                    <a:pt x="9278" y="2992"/>
                  </a:cubicBezTo>
                  <a:cubicBezTo>
                    <a:pt x="8242" y="1691"/>
                    <a:pt x="6868" y="751"/>
                    <a:pt x="5254" y="293"/>
                  </a:cubicBezTo>
                  <a:cubicBezTo>
                    <a:pt x="4560" y="98"/>
                    <a:pt x="3866" y="0"/>
                    <a:pt x="313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41"/>
            <p:cNvSpPr/>
            <p:nvPr/>
          </p:nvSpPr>
          <p:spPr>
            <a:xfrm>
              <a:off x="1308867" y="3414040"/>
              <a:ext cx="295938" cy="604334"/>
            </a:xfrm>
            <a:custGeom>
              <a:avLst/>
              <a:gdLst/>
              <a:ahLst/>
              <a:cxnLst/>
              <a:rect l="l" t="t" r="r" b="b"/>
              <a:pathLst>
                <a:path w="6556" h="13388" extrusionOk="0">
                  <a:moveTo>
                    <a:pt x="6244" y="1"/>
                  </a:moveTo>
                  <a:cubicBezTo>
                    <a:pt x="6192" y="1"/>
                    <a:pt x="6142" y="17"/>
                    <a:pt x="6097" y="52"/>
                  </a:cubicBezTo>
                  <a:cubicBezTo>
                    <a:pt x="5615" y="365"/>
                    <a:pt x="5158" y="751"/>
                    <a:pt x="4748" y="1185"/>
                  </a:cubicBezTo>
                  <a:cubicBezTo>
                    <a:pt x="3326" y="2679"/>
                    <a:pt x="2555" y="4655"/>
                    <a:pt x="2579" y="6727"/>
                  </a:cubicBezTo>
                  <a:cubicBezTo>
                    <a:pt x="2579" y="6800"/>
                    <a:pt x="2579" y="7161"/>
                    <a:pt x="2507" y="7715"/>
                  </a:cubicBezTo>
                  <a:cubicBezTo>
                    <a:pt x="2410" y="8414"/>
                    <a:pt x="2194" y="9450"/>
                    <a:pt x="1760" y="10535"/>
                  </a:cubicBezTo>
                  <a:cubicBezTo>
                    <a:pt x="1326" y="11547"/>
                    <a:pt x="796" y="12318"/>
                    <a:pt x="121" y="12920"/>
                  </a:cubicBezTo>
                  <a:cubicBezTo>
                    <a:pt x="25" y="13041"/>
                    <a:pt x="1" y="13185"/>
                    <a:pt x="97" y="13306"/>
                  </a:cubicBezTo>
                  <a:cubicBezTo>
                    <a:pt x="145" y="13354"/>
                    <a:pt x="193" y="13378"/>
                    <a:pt x="218" y="13378"/>
                  </a:cubicBezTo>
                  <a:cubicBezTo>
                    <a:pt x="243" y="13385"/>
                    <a:pt x="269" y="13388"/>
                    <a:pt x="295" y="13388"/>
                  </a:cubicBezTo>
                  <a:cubicBezTo>
                    <a:pt x="364" y="13388"/>
                    <a:pt x="430" y="13365"/>
                    <a:pt x="483" y="13330"/>
                  </a:cubicBezTo>
                  <a:cubicBezTo>
                    <a:pt x="1206" y="12655"/>
                    <a:pt x="1784" y="11812"/>
                    <a:pt x="2242" y="10752"/>
                  </a:cubicBezTo>
                  <a:cubicBezTo>
                    <a:pt x="2724" y="9619"/>
                    <a:pt x="2941" y="8510"/>
                    <a:pt x="3037" y="7763"/>
                  </a:cubicBezTo>
                  <a:cubicBezTo>
                    <a:pt x="3109" y="7209"/>
                    <a:pt x="3109" y="6800"/>
                    <a:pt x="3109" y="6727"/>
                  </a:cubicBezTo>
                  <a:lnTo>
                    <a:pt x="3109" y="6703"/>
                  </a:lnTo>
                  <a:cubicBezTo>
                    <a:pt x="3085" y="4775"/>
                    <a:pt x="3808" y="2944"/>
                    <a:pt x="5134" y="1546"/>
                  </a:cubicBezTo>
                  <a:cubicBezTo>
                    <a:pt x="5519" y="1161"/>
                    <a:pt x="5929" y="799"/>
                    <a:pt x="6387" y="486"/>
                  </a:cubicBezTo>
                  <a:cubicBezTo>
                    <a:pt x="6531" y="414"/>
                    <a:pt x="6555" y="245"/>
                    <a:pt x="6483" y="124"/>
                  </a:cubicBezTo>
                  <a:cubicBezTo>
                    <a:pt x="6422" y="48"/>
                    <a:pt x="6332" y="1"/>
                    <a:pt x="62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41"/>
            <p:cNvSpPr/>
            <p:nvPr/>
          </p:nvSpPr>
          <p:spPr>
            <a:xfrm>
              <a:off x="1261019" y="3599653"/>
              <a:ext cx="115333" cy="346901"/>
            </a:xfrm>
            <a:custGeom>
              <a:avLst/>
              <a:gdLst/>
              <a:ahLst/>
              <a:cxnLst/>
              <a:rect l="l" t="t" r="r" b="b"/>
              <a:pathLst>
                <a:path w="2555" h="7685" extrusionOk="0">
                  <a:moveTo>
                    <a:pt x="2262" y="0"/>
                  </a:moveTo>
                  <a:cubicBezTo>
                    <a:pt x="2146" y="0"/>
                    <a:pt x="2044" y="86"/>
                    <a:pt x="2025" y="205"/>
                  </a:cubicBezTo>
                  <a:cubicBezTo>
                    <a:pt x="1832" y="977"/>
                    <a:pt x="1735" y="1796"/>
                    <a:pt x="1735" y="2591"/>
                  </a:cubicBezTo>
                  <a:cubicBezTo>
                    <a:pt x="1735" y="2688"/>
                    <a:pt x="1735" y="2953"/>
                    <a:pt x="1687" y="3338"/>
                  </a:cubicBezTo>
                  <a:cubicBezTo>
                    <a:pt x="1591" y="3916"/>
                    <a:pt x="1422" y="4808"/>
                    <a:pt x="1061" y="5676"/>
                  </a:cubicBezTo>
                  <a:cubicBezTo>
                    <a:pt x="772" y="6326"/>
                    <a:pt x="458" y="6832"/>
                    <a:pt x="97" y="7218"/>
                  </a:cubicBezTo>
                  <a:cubicBezTo>
                    <a:pt x="0" y="7338"/>
                    <a:pt x="0" y="7507"/>
                    <a:pt x="97" y="7603"/>
                  </a:cubicBezTo>
                  <a:cubicBezTo>
                    <a:pt x="145" y="7628"/>
                    <a:pt x="169" y="7652"/>
                    <a:pt x="217" y="7676"/>
                  </a:cubicBezTo>
                  <a:cubicBezTo>
                    <a:pt x="241" y="7682"/>
                    <a:pt x="265" y="7685"/>
                    <a:pt x="289" y="7685"/>
                  </a:cubicBezTo>
                  <a:cubicBezTo>
                    <a:pt x="360" y="7685"/>
                    <a:pt x="428" y="7658"/>
                    <a:pt x="482" y="7603"/>
                  </a:cubicBezTo>
                  <a:cubicBezTo>
                    <a:pt x="892" y="7146"/>
                    <a:pt x="1253" y="6591"/>
                    <a:pt x="1543" y="5892"/>
                  </a:cubicBezTo>
                  <a:cubicBezTo>
                    <a:pt x="1928" y="4953"/>
                    <a:pt x="2121" y="4037"/>
                    <a:pt x="2193" y="3410"/>
                  </a:cubicBezTo>
                  <a:cubicBezTo>
                    <a:pt x="2266" y="3001"/>
                    <a:pt x="2266" y="2688"/>
                    <a:pt x="2266" y="2615"/>
                  </a:cubicBezTo>
                  <a:lnTo>
                    <a:pt x="2266" y="2591"/>
                  </a:lnTo>
                  <a:cubicBezTo>
                    <a:pt x="2266" y="1820"/>
                    <a:pt x="2362" y="1073"/>
                    <a:pt x="2531" y="326"/>
                  </a:cubicBezTo>
                  <a:cubicBezTo>
                    <a:pt x="2555" y="181"/>
                    <a:pt x="2482" y="37"/>
                    <a:pt x="2338" y="13"/>
                  </a:cubicBezTo>
                  <a:cubicBezTo>
                    <a:pt x="2312" y="4"/>
                    <a:pt x="2287" y="0"/>
                    <a:pt x="22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41"/>
            <p:cNvSpPr/>
            <p:nvPr/>
          </p:nvSpPr>
          <p:spPr>
            <a:xfrm>
              <a:off x="1308867" y="3421082"/>
              <a:ext cx="286142" cy="597292"/>
            </a:xfrm>
            <a:custGeom>
              <a:avLst/>
              <a:gdLst/>
              <a:ahLst/>
              <a:cxnLst/>
              <a:rect l="l" t="t" r="r" b="b"/>
              <a:pathLst>
                <a:path w="6339" h="13232" extrusionOk="0">
                  <a:moveTo>
                    <a:pt x="6029" y="0"/>
                  </a:moveTo>
                  <a:cubicBezTo>
                    <a:pt x="5978" y="0"/>
                    <a:pt x="5926" y="14"/>
                    <a:pt x="5881" y="41"/>
                  </a:cubicBezTo>
                  <a:cubicBezTo>
                    <a:pt x="5471" y="330"/>
                    <a:pt x="5085" y="667"/>
                    <a:pt x="4748" y="1029"/>
                  </a:cubicBezTo>
                  <a:cubicBezTo>
                    <a:pt x="3326" y="2523"/>
                    <a:pt x="2555" y="4499"/>
                    <a:pt x="2579" y="6571"/>
                  </a:cubicBezTo>
                  <a:cubicBezTo>
                    <a:pt x="2579" y="6644"/>
                    <a:pt x="2579" y="7005"/>
                    <a:pt x="2507" y="7559"/>
                  </a:cubicBezTo>
                  <a:cubicBezTo>
                    <a:pt x="2410" y="8258"/>
                    <a:pt x="2194" y="9294"/>
                    <a:pt x="1760" y="10379"/>
                  </a:cubicBezTo>
                  <a:cubicBezTo>
                    <a:pt x="1326" y="11391"/>
                    <a:pt x="796" y="12162"/>
                    <a:pt x="121" y="12764"/>
                  </a:cubicBezTo>
                  <a:cubicBezTo>
                    <a:pt x="25" y="12885"/>
                    <a:pt x="1" y="13029"/>
                    <a:pt x="97" y="13150"/>
                  </a:cubicBezTo>
                  <a:cubicBezTo>
                    <a:pt x="145" y="13198"/>
                    <a:pt x="193" y="13222"/>
                    <a:pt x="218" y="13222"/>
                  </a:cubicBezTo>
                  <a:cubicBezTo>
                    <a:pt x="243" y="13229"/>
                    <a:pt x="269" y="13232"/>
                    <a:pt x="295" y="13232"/>
                  </a:cubicBezTo>
                  <a:cubicBezTo>
                    <a:pt x="364" y="13232"/>
                    <a:pt x="430" y="13209"/>
                    <a:pt x="483" y="13174"/>
                  </a:cubicBezTo>
                  <a:cubicBezTo>
                    <a:pt x="1206" y="12499"/>
                    <a:pt x="1784" y="11656"/>
                    <a:pt x="2242" y="10596"/>
                  </a:cubicBezTo>
                  <a:cubicBezTo>
                    <a:pt x="2724" y="9463"/>
                    <a:pt x="2941" y="8354"/>
                    <a:pt x="3037" y="7607"/>
                  </a:cubicBezTo>
                  <a:cubicBezTo>
                    <a:pt x="3109" y="7053"/>
                    <a:pt x="3109" y="6644"/>
                    <a:pt x="3109" y="6571"/>
                  </a:cubicBezTo>
                  <a:lnTo>
                    <a:pt x="3109" y="6547"/>
                  </a:lnTo>
                  <a:cubicBezTo>
                    <a:pt x="3085" y="4619"/>
                    <a:pt x="3808" y="2788"/>
                    <a:pt x="5134" y="1390"/>
                  </a:cubicBezTo>
                  <a:cubicBezTo>
                    <a:pt x="5447" y="1053"/>
                    <a:pt x="5808" y="740"/>
                    <a:pt x="6194" y="475"/>
                  </a:cubicBezTo>
                  <a:cubicBezTo>
                    <a:pt x="6314" y="378"/>
                    <a:pt x="6338" y="234"/>
                    <a:pt x="6242" y="113"/>
                  </a:cubicBezTo>
                  <a:cubicBezTo>
                    <a:pt x="6197" y="38"/>
                    <a:pt x="6114" y="0"/>
                    <a:pt x="60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41"/>
            <p:cNvSpPr/>
            <p:nvPr/>
          </p:nvSpPr>
          <p:spPr>
            <a:xfrm>
              <a:off x="1881053" y="3496374"/>
              <a:ext cx="169726" cy="756817"/>
            </a:xfrm>
            <a:custGeom>
              <a:avLst/>
              <a:gdLst/>
              <a:ahLst/>
              <a:cxnLst/>
              <a:rect l="l" t="t" r="r" b="b"/>
              <a:pathLst>
                <a:path w="3760" h="16766" extrusionOk="0">
                  <a:moveTo>
                    <a:pt x="1256" y="0"/>
                  </a:moveTo>
                  <a:cubicBezTo>
                    <a:pt x="1177" y="0"/>
                    <a:pt x="1102" y="38"/>
                    <a:pt x="1060" y="108"/>
                  </a:cubicBezTo>
                  <a:cubicBezTo>
                    <a:pt x="964" y="228"/>
                    <a:pt x="988" y="397"/>
                    <a:pt x="1109" y="469"/>
                  </a:cubicBezTo>
                  <a:cubicBezTo>
                    <a:pt x="1446" y="758"/>
                    <a:pt x="1759" y="1072"/>
                    <a:pt x="2048" y="1409"/>
                  </a:cubicBezTo>
                  <a:cubicBezTo>
                    <a:pt x="2771" y="2349"/>
                    <a:pt x="3181" y="3457"/>
                    <a:pt x="3205" y="4638"/>
                  </a:cubicBezTo>
                  <a:cubicBezTo>
                    <a:pt x="3229" y="4855"/>
                    <a:pt x="3229" y="6012"/>
                    <a:pt x="3012" y="7674"/>
                  </a:cubicBezTo>
                  <a:cubicBezTo>
                    <a:pt x="2723" y="9867"/>
                    <a:pt x="2145" y="11964"/>
                    <a:pt x="1325" y="13916"/>
                  </a:cubicBezTo>
                  <a:cubicBezTo>
                    <a:pt x="964" y="14759"/>
                    <a:pt x="530" y="15603"/>
                    <a:pt x="72" y="16374"/>
                  </a:cubicBezTo>
                  <a:cubicBezTo>
                    <a:pt x="0" y="16494"/>
                    <a:pt x="48" y="16663"/>
                    <a:pt x="169" y="16735"/>
                  </a:cubicBezTo>
                  <a:lnTo>
                    <a:pt x="241" y="16759"/>
                  </a:lnTo>
                  <a:cubicBezTo>
                    <a:pt x="262" y="16763"/>
                    <a:pt x="282" y="16765"/>
                    <a:pt x="303" y="16765"/>
                  </a:cubicBezTo>
                  <a:cubicBezTo>
                    <a:pt x="401" y="16765"/>
                    <a:pt x="490" y="16719"/>
                    <a:pt x="530" y="16639"/>
                  </a:cubicBezTo>
                  <a:cubicBezTo>
                    <a:pt x="1012" y="15844"/>
                    <a:pt x="1422" y="15000"/>
                    <a:pt x="1807" y="14133"/>
                  </a:cubicBezTo>
                  <a:cubicBezTo>
                    <a:pt x="2651" y="12133"/>
                    <a:pt x="3229" y="9988"/>
                    <a:pt x="3542" y="7747"/>
                  </a:cubicBezTo>
                  <a:cubicBezTo>
                    <a:pt x="3759" y="6036"/>
                    <a:pt x="3735" y="4855"/>
                    <a:pt x="3735" y="4638"/>
                  </a:cubicBezTo>
                  <a:cubicBezTo>
                    <a:pt x="3711" y="3337"/>
                    <a:pt x="3277" y="2108"/>
                    <a:pt x="2458" y="1096"/>
                  </a:cubicBezTo>
                  <a:cubicBezTo>
                    <a:pt x="2169" y="710"/>
                    <a:pt x="1807" y="349"/>
                    <a:pt x="1422" y="60"/>
                  </a:cubicBezTo>
                  <a:cubicBezTo>
                    <a:pt x="1372" y="19"/>
                    <a:pt x="1313" y="0"/>
                    <a:pt x="125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41"/>
            <p:cNvSpPr/>
            <p:nvPr/>
          </p:nvSpPr>
          <p:spPr>
            <a:xfrm>
              <a:off x="1510098" y="3442748"/>
              <a:ext cx="289393" cy="285872"/>
            </a:xfrm>
            <a:custGeom>
              <a:avLst/>
              <a:gdLst/>
              <a:ahLst/>
              <a:cxnLst/>
              <a:rect l="l" t="t" r="r" b="b"/>
              <a:pathLst>
                <a:path w="6411" h="6333" extrusionOk="0">
                  <a:moveTo>
                    <a:pt x="5998" y="1"/>
                  </a:moveTo>
                  <a:cubicBezTo>
                    <a:pt x="5947" y="1"/>
                    <a:pt x="5893" y="7"/>
                    <a:pt x="5832" y="19"/>
                  </a:cubicBezTo>
                  <a:cubicBezTo>
                    <a:pt x="4242" y="43"/>
                    <a:pt x="2772" y="717"/>
                    <a:pt x="1664" y="1850"/>
                  </a:cubicBezTo>
                  <a:cubicBezTo>
                    <a:pt x="579" y="3007"/>
                    <a:pt x="1" y="4501"/>
                    <a:pt x="25" y="6091"/>
                  </a:cubicBezTo>
                  <a:cubicBezTo>
                    <a:pt x="25" y="6212"/>
                    <a:pt x="121" y="6308"/>
                    <a:pt x="218" y="6332"/>
                  </a:cubicBezTo>
                  <a:lnTo>
                    <a:pt x="290" y="6332"/>
                  </a:lnTo>
                  <a:cubicBezTo>
                    <a:pt x="435" y="6332"/>
                    <a:pt x="555" y="6212"/>
                    <a:pt x="555" y="6067"/>
                  </a:cubicBezTo>
                  <a:cubicBezTo>
                    <a:pt x="531" y="4645"/>
                    <a:pt x="1061" y="3272"/>
                    <a:pt x="2049" y="2236"/>
                  </a:cubicBezTo>
                  <a:cubicBezTo>
                    <a:pt x="3061" y="1175"/>
                    <a:pt x="4411" y="573"/>
                    <a:pt x="5857" y="525"/>
                  </a:cubicBezTo>
                  <a:lnTo>
                    <a:pt x="6122" y="525"/>
                  </a:lnTo>
                  <a:cubicBezTo>
                    <a:pt x="6134" y="527"/>
                    <a:pt x="6146" y="528"/>
                    <a:pt x="6158" y="528"/>
                  </a:cubicBezTo>
                  <a:cubicBezTo>
                    <a:pt x="6286" y="528"/>
                    <a:pt x="6389" y="416"/>
                    <a:pt x="6411" y="284"/>
                  </a:cubicBezTo>
                  <a:cubicBezTo>
                    <a:pt x="6411" y="139"/>
                    <a:pt x="6290" y="19"/>
                    <a:pt x="6146" y="19"/>
                  </a:cubicBezTo>
                  <a:cubicBezTo>
                    <a:pt x="6097" y="7"/>
                    <a:pt x="6049" y="1"/>
                    <a:pt x="59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41"/>
            <p:cNvSpPr/>
            <p:nvPr/>
          </p:nvSpPr>
          <p:spPr>
            <a:xfrm>
              <a:off x="1366510" y="3810679"/>
              <a:ext cx="156681" cy="271833"/>
            </a:xfrm>
            <a:custGeom>
              <a:avLst/>
              <a:gdLst/>
              <a:ahLst/>
              <a:cxnLst/>
              <a:rect l="l" t="t" r="r" b="b"/>
              <a:pathLst>
                <a:path w="3471" h="6022" extrusionOk="0">
                  <a:moveTo>
                    <a:pt x="3178" y="0"/>
                  </a:moveTo>
                  <a:cubicBezTo>
                    <a:pt x="3062" y="0"/>
                    <a:pt x="2961" y="86"/>
                    <a:pt x="2941" y="205"/>
                  </a:cubicBezTo>
                  <a:cubicBezTo>
                    <a:pt x="2748" y="1025"/>
                    <a:pt x="2531" y="1796"/>
                    <a:pt x="2218" y="2495"/>
                  </a:cubicBezTo>
                  <a:cubicBezTo>
                    <a:pt x="1688" y="3748"/>
                    <a:pt x="989" y="4760"/>
                    <a:pt x="121" y="5555"/>
                  </a:cubicBezTo>
                  <a:cubicBezTo>
                    <a:pt x="1" y="5651"/>
                    <a:pt x="1" y="5820"/>
                    <a:pt x="97" y="5941"/>
                  </a:cubicBezTo>
                  <a:cubicBezTo>
                    <a:pt x="121" y="5965"/>
                    <a:pt x="170" y="5989"/>
                    <a:pt x="218" y="6013"/>
                  </a:cubicBezTo>
                  <a:cubicBezTo>
                    <a:pt x="236" y="6019"/>
                    <a:pt x="255" y="6022"/>
                    <a:pt x="276" y="6022"/>
                  </a:cubicBezTo>
                  <a:cubicBezTo>
                    <a:pt x="337" y="6022"/>
                    <a:pt x="405" y="5995"/>
                    <a:pt x="459" y="5941"/>
                  </a:cubicBezTo>
                  <a:cubicBezTo>
                    <a:pt x="1399" y="5097"/>
                    <a:pt x="2146" y="4037"/>
                    <a:pt x="2700" y="2687"/>
                  </a:cubicBezTo>
                  <a:cubicBezTo>
                    <a:pt x="3013" y="1965"/>
                    <a:pt x="3278" y="1169"/>
                    <a:pt x="3447" y="326"/>
                  </a:cubicBezTo>
                  <a:cubicBezTo>
                    <a:pt x="3471" y="181"/>
                    <a:pt x="3375" y="37"/>
                    <a:pt x="3254" y="13"/>
                  </a:cubicBezTo>
                  <a:cubicBezTo>
                    <a:pt x="3228" y="4"/>
                    <a:pt x="3203" y="0"/>
                    <a:pt x="317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41"/>
            <p:cNvSpPr/>
            <p:nvPr/>
          </p:nvSpPr>
          <p:spPr>
            <a:xfrm>
              <a:off x="1432865" y="3528423"/>
              <a:ext cx="531975" cy="730185"/>
            </a:xfrm>
            <a:custGeom>
              <a:avLst/>
              <a:gdLst/>
              <a:ahLst/>
              <a:cxnLst/>
              <a:rect l="l" t="t" r="r" b="b"/>
              <a:pathLst>
                <a:path w="11785" h="16176" extrusionOk="0">
                  <a:moveTo>
                    <a:pt x="7592" y="0"/>
                  </a:moveTo>
                  <a:cubicBezTo>
                    <a:pt x="6507" y="48"/>
                    <a:pt x="5495" y="482"/>
                    <a:pt x="4748" y="1277"/>
                  </a:cubicBezTo>
                  <a:cubicBezTo>
                    <a:pt x="4025" y="2049"/>
                    <a:pt x="3615" y="3085"/>
                    <a:pt x="3640" y="4169"/>
                  </a:cubicBezTo>
                  <a:cubicBezTo>
                    <a:pt x="3640" y="4193"/>
                    <a:pt x="3640" y="4796"/>
                    <a:pt x="3519" y="5663"/>
                  </a:cubicBezTo>
                  <a:cubicBezTo>
                    <a:pt x="3399" y="6603"/>
                    <a:pt x="3134" y="8025"/>
                    <a:pt x="2507" y="9495"/>
                  </a:cubicBezTo>
                  <a:cubicBezTo>
                    <a:pt x="1905" y="10916"/>
                    <a:pt x="1085" y="12097"/>
                    <a:pt x="97" y="13061"/>
                  </a:cubicBezTo>
                  <a:cubicBezTo>
                    <a:pt x="1" y="13158"/>
                    <a:pt x="1" y="13326"/>
                    <a:pt x="97" y="13423"/>
                  </a:cubicBezTo>
                  <a:cubicBezTo>
                    <a:pt x="145" y="13483"/>
                    <a:pt x="212" y="13513"/>
                    <a:pt x="278" y="13513"/>
                  </a:cubicBezTo>
                  <a:cubicBezTo>
                    <a:pt x="344" y="13513"/>
                    <a:pt x="411" y="13483"/>
                    <a:pt x="459" y="13423"/>
                  </a:cubicBezTo>
                  <a:cubicBezTo>
                    <a:pt x="1495" y="12435"/>
                    <a:pt x="2362" y="11182"/>
                    <a:pt x="2989" y="9687"/>
                  </a:cubicBezTo>
                  <a:cubicBezTo>
                    <a:pt x="3640" y="8169"/>
                    <a:pt x="3929" y="6699"/>
                    <a:pt x="4049" y="5735"/>
                  </a:cubicBezTo>
                  <a:cubicBezTo>
                    <a:pt x="4170" y="4820"/>
                    <a:pt x="4170" y="4217"/>
                    <a:pt x="4170" y="4145"/>
                  </a:cubicBezTo>
                  <a:cubicBezTo>
                    <a:pt x="4146" y="3205"/>
                    <a:pt x="4483" y="2314"/>
                    <a:pt x="5134" y="1639"/>
                  </a:cubicBezTo>
                  <a:cubicBezTo>
                    <a:pt x="5784" y="940"/>
                    <a:pt x="6676" y="554"/>
                    <a:pt x="7616" y="530"/>
                  </a:cubicBezTo>
                  <a:cubicBezTo>
                    <a:pt x="7977" y="530"/>
                    <a:pt x="8339" y="579"/>
                    <a:pt x="8676" y="675"/>
                  </a:cubicBezTo>
                  <a:cubicBezTo>
                    <a:pt x="9399" y="868"/>
                    <a:pt x="10025" y="1301"/>
                    <a:pt x="10483" y="1880"/>
                  </a:cubicBezTo>
                  <a:cubicBezTo>
                    <a:pt x="10965" y="2482"/>
                    <a:pt x="11230" y="3205"/>
                    <a:pt x="11230" y="3976"/>
                  </a:cubicBezTo>
                  <a:cubicBezTo>
                    <a:pt x="11254" y="4097"/>
                    <a:pt x="11254" y="5157"/>
                    <a:pt x="11062" y="6699"/>
                  </a:cubicBezTo>
                  <a:cubicBezTo>
                    <a:pt x="10773" y="8724"/>
                    <a:pt x="10266" y="10675"/>
                    <a:pt x="9495" y="12459"/>
                  </a:cubicBezTo>
                  <a:cubicBezTo>
                    <a:pt x="8989" y="13639"/>
                    <a:pt x="8387" y="14748"/>
                    <a:pt x="7712" y="15760"/>
                  </a:cubicBezTo>
                  <a:cubicBezTo>
                    <a:pt x="7616" y="15881"/>
                    <a:pt x="7664" y="16049"/>
                    <a:pt x="7784" y="16122"/>
                  </a:cubicBezTo>
                  <a:lnTo>
                    <a:pt x="7857" y="16170"/>
                  </a:lnTo>
                  <a:cubicBezTo>
                    <a:pt x="7873" y="16174"/>
                    <a:pt x="7890" y="16176"/>
                    <a:pt x="7908" y="16176"/>
                  </a:cubicBezTo>
                  <a:cubicBezTo>
                    <a:pt x="7993" y="16176"/>
                    <a:pt x="8086" y="16129"/>
                    <a:pt x="8146" y="16049"/>
                  </a:cubicBezTo>
                  <a:cubicBezTo>
                    <a:pt x="8845" y="15013"/>
                    <a:pt x="9471" y="13880"/>
                    <a:pt x="9977" y="12676"/>
                  </a:cubicBezTo>
                  <a:cubicBezTo>
                    <a:pt x="10773" y="10820"/>
                    <a:pt x="11303" y="8844"/>
                    <a:pt x="11568" y="6772"/>
                  </a:cubicBezTo>
                  <a:cubicBezTo>
                    <a:pt x="11785" y="5181"/>
                    <a:pt x="11761" y="4097"/>
                    <a:pt x="11761" y="3976"/>
                  </a:cubicBezTo>
                  <a:cubicBezTo>
                    <a:pt x="11736" y="3085"/>
                    <a:pt x="11447" y="2241"/>
                    <a:pt x="10893" y="1567"/>
                  </a:cubicBezTo>
                  <a:cubicBezTo>
                    <a:pt x="10363" y="892"/>
                    <a:pt x="9640" y="410"/>
                    <a:pt x="8821" y="169"/>
                  </a:cubicBezTo>
                  <a:cubicBezTo>
                    <a:pt x="8435" y="48"/>
                    <a:pt x="8025" y="0"/>
                    <a:pt x="75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41"/>
            <p:cNvSpPr/>
            <p:nvPr/>
          </p:nvSpPr>
          <p:spPr>
            <a:xfrm>
              <a:off x="1432865" y="3528423"/>
              <a:ext cx="531975" cy="730185"/>
            </a:xfrm>
            <a:custGeom>
              <a:avLst/>
              <a:gdLst/>
              <a:ahLst/>
              <a:cxnLst/>
              <a:rect l="l" t="t" r="r" b="b"/>
              <a:pathLst>
                <a:path w="11785" h="16176" extrusionOk="0">
                  <a:moveTo>
                    <a:pt x="7592" y="0"/>
                  </a:moveTo>
                  <a:cubicBezTo>
                    <a:pt x="6507" y="48"/>
                    <a:pt x="5495" y="482"/>
                    <a:pt x="4748" y="1277"/>
                  </a:cubicBezTo>
                  <a:cubicBezTo>
                    <a:pt x="4025" y="2049"/>
                    <a:pt x="3615" y="3085"/>
                    <a:pt x="3640" y="4169"/>
                  </a:cubicBezTo>
                  <a:cubicBezTo>
                    <a:pt x="3640" y="4193"/>
                    <a:pt x="3640" y="4796"/>
                    <a:pt x="3519" y="5663"/>
                  </a:cubicBezTo>
                  <a:cubicBezTo>
                    <a:pt x="3399" y="6603"/>
                    <a:pt x="3134" y="8025"/>
                    <a:pt x="2507" y="9495"/>
                  </a:cubicBezTo>
                  <a:cubicBezTo>
                    <a:pt x="1905" y="10916"/>
                    <a:pt x="1085" y="12097"/>
                    <a:pt x="97" y="13061"/>
                  </a:cubicBezTo>
                  <a:cubicBezTo>
                    <a:pt x="1" y="13158"/>
                    <a:pt x="1" y="13326"/>
                    <a:pt x="97" y="13423"/>
                  </a:cubicBezTo>
                  <a:cubicBezTo>
                    <a:pt x="145" y="13483"/>
                    <a:pt x="212" y="13513"/>
                    <a:pt x="278" y="13513"/>
                  </a:cubicBezTo>
                  <a:cubicBezTo>
                    <a:pt x="344" y="13513"/>
                    <a:pt x="411" y="13483"/>
                    <a:pt x="459" y="13423"/>
                  </a:cubicBezTo>
                  <a:cubicBezTo>
                    <a:pt x="1495" y="12435"/>
                    <a:pt x="2362" y="11182"/>
                    <a:pt x="2989" y="9687"/>
                  </a:cubicBezTo>
                  <a:cubicBezTo>
                    <a:pt x="3640" y="8169"/>
                    <a:pt x="3929" y="6699"/>
                    <a:pt x="4049" y="5735"/>
                  </a:cubicBezTo>
                  <a:cubicBezTo>
                    <a:pt x="4170" y="4820"/>
                    <a:pt x="4170" y="4217"/>
                    <a:pt x="4170" y="4145"/>
                  </a:cubicBezTo>
                  <a:cubicBezTo>
                    <a:pt x="4146" y="3205"/>
                    <a:pt x="4483" y="2314"/>
                    <a:pt x="5134" y="1639"/>
                  </a:cubicBezTo>
                  <a:cubicBezTo>
                    <a:pt x="5784" y="940"/>
                    <a:pt x="6676" y="554"/>
                    <a:pt x="7616" y="530"/>
                  </a:cubicBezTo>
                  <a:cubicBezTo>
                    <a:pt x="7977" y="530"/>
                    <a:pt x="8339" y="579"/>
                    <a:pt x="8676" y="675"/>
                  </a:cubicBezTo>
                  <a:cubicBezTo>
                    <a:pt x="9399" y="868"/>
                    <a:pt x="10025" y="1301"/>
                    <a:pt x="10483" y="1880"/>
                  </a:cubicBezTo>
                  <a:cubicBezTo>
                    <a:pt x="10965" y="2482"/>
                    <a:pt x="11230" y="3205"/>
                    <a:pt x="11230" y="3976"/>
                  </a:cubicBezTo>
                  <a:cubicBezTo>
                    <a:pt x="11254" y="4097"/>
                    <a:pt x="11254" y="5157"/>
                    <a:pt x="11062" y="6699"/>
                  </a:cubicBezTo>
                  <a:cubicBezTo>
                    <a:pt x="10773" y="8724"/>
                    <a:pt x="10266" y="10675"/>
                    <a:pt x="9495" y="12459"/>
                  </a:cubicBezTo>
                  <a:cubicBezTo>
                    <a:pt x="8989" y="13639"/>
                    <a:pt x="8387" y="14748"/>
                    <a:pt x="7712" y="15760"/>
                  </a:cubicBezTo>
                  <a:cubicBezTo>
                    <a:pt x="7616" y="15881"/>
                    <a:pt x="7664" y="16049"/>
                    <a:pt x="7784" y="16122"/>
                  </a:cubicBezTo>
                  <a:lnTo>
                    <a:pt x="7857" y="16170"/>
                  </a:lnTo>
                  <a:cubicBezTo>
                    <a:pt x="7873" y="16174"/>
                    <a:pt x="7890" y="16176"/>
                    <a:pt x="7908" y="16176"/>
                  </a:cubicBezTo>
                  <a:cubicBezTo>
                    <a:pt x="7993" y="16176"/>
                    <a:pt x="8086" y="16129"/>
                    <a:pt x="8146" y="16049"/>
                  </a:cubicBezTo>
                  <a:cubicBezTo>
                    <a:pt x="8845" y="15013"/>
                    <a:pt x="9471" y="13880"/>
                    <a:pt x="9977" y="12676"/>
                  </a:cubicBezTo>
                  <a:cubicBezTo>
                    <a:pt x="10773" y="10820"/>
                    <a:pt x="11303" y="8844"/>
                    <a:pt x="11568" y="6772"/>
                  </a:cubicBezTo>
                  <a:cubicBezTo>
                    <a:pt x="11785" y="5181"/>
                    <a:pt x="11761" y="4097"/>
                    <a:pt x="11761" y="3976"/>
                  </a:cubicBezTo>
                  <a:cubicBezTo>
                    <a:pt x="11736" y="3085"/>
                    <a:pt x="11447" y="2241"/>
                    <a:pt x="10893" y="1567"/>
                  </a:cubicBezTo>
                  <a:cubicBezTo>
                    <a:pt x="10363" y="892"/>
                    <a:pt x="9640" y="410"/>
                    <a:pt x="8821" y="169"/>
                  </a:cubicBezTo>
                  <a:cubicBezTo>
                    <a:pt x="8435" y="48"/>
                    <a:pt x="8025" y="0"/>
                    <a:pt x="75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41"/>
            <p:cNvSpPr/>
            <p:nvPr/>
          </p:nvSpPr>
          <p:spPr>
            <a:xfrm>
              <a:off x="1679822" y="3830631"/>
              <a:ext cx="188189" cy="416146"/>
            </a:xfrm>
            <a:custGeom>
              <a:avLst/>
              <a:gdLst/>
              <a:ahLst/>
              <a:cxnLst/>
              <a:rect l="l" t="t" r="r" b="b"/>
              <a:pathLst>
                <a:path w="4169" h="9219" extrusionOk="0">
                  <a:moveTo>
                    <a:pt x="3884" y="1"/>
                  </a:moveTo>
                  <a:cubicBezTo>
                    <a:pt x="3760" y="1"/>
                    <a:pt x="3660" y="92"/>
                    <a:pt x="3639" y="221"/>
                  </a:cubicBezTo>
                  <a:cubicBezTo>
                    <a:pt x="3374" y="1908"/>
                    <a:pt x="2916" y="3523"/>
                    <a:pt x="2265" y="5017"/>
                  </a:cubicBezTo>
                  <a:cubicBezTo>
                    <a:pt x="1687" y="6390"/>
                    <a:pt x="964" y="7667"/>
                    <a:pt x="72" y="8800"/>
                  </a:cubicBezTo>
                  <a:cubicBezTo>
                    <a:pt x="0" y="8896"/>
                    <a:pt x="0" y="9065"/>
                    <a:pt x="121" y="9161"/>
                  </a:cubicBezTo>
                  <a:lnTo>
                    <a:pt x="217" y="9210"/>
                  </a:lnTo>
                  <a:cubicBezTo>
                    <a:pt x="240" y="9215"/>
                    <a:pt x="264" y="9218"/>
                    <a:pt x="288" y="9218"/>
                  </a:cubicBezTo>
                  <a:cubicBezTo>
                    <a:pt x="367" y="9218"/>
                    <a:pt x="451" y="9187"/>
                    <a:pt x="506" y="9113"/>
                  </a:cubicBezTo>
                  <a:cubicBezTo>
                    <a:pt x="1398" y="7957"/>
                    <a:pt x="2169" y="6655"/>
                    <a:pt x="2771" y="5234"/>
                  </a:cubicBezTo>
                  <a:cubicBezTo>
                    <a:pt x="3422" y="3691"/>
                    <a:pt x="3880" y="2029"/>
                    <a:pt x="4145" y="318"/>
                  </a:cubicBezTo>
                  <a:cubicBezTo>
                    <a:pt x="4169" y="173"/>
                    <a:pt x="4073" y="28"/>
                    <a:pt x="3928" y="4"/>
                  </a:cubicBezTo>
                  <a:cubicBezTo>
                    <a:pt x="3913" y="2"/>
                    <a:pt x="3898" y="1"/>
                    <a:pt x="38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41"/>
            <p:cNvSpPr/>
            <p:nvPr/>
          </p:nvSpPr>
          <p:spPr>
            <a:xfrm>
              <a:off x="1634096" y="3614323"/>
              <a:ext cx="223037" cy="361887"/>
            </a:xfrm>
            <a:custGeom>
              <a:avLst/>
              <a:gdLst/>
              <a:ahLst/>
              <a:cxnLst/>
              <a:rect l="l" t="t" r="r" b="b"/>
              <a:pathLst>
                <a:path w="4941" h="8017" extrusionOk="0">
                  <a:moveTo>
                    <a:pt x="3182" y="1"/>
                  </a:moveTo>
                  <a:cubicBezTo>
                    <a:pt x="2603" y="25"/>
                    <a:pt x="2073" y="266"/>
                    <a:pt x="1688" y="676"/>
                  </a:cubicBezTo>
                  <a:cubicBezTo>
                    <a:pt x="1278" y="1109"/>
                    <a:pt x="1061" y="1640"/>
                    <a:pt x="1085" y="2218"/>
                  </a:cubicBezTo>
                  <a:cubicBezTo>
                    <a:pt x="1085" y="2242"/>
                    <a:pt x="1085" y="2941"/>
                    <a:pt x="941" y="4025"/>
                  </a:cubicBezTo>
                  <a:cubicBezTo>
                    <a:pt x="844" y="4893"/>
                    <a:pt x="579" y="6218"/>
                    <a:pt x="49" y="7664"/>
                  </a:cubicBezTo>
                  <a:cubicBezTo>
                    <a:pt x="1" y="7809"/>
                    <a:pt x="73" y="7953"/>
                    <a:pt x="218" y="8001"/>
                  </a:cubicBezTo>
                  <a:cubicBezTo>
                    <a:pt x="249" y="8012"/>
                    <a:pt x="280" y="8016"/>
                    <a:pt x="310" y="8016"/>
                  </a:cubicBezTo>
                  <a:cubicBezTo>
                    <a:pt x="420" y="8016"/>
                    <a:pt x="517" y="7952"/>
                    <a:pt x="555" y="7857"/>
                  </a:cubicBezTo>
                  <a:cubicBezTo>
                    <a:pt x="1109" y="6363"/>
                    <a:pt x="1350" y="4989"/>
                    <a:pt x="1471" y="4098"/>
                  </a:cubicBezTo>
                  <a:cubicBezTo>
                    <a:pt x="1615" y="2941"/>
                    <a:pt x="1615" y="2218"/>
                    <a:pt x="1615" y="2218"/>
                  </a:cubicBezTo>
                  <a:cubicBezTo>
                    <a:pt x="1591" y="1784"/>
                    <a:pt x="1760" y="1350"/>
                    <a:pt x="2049" y="1037"/>
                  </a:cubicBezTo>
                  <a:cubicBezTo>
                    <a:pt x="2362" y="724"/>
                    <a:pt x="2772" y="555"/>
                    <a:pt x="3206" y="531"/>
                  </a:cubicBezTo>
                  <a:cubicBezTo>
                    <a:pt x="3688" y="531"/>
                    <a:pt x="4146" y="724"/>
                    <a:pt x="4459" y="1061"/>
                  </a:cubicBezTo>
                  <a:cubicBezTo>
                    <a:pt x="4510" y="1125"/>
                    <a:pt x="4581" y="1155"/>
                    <a:pt x="4651" y="1155"/>
                  </a:cubicBezTo>
                  <a:cubicBezTo>
                    <a:pt x="4713" y="1155"/>
                    <a:pt x="4775" y="1131"/>
                    <a:pt x="4820" y="1085"/>
                  </a:cubicBezTo>
                  <a:cubicBezTo>
                    <a:pt x="4941" y="989"/>
                    <a:pt x="4941" y="820"/>
                    <a:pt x="4845" y="700"/>
                  </a:cubicBezTo>
                  <a:cubicBezTo>
                    <a:pt x="4411" y="242"/>
                    <a:pt x="3808" y="1"/>
                    <a:pt x="31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41"/>
            <p:cNvSpPr/>
            <p:nvPr/>
          </p:nvSpPr>
          <p:spPr>
            <a:xfrm>
              <a:off x="1506848" y="4060661"/>
              <a:ext cx="103371" cy="124135"/>
            </a:xfrm>
            <a:custGeom>
              <a:avLst/>
              <a:gdLst/>
              <a:ahLst/>
              <a:cxnLst/>
              <a:rect l="l" t="t" r="r" b="b"/>
              <a:pathLst>
                <a:path w="2290" h="2750" extrusionOk="0">
                  <a:moveTo>
                    <a:pt x="1973" y="0"/>
                  </a:moveTo>
                  <a:cubicBezTo>
                    <a:pt x="1888" y="0"/>
                    <a:pt x="1805" y="38"/>
                    <a:pt x="1760" y="113"/>
                  </a:cubicBezTo>
                  <a:cubicBezTo>
                    <a:pt x="1278" y="933"/>
                    <a:pt x="723" y="1656"/>
                    <a:pt x="97" y="2306"/>
                  </a:cubicBezTo>
                  <a:cubicBezTo>
                    <a:pt x="0" y="2403"/>
                    <a:pt x="0" y="2571"/>
                    <a:pt x="97" y="2668"/>
                  </a:cubicBezTo>
                  <a:cubicBezTo>
                    <a:pt x="145" y="2716"/>
                    <a:pt x="169" y="2740"/>
                    <a:pt x="217" y="2740"/>
                  </a:cubicBezTo>
                  <a:cubicBezTo>
                    <a:pt x="241" y="2746"/>
                    <a:pt x="266" y="2749"/>
                    <a:pt x="289" y="2749"/>
                  </a:cubicBezTo>
                  <a:cubicBezTo>
                    <a:pt x="360" y="2749"/>
                    <a:pt x="428" y="2722"/>
                    <a:pt x="482" y="2668"/>
                  </a:cubicBezTo>
                  <a:cubicBezTo>
                    <a:pt x="1133" y="1993"/>
                    <a:pt x="1711" y="1222"/>
                    <a:pt x="2217" y="403"/>
                  </a:cubicBezTo>
                  <a:cubicBezTo>
                    <a:pt x="2290" y="258"/>
                    <a:pt x="2242" y="113"/>
                    <a:pt x="2121" y="41"/>
                  </a:cubicBezTo>
                  <a:cubicBezTo>
                    <a:pt x="2076" y="14"/>
                    <a:pt x="2024" y="0"/>
                    <a:pt x="197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41"/>
            <p:cNvSpPr/>
            <p:nvPr/>
          </p:nvSpPr>
          <p:spPr>
            <a:xfrm>
              <a:off x="1589498" y="3700269"/>
              <a:ext cx="204574" cy="521502"/>
            </a:xfrm>
            <a:custGeom>
              <a:avLst/>
              <a:gdLst/>
              <a:ahLst/>
              <a:cxnLst/>
              <a:rect l="l" t="t" r="r" b="b"/>
              <a:pathLst>
                <a:path w="4532" h="11553" extrusionOk="0">
                  <a:moveTo>
                    <a:pt x="4218" y="1"/>
                  </a:moveTo>
                  <a:cubicBezTo>
                    <a:pt x="4122" y="1"/>
                    <a:pt x="4001" y="97"/>
                    <a:pt x="3977" y="193"/>
                  </a:cubicBezTo>
                  <a:lnTo>
                    <a:pt x="3977" y="266"/>
                  </a:lnTo>
                  <a:cubicBezTo>
                    <a:pt x="3977" y="290"/>
                    <a:pt x="4001" y="1856"/>
                    <a:pt x="3543" y="3977"/>
                  </a:cubicBezTo>
                  <a:cubicBezTo>
                    <a:pt x="3471" y="4314"/>
                    <a:pt x="3375" y="4676"/>
                    <a:pt x="3254" y="5085"/>
                  </a:cubicBezTo>
                  <a:cubicBezTo>
                    <a:pt x="2748" y="6893"/>
                    <a:pt x="1808" y="9158"/>
                    <a:pt x="97" y="11110"/>
                  </a:cubicBezTo>
                  <a:cubicBezTo>
                    <a:pt x="73" y="11134"/>
                    <a:pt x="49" y="11182"/>
                    <a:pt x="25" y="11206"/>
                  </a:cubicBezTo>
                  <a:cubicBezTo>
                    <a:pt x="1" y="11302"/>
                    <a:pt x="25" y="11423"/>
                    <a:pt x="121" y="11495"/>
                  </a:cubicBezTo>
                  <a:lnTo>
                    <a:pt x="218" y="11543"/>
                  </a:lnTo>
                  <a:cubicBezTo>
                    <a:pt x="241" y="11549"/>
                    <a:pt x="263" y="11552"/>
                    <a:pt x="286" y="11552"/>
                  </a:cubicBezTo>
                  <a:cubicBezTo>
                    <a:pt x="358" y="11552"/>
                    <a:pt x="428" y="11521"/>
                    <a:pt x="483" y="11447"/>
                  </a:cubicBezTo>
                  <a:cubicBezTo>
                    <a:pt x="1447" y="10363"/>
                    <a:pt x="2242" y="9085"/>
                    <a:pt x="2869" y="7688"/>
                  </a:cubicBezTo>
                  <a:cubicBezTo>
                    <a:pt x="3230" y="6917"/>
                    <a:pt x="3519" y="6097"/>
                    <a:pt x="3760" y="5254"/>
                  </a:cubicBezTo>
                  <a:cubicBezTo>
                    <a:pt x="3881" y="4868"/>
                    <a:pt x="3977" y="4459"/>
                    <a:pt x="4049" y="4073"/>
                  </a:cubicBezTo>
                  <a:cubicBezTo>
                    <a:pt x="4531" y="1904"/>
                    <a:pt x="4507" y="314"/>
                    <a:pt x="4507" y="266"/>
                  </a:cubicBezTo>
                  <a:cubicBezTo>
                    <a:pt x="4507" y="121"/>
                    <a:pt x="4363" y="1"/>
                    <a:pt x="42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41"/>
            <p:cNvSpPr/>
            <p:nvPr/>
          </p:nvSpPr>
          <p:spPr>
            <a:xfrm>
              <a:off x="2262842" y="3088946"/>
              <a:ext cx="1128049" cy="437361"/>
            </a:xfrm>
            <a:custGeom>
              <a:avLst/>
              <a:gdLst/>
              <a:ahLst/>
              <a:cxnLst/>
              <a:rect l="l" t="t" r="r" b="b"/>
              <a:pathLst>
                <a:path w="24990" h="9689" extrusionOk="0">
                  <a:moveTo>
                    <a:pt x="12121" y="1"/>
                  </a:moveTo>
                  <a:lnTo>
                    <a:pt x="97" y="9423"/>
                  </a:lnTo>
                  <a:cubicBezTo>
                    <a:pt x="24" y="9471"/>
                    <a:pt x="0" y="9568"/>
                    <a:pt x="73" y="9616"/>
                  </a:cubicBezTo>
                  <a:cubicBezTo>
                    <a:pt x="97" y="9664"/>
                    <a:pt x="145" y="9688"/>
                    <a:pt x="169" y="9688"/>
                  </a:cubicBezTo>
                  <a:lnTo>
                    <a:pt x="265" y="9640"/>
                  </a:lnTo>
                  <a:lnTo>
                    <a:pt x="12218" y="290"/>
                  </a:lnTo>
                  <a:lnTo>
                    <a:pt x="24845" y="290"/>
                  </a:lnTo>
                  <a:cubicBezTo>
                    <a:pt x="24941" y="290"/>
                    <a:pt x="24990" y="242"/>
                    <a:pt x="24990" y="145"/>
                  </a:cubicBezTo>
                  <a:cubicBezTo>
                    <a:pt x="24990" y="73"/>
                    <a:pt x="24941" y="1"/>
                    <a:pt x="248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41"/>
            <p:cNvSpPr/>
            <p:nvPr/>
          </p:nvSpPr>
          <p:spPr>
            <a:xfrm>
              <a:off x="605099" y="3259753"/>
              <a:ext cx="785436" cy="332862"/>
            </a:xfrm>
            <a:custGeom>
              <a:avLst/>
              <a:gdLst/>
              <a:ahLst/>
              <a:cxnLst/>
              <a:rect l="l" t="t" r="r" b="b"/>
              <a:pathLst>
                <a:path w="17400" h="7374" extrusionOk="0">
                  <a:moveTo>
                    <a:pt x="145" y="0"/>
                  </a:moveTo>
                  <a:cubicBezTo>
                    <a:pt x="49" y="0"/>
                    <a:pt x="1" y="48"/>
                    <a:pt x="1" y="145"/>
                  </a:cubicBezTo>
                  <a:cubicBezTo>
                    <a:pt x="1" y="217"/>
                    <a:pt x="49" y="289"/>
                    <a:pt x="145" y="289"/>
                  </a:cubicBezTo>
                  <a:lnTo>
                    <a:pt x="10073" y="289"/>
                  </a:lnTo>
                  <a:lnTo>
                    <a:pt x="17134" y="7326"/>
                  </a:lnTo>
                  <a:cubicBezTo>
                    <a:pt x="17158" y="7350"/>
                    <a:pt x="17206" y="7374"/>
                    <a:pt x="17230" y="7374"/>
                  </a:cubicBezTo>
                  <a:cubicBezTo>
                    <a:pt x="17279" y="7374"/>
                    <a:pt x="17303" y="7350"/>
                    <a:pt x="17327" y="7326"/>
                  </a:cubicBezTo>
                  <a:cubicBezTo>
                    <a:pt x="17399" y="7278"/>
                    <a:pt x="17399" y="7181"/>
                    <a:pt x="17327" y="7133"/>
                  </a:cubicBezTo>
                  <a:lnTo>
                    <a:pt x="102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41"/>
            <p:cNvSpPr/>
            <p:nvPr/>
          </p:nvSpPr>
          <p:spPr>
            <a:xfrm>
              <a:off x="1924523" y="3824808"/>
              <a:ext cx="1054109" cy="441153"/>
            </a:xfrm>
            <a:custGeom>
              <a:avLst/>
              <a:gdLst/>
              <a:ahLst/>
              <a:cxnLst/>
              <a:rect l="l" t="t" r="r" b="b"/>
              <a:pathLst>
                <a:path w="23352" h="9773" extrusionOk="0">
                  <a:moveTo>
                    <a:pt x="167" y="1"/>
                  </a:moveTo>
                  <a:cubicBezTo>
                    <a:pt x="128" y="1"/>
                    <a:pt x="85" y="13"/>
                    <a:pt x="49" y="37"/>
                  </a:cubicBezTo>
                  <a:cubicBezTo>
                    <a:pt x="1" y="85"/>
                    <a:pt x="1" y="182"/>
                    <a:pt x="49" y="254"/>
                  </a:cubicBezTo>
                  <a:lnTo>
                    <a:pt x="9592" y="9772"/>
                  </a:lnTo>
                  <a:lnTo>
                    <a:pt x="23207" y="9772"/>
                  </a:lnTo>
                  <a:cubicBezTo>
                    <a:pt x="23279" y="9772"/>
                    <a:pt x="23352" y="9700"/>
                    <a:pt x="23352" y="9628"/>
                  </a:cubicBezTo>
                  <a:cubicBezTo>
                    <a:pt x="23352" y="9531"/>
                    <a:pt x="23279" y="9483"/>
                    <a:pt x="23207" y="9483"/>
                  </a:cubicBezTo>
                  <a:lnTo>
                    <a:pt x="9712" y="9483"/>
                  </a:lnTo>
                  <a:lnTo>
                    <a:pt x="266" y="37"/>
                  </a:lnTo>
                  <a:cubicBezTo>
                    <a:pt x="242" y="13"/>
                    <a:pt x="206" y="1"/>
                    <a:pt x="1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41"/>
            <p:cNvSpPr/>
            <p:nvPr/>
          </p:nvSpPr>
          <p:spPr>
            <a:xfrm>
              <a:off x="955335" y="2930146"/>
              <a:ext cx="984503" cy="490627"/>
            </a:xfrm>
            <a:custGeom>
              <a:avLst/>
              <a:gdLst/>
              <a:ahLst/>
              <a:cxnLst/>
              <a:rect l="l" t="t" r="r" b="b"/>
              <a:pathLst>
                <a:path w="21810" h="10869" extrusionOk="0">
                  <a:moveTo>
                    <a:pt x="146" y="1"/>
                  </a:moveTo>
                  <a:cubicBezTo>
                    <a:pt x="73" y="1"/>
                    <a:pt x="1" y="73"/>
                    <a:pt x="1" y="145"/>
                  </a:cubicBezTo>
                  <a:cubicBezTo>
                    <a:pt x="1" y="241"/>
                    <a:pt x="73" y="290"/>
                    <a:pt x="146" y="290"/>
                  </a:cubicBezTo>
                  <a:lnTo>
                    <a:pt x="10990" y="290"/>
                  </a:lnTo>
                  <a:lnTo>
                    <a:pt x="21520" y="10820"/>
                  </a:lnTo>
                  <a:cubicBezTo>
                    <a:pt x="21568" y="10869"/>
                    <a:pt x="21592" y="10869"/>
                    <a:pt x="21641" y="10869"/>
                  </a:cubicBezTo>
                  <a:cubicBezTo>
                    <a:pt x="21665" y="10869"/>
                    <a:pt x="21713" y="10869"/>
                    <a:pt x="21737" y="10820"/>
                  </a:cubicBezTo>
                  <a:cubicBezTo>
                    <a:pt x="21809" y="10772"/>
                    <a:pt x="21809" y="10676"/>
                    <a:pt x="21737" y="10628"/>
                  </a:cubicBezTo>
                  <a:lnTo>
                    <a:pt x="1113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41"/>
            <p:cNvSpPr/>
            <p:nvPr/>
          </p:nvSpPr>
          <p:spPr>
            <a:xfrm>
              <a:off x="501775" y="4011911"/>
              <a:ext cx="917019" cy="433525"/>
            </a:xfrm>
            <a:custGeom>
              <a:avLst/>
              <a:gdLst/>
              <a:ahLst/>
              <a:cxnLst/>
              <a:rect l="l" t="t" r="r" b="b"/>
              <a:pathLst>
                <a:path w="20315" h="9604" extrusionOk="0">
                  <a:moveTo>
                    <a:pt x="20149" y="1"/>
                  </a:moveTo>
                  <a:cubicBezTo>
                    <a:pt x="20110" y="1"/>
                    <a:pt x="20074" y="13"/>
                    <a:pt x="20050" y="37"/>
                  </a:cubicBezTo>
                  <a:lnTo>
                    <a:pt x="10796" y="9290"/>
                  </a:lnTo>
                  <a:lnTo>
                    <a:pt x="145" y="9290"/>
                  </a:lnTo>
                  <a:cubicBezTo>
                    <a:pt x="73" y="9290"/>
                    <a:pt x="0" y="9363"/>
                    <a:pt x="0" y="9459"/>
                  </a:cubicBezTo>
                  <a:cubicBezTo>
                    <a:pt x="0" y="9531"/>
                    <a:pt x="73" y="9604"/>
                    <a:pt x="145" y="9604"/>
                  </a:cubicBezTo>
                  <a:lnTo>
                    <a:pt x="10916" y="9604"/>
                  </a:lnTo>
                  <a:lnTo>
                    <a:pt x="20266" y="254"/>
                  </a:lnTo>
                  <a:cubicBezTo>
                    <a:pt x="20315" y="181"/>
                    <a:pt x="20315" y="109"/>
                    <a:pt x="20266" y="37"/>
                  </a:cubicBezTo>
                  <a:cubicBezTo>
                    <a:pt x="20230" y="13"/>
                    <a:pt x="20188" y="1"/>
                    <a:pt x="201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9" name="Google Shape;339;p41"/>
          <p:cNvGrpSpPr/>
          <p:nvPr/>
        </p:nvGrpSpPr>
        <p:grpSpPr>
          <a:xfrm>
            <a:off x="8025923" y="282873"/>
            <a:ext cx="783199" cy="640169"/>
            <a:chOff x="7884425" y="705450"/>
            <a:chExt cx="590425" cy="482600"/>
          </a:xfrm>
        </p:grpSpPr>
        <p:sp>
          <p:nvSpPr>
            <p:cNvPr id="340" name="Google Shape;340;p41"/>
            <p:cNvSpPr/>
            <p:nvPr/>
          </p:nvSpPr>
          <p:spPr>
            <a:xfrm>
              <a:off x="7884425" y="734375"/>
              <a:ext cx="468725" cy="453675"/>
            </a:xfrm>
            <a:custGeom>
              <a:avLst/>
              <a:gdLst/>
              <a:ahLst/>
              <a:cxnLst/>
              <a:rect l="l" t="t" r="r" b="b"/>
              <a:pathLst>
                <a:path w="18749" h="18147" extrusionOk="0">
                  <a:moveTo>
                    <a:pt x="194" y="1"/>
                  </a:moveTo>
                  <a:cubicBezTo>
                    <a:pt x="145" y="1"/>
                    <a:pt x="97" y="25"/>
                    <a:pt x="49" y="49"/>
                  </a:cubicBezTo>
                  <a:cubicBezTo>
                    <a:pt x="25" y="97"/>
                    <a:pt x="1" y="145"/>
                    <a:pt x="1" y="193"/>
                  </a:cubicBezTo>
                  <a:lnTo>
                    <a:pt x="748" y="16532"/>
                  </a:lnTo>
                  <a:cubicBezTo>
                    <a:pt x="748" y="16628"/>
                    <a:pt x="820" y="16700"/>
                    <a:pt x="917" y="16700"/>
                  </a:cubicBezTo>
                  <a:lnTo>
                    <a:pt x="17954" y="18146"/>
                  </a:lnTo>
                  <a:cubicBezTo>
                    <a:pt x="18002" y="18146"/>
                    <a:pt x="18050" y="18146"/>
                    <a:pt x="18074" y="18122"/>
                  </a:cubicBezTo>
                  <a:cubicBezTo>
                    <a:pt x="18122" y="18074"/>
                    <a:pt x="18146" y="18026"/>
                    <a:pt x="18146" y="17977"/>
                  </a:cubicBezTo>
                  <a:lnTo>
                    <a:pt x="18749" y="9929"/>
                  </a:lnTo>
                  <a:cubicBezTo>
                    <a:pt x="18749" y="9832"/>
                    <a:pt x="18676" y="9736"/>
                    <a:pt x="18580" y="9736"/>
                  </a:cubicBezTo>
                  <a:cubicBezTo>
                    <a:pt x="18570" y="9733"/>
                    <a:pt x="18560" y="9732"/>
                    <a:pt x="18550" y="9732"/>
                  </a:cubicBezTo>
                  <a:cubicBezTo>
                    <a:pt x="18464" y="9732"/>
                    <a:pt x="18387" y="9818"/>
                    <a:pt x="18387" y="9905"/>
                  </a:cubicBezTo>
                  <a:lnTo>
                    <a:pt x="17785" y="17761"/>
                  </a:lnTo>
                  <a:lnTo>
                    <a:pt x="1109" y="16363"/>
                  </a:lnTo>
                  <a:lnTo>
                    <a:pt x="362" y="410"/>
                  </a:lnTo>
                  <a:lnTo>
                    <a:pt x="16122" y="2772"/>
                  </a:lnTo>
                  <a:cubicBezTo>
                    <a:pt x="16219" y="2772"/>
                    <a:pt x="16315" y="2700"/>
                    <a:pt x="16339" y="2603"/>
                  </a:cubicBezTo>
                  <a:cubicBezTo>
                    <a:pt x="16339" y="2507"/>
                    <a:pt x="16267" y="2410"/>
                    <a:pt x="16170" y="2386"/>
                  </a:cubicBezTo>
                  <a:lnTo>
                    <a:pt x="19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41"/>
            <p:cNvSpPr/>
            <p:nvPr/>
          </p:nvSpPr>
          <p:spPr>
            <a:xfrm>
              <a:off x="7962150" y="705450"/>
              <a:ext cx="512700" cy="411500"/>
            </a:xfrm>
            <a:custGeom>
              <a:avLst/>
              <a:gdLst/>
              <a:ahLst/>
              <a:cxnLst/>
              <a:rect l="l" t="t" r="r" b="b"/>
              <a:pathLst>
                <a:path w="20508" h="16460" extrusionOk="0">
                  <a:moveTo>
                    <a:pt x="362" y="8869"/>
                  </a:moveTo>
                  <a:lnTo>
                    <a:pt x="7495" y="16002"/>
                  </a:lnTo>
                  <a:lnTo>
                    <a:pt x="20122" y="3375"/>
                  </a:lnTo>
                  <a:lnTo>
                    <a:pt x="20122" y="652"/>
                  </a:lnTo>
                  <a:lnTo>
                    <a:pt x="7615" y="13158"/>
                  </a:lnTo>
                  <a:cubicBezTo>
                    <a:pt x="7567" y="13206"/>
                    <a:pt x="7422" y="13206"/>
                    <a:pt x="7374" y="13158"/>
                  </a:cubicBezTo>
                  <a:lnTo>
                    <a:pt x="362" y="6146"/>
                  </a:lnTo>
                  <a:close/>
                  <a:moveTo>
                    <a:pt x="7495" y="16460"/>
                  </a:moveTo>
                  <a:cubicBezTo>
                    <a:pt x="7447" y="16460"/>
                    <a:pt x="7398" y="16435"/>
                    <a:pt x="7374" y="16387"/>
                  </a:cubicBezTo>
                  <a:lnTo>
                    <a:pt x="49" y="9086"/>
                  </a:lnTo>
                  <a:cubicBezTo>
                    <a:pt x="25" y="9038"/>
                    <a:pt x="0" y="8989"/>
                    <a:pt x="0" y="8941"/>
                  </a:cubicBezTo>
                  <a:lnTo>
                    <a:pt x="0" y="5712"/>
                  </a:lnTo>
                  <a:cubicBezTo>
                    <a:pt x="0" y="5616"/>
                    <a:pt x="49" y="5567"/>
                    <a:pt x="97" y="5519"/>
                  </a:cubicBezTo>
                  <a:cubicBezTo>
                    <a:pt x="169" y="5495"/>
                    <a:pt x="265" y="5519"/>
                    <a:pt x="314" y="5567"/>
                  </a:cubicBezTo>
                  <a:lnTo>
                    <a:pt x="7495" y="12749"/>
                  </a:lnTo>
                  <a:lnTo>
                    <a:pt x="20194" y="73"/>
                  </a:lnTo>
                  <a:cubicBezTo>
                    <a:pt x="20242" y="25"/>
                    <a:pt x="20315" y="1"/>
                    <a:pt x="20387" y="25"/>
                  </a:cubicBezTo>
                  <a:cubicBezTo>
                    <a:pt x="20459" y="49"/>
                    <a:pt x="20508" y="121"/>
                    <a:pt x="20508" y="194"/>
                  </a:cubicBezTo>
                  <a:lnTo>
                    <a:pt x="20508" y="3447"/>
                  </a:lnTo>
                  <a:cubicBezTo>
                    <a:pt x="20508" y="3495"/>
                    <a:pt x="20483" y="3543"/>
                    <a:pt x="20435" y="3567"/>
                  </a:cubicBezTo>
                  <a:lnTo>
                    <a:pt x="7615" y="16387"/>
                  </a:lnTo>
                  <a:cubicBezTo>
                    <a:pt x="7591" y="16435"/>
                    <a:pt x="7543" y="16460"/>
                    <a:pt x="7495" y="16460"/>
                  </a:cubicBez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 name="Google Shape;8364;p75">
            <a:extLst>
              <a:ext uri="{FF2B5EF4-FFF2-40B4-BE49-F238E27FC236}">
                <a16:creationId xmlns:a16="http://schemas.microsoft.com/office/drawing/2014/main" id="{1FDA2547-2A90-4C85-A55E-75851A721841}"/>
              </a:ext>
            </a:extLst>
          </p:cNvPr>
          <p:cNvGrpSpPr/>
          <p:nvPr/>
        </p:nvGrpSpPr>
        <p:grpSpPr>
          <a:xfrm>
            <a:off x="1401922" y="967278"/>
            <a:ext cx="1691955" cy="1235044"/>
            <a:chOff x="6599718" y="2068734"/>
            <a:chExt cx="940737" cy="721067"/>
          </a:xfrm>
        </p:grpSpPr>
        <p:sp>
          <p:nvSpPr>
            <p:cNvPr id="35" name="Google Shape;8365;p75">
              <a:extLst>
                <a:ext uri="{FF2B5EF4-FFF2-40B4-BE49-F238E27FC236}">
                  <a16:creationId xmlns:a16="http://schemas.microsoft.com/office/drawing/2014/main" id="{A7BF7794-12B3-4E48-9680-53EDA90E90BE}"/>
                </a:ext>
              </a:extLst>
            </p:cNvPr>
            <p:cNvSpPr/>
            <p:nvPr/>
          </p:nvSpPr>
          <p:spPr>
            <a:xfrm>
              <a:off x="7138953" y="2569473"/>
              <a:ext cx="366935" cy="115933"/>
            </a:xfrm>
            <a:custGeom>
              <a:avLst/>
              <a:gdLst/>
              <a:ahLst/>
              <a:cxnLst/>
              <a:rect l="l" t="t" r="r" b="b"/>
              <a:pathLst>
                <a:path w="105517" h="33338" fill="none" extrusionOk="0">
                  <a:moveTo>
                    <a:pt x="8231" y="0"/>
                  </a:moveTo>
                  <a:cubicBezTo>
                    <a:pt x="6610" y="2526"/>
                    <a:pt x="5253" y="5215"/>
                    <a:pt x="4198" y="8042"/>
                  </a:cubicBezTo>
                  <a:cubicBezTo>
                    <a:pt x="3205" y="10656"/>
                    <a:pt x="2803" y="13182"/>
                    <a:pt x="2803" y="14991"/>
                  </a:cubicBezTo>
                  <a:cubicBezTo>
                    <a:pt x="2790" y="18636"/>
                    <a:pt x="2840" y="21274"/>
                    <a:pt x="1" y="23008"/>
                  </a:cubicBezTo>
                  <a:cubicBezTo>
                    <a:pt x="164" y="23549"/>
                    <a:pt x="239" y="24114"/>
                    <a:pt x="227" y="24667"/>
                  </a:cubicBezTo>
                  <a:lnTo>
                    <a:pt x="227" y="33338"/>
                  </a:lnTo>
                  <a:lnTo>
                    <a:pt x="105517" y="33338"/>
                  </a:lnTo>
                  <a:lnTo>
                    <a:pt x="105517" y="0"/>
                  </a:lnTo>
                  <a:close/>
                </a:path>
              </a:pathLst>
            </a:custGeom>
            <a:noFill/>
            <a:ln w="9525" cap="flat" cmpd="sng">
              <a:solidFill>
                <a:srgbClr val="374F66"/>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8366;p75">
              <a:extLst>
                <a:ext uri="{FF2B5EF4-FFF2-40B4-BE49-F238E27FC236}">
                  <a16:creationId xmlns:a16="http://schemas.microsoft.com/office/drawing/2014/main" id="{BA816A01-8498-43B3-8F25-7CBF6CC2423C}"/>
                </a:ext>
              </a:extLst>
            </p:cNvPr>
            <p:cNvSpPr/>
            <p:nvPr/>
          </p:nvSpPr>
          <p:spPr>
            <a:xfrm>
              <a:off x="6650497" y="2579172"/>
              <a:ext cx="346397" cy="118079"/>
            </a:xfrm>
            <a:custGeom>
              <a:avLst/>
              <a:gdLst/>
              <a:ahLst/>
              <a:cxnLst/>
              <a:rect l="l" t="t" r="r" b="b"/>
              <a:pathLst>
                <a:path w="99611" h="33955" fill="none" extrusionOk="0">
                  <a:moveTo>
                    <a:pt x="99372" y="21891"/>
                  </a:moveTo>
                  <a:cubicBezTo>
                    <a:pt x="99359" y="21325"/>
                    <a:pt x="99435" y="20760"/>
                    <a:pt x="99611" y="20219"/>
                  </a:cubicBezTo>
                  <a:cubicBezTo>
                    <a:pt x="96758" y="18485"/>
                    <a:pt x="96808" y="15847"/>
                    <a:pt x="96796" y="12215"/>
                  </a:cubicBezTo>
                  <a:cubicBezTo>
                    <a:pt x="96796" y="10405"/>
                    <a:pt x="96394" y="7880"/>
                    <a:pt x="95414" y="5253"/>
                  </a:cubicBezTo>
                  <a:cubicBezTo>
                    <a:pt x="94735" y="3444"/>
                    <a:pt x="93931" y="1697"/>
                    <a:pt x="93014" y="1"/>
                  </a:cubicBezTo>
                  <a:lnTo>
                    <a:pt x="0" y="1"/>
                  </a:lnTo>
                  <a:lnTo>
                    <a:pt x="0" y="33954"/>
                  </a:lnTo>
                  <a:lnTo>
                    <a:pt x="99372" y="33954"/>
                  </a:lnTo>
                  <a:close/>
                </a:path>
              </a:pathLst>
            </a:custGeom>
            <a:noFill/>
            <a:ln w="9525" cap="flat" cmpd="sng">
              <a:solidFill>
                <a:srgbClr val="DBE3E8"/>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8367;p75">
              <a:extLst>
                <a:ext uri="{FF2B5EF4-FFF2-40B4-BE49-F238E27FC236}">
                  <a16:creationId xmlns:a16="http://schemas.microsoft.com/office/drawing/2014/main" id="{2F197FFB-241F-4C9C-8C36-C0360E0DA282}"/>
                </a:ext>
              </a:extLst>
            </p:cNvPr>
            <p:cNvSpPr/>
            <p:nvPr/>
          </p:nvSpPr>
          <p:spPr>
            <a:xfrm>
              <a:off x="7236268" y="2370428"/>
              <a:ext cx="304187" cy="115978"/>
            </a:xfrm>
            <a:custGeom>
              <a:avLst/>
              <a:gdLst/>
              <a:ahLst/>
              <a:cxnLst/>
              <a:rect l="l" t="t" r="r" b="b"/>
              <a:pathLst>
                <a:path w="87473" h="33351" fill="none" extrusionOk="0">
                  <a:moveTo>
                    <a:pt x="15181" y="0"/>
                  </a:moveTo>
                  <a:cubicBezTo>
                    <a:pt x="12114" y="11913"/>
                    <a:pt x="6975" y="23210"/>
                    <a:pt x="1" y="33350"/>
                  </a:cubicBezTo>
                  <a:lnTo>
                    <a:pt x="87472" y="33350"/>
                  </a:lnTo>
                  <a:lnTo>
                    <a:pt x="87472" y="0"/>
                  </a:lnTo>
                  <a:close/>
                </a:path>
              </a:pathLst>
            </a:custGeom>
            <a:noFill/>
            <a:ln w="9525" cap="flat" cmpd="sng">
              <a:solidFill>
                <a:srgbClr val="4F677B"/>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8368;p75">
              <a:extLst>
                <a:ext uri="{FF2B5EF4-FFF2-40B4-BE49-F238E27FC236}">
                  <a16:creationId xmlns:a16="http://schemas.microsoft.com/office/drawing/2014/main" id="{36D1A288-34AB-4686-9FFB-B18753503D9E}"/>
                </a:ext>
              </a:extLst>
            </p:cNvPr>
            <p:cNvSpPr/>
            <p:nvPr/>
          </p:nvSpPr>
          <p:spPr>
            <a:xfrm>
              <a:off x="7252744" y="2161243"/>
              <a:ext cx="271454" cy="115982"/>
            </a:xfrm>
            <a:custGeom>
              <a:avLst/>
              <a:gdLst/>
              <a:ahLst/>
              <a:cxnLst/>
              <a:rect l="l" t="t" r="r" b="b"/>
              <a:pathLst>
                <a:path w="78060" h="33352" fill="none" extrusionOk="0">
                  <a:moveTo>
                    <a:pt x="0" y="1"/>
                  </a:moveTo>
                  <a:cubicBezTo>
                    <a:pt x="7288" y="9714"/>
                    <a:pt x="11762" y="21250"/>
                    <a:pt x="12918" y="33351"/>
                  </a:cubicBezTo>
                  <a:lnTo>
                    <a:pt x="78060" y="33351"/>
                  </a:lnTo>
                  <a:lnTo>
                    <a:pt x="78060" y="1"/>
                  </a:lnTo>
                  <a:close/>
                </a:path>
              </a:pathLst>
            </a:custGeom>
            <a:noFill/>
            <a:ln w="9525" cap="flat" cmpd="sng">
              <a:solidFill>
                <a:srgbClr val="B3C3CE"/>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8369;p75">
              <a:extLst>
                <a:ext uri="{FF2B5EF4-FFF2-40B4-BE49-F238E27FC236}">
                  <a16:creationId xmlns:a16="http://schemas.microsoft.com/office/drawing/2014/main" id="{C5D03B86-7BD9-43A4-B17E-A60F333CF4E1}"/>
                </a:ext>
              </a:extLst>
            </p:cNvPr>
            <p:cNvSpPr/>
            <p:nvPr/>
          </p:nvSpPr>
          <p:spPr>
            <a:xfrm>
              <a:off x="6599718" y="2199610"/>
              <a:ext cx="260051" cy="115978"/>
            </a:xfrm>
            <a:custGeom>
              <a:avLst/>
              <a:gdLst/>
              <a:ahLst/>
              <a:cxnLst/>
              <a:rect l="l" t="t" r="r" b="b"/>
              <a:pathLst>
                <a:path w="74781" h="33351" fill="none" extrusionOk="0">
                  <a:moveTo>
                    <a:pt x="68246" y="28752"/>
                  </a:moveTo>
                  <a:cubicBezTo>
                    <a:pt x="68234" y="18800"/>
                    <a:pt x="70471" y="8973"/>
                    <a:pt x="74781" y="1"/>
                  </a:cubicBezTo>
                  <a:lnTo>
                    <a:pt x="1" y="1"/>
                  </a:lnTo>
                  <a:lnTo>
                    <a:pt x="1" y="33351"/>
                  </a:lnTo>
                  <a:lnTo>
                    <a:pt x="68397" y="33351"/>
                  </a:lnTo>
                  <a:cubicBezTo>
                    <a:pt x="68284" y="31818"/>
                    <a:pt x="68221" y="30285"/>
                    <a:pt x="68246" y="28752"/>
                  </a:cubicBezTo>
                  <a:close/>
                </a:path>
              </a:pathLst>
            </a:custGeom>
            <a:noFill/>
            <a:ln w="9525" cap="flat" cmpd="sng">
              <a:solidFill>
                <a:srgbClr val="8FA1AF"/>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8370;p75">
              <a:extLst>
                <a:ext uri="{FF2B5EF4-FFF2-40B4-BE49-F238E27FC236}">
                  <a16:creationId xmlns:a16="http://schemas.microsoft.com/office/drawing/2014/main" id="{8B4DCF52-E442-4965-BD65-B116732E2A37}"/>
                </a:ext>
              </a:extLst>
            </p:cNvPr>
            <p:cNvSpPr/>
            <p:nvPr/>
          </p:nvSpPr>
          <p:spPr>
            <a:xfrm>
              <a:off x="6605967" y="2389697"/>
              <a:ext cx="307727" cy="116023"/>
            </a:xfrm>
            <a:custGeom>
              <a:avLst/>
              <a:gdLst/>
              <a:ahLst/>
              <a:cxnLst/>
              <a:rect l="l" t="t" r="r" b="b"/>
              <a:pathLst>
                <a:path w="88491" h="33364" fill="none" extrusionOk="0">
                  <a:moveTo>
                    <a:pt x="70835" y="1"/>
                  </a:moveTo>
                  <a:lnTo>
                    <a:pt x="1" y="1"/>
                  </a:lnTo>
                  <a:lnTo>
                    <a:pt x="1" y="33363"/>
                  </a:lnTo>
                  <a:lnTo>
                    <a:pt x="88490" y="33363"/>
                  </a:lnTo>
                  <a:cubicBezTo>
                    <a:pt x="80662" y="23386"/>
                    <a:pt x="74680" y="12089"/>
                    <a:pt x="70835" y="1"/>
                  </a:cubicBezTo>
                  <a:close/>
                </a:path>
              </a:pathLst>
            </a:custGeom>
            <a:noFill/>
            <a:ln w="9525" cap="flat" cmpd="sng">
              <a:solidFill>
                <a:srgbClr val="C9D4DC"/>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 name="Google Shape;8371;p75">
              <a:extLst>
                <a:ext uri="{FF2B5EF4-FFF2-40B4-BE49-F238E27FC236}">
                  <a16:creationId xmlns:a16="http://schemas.microsoft.com/office/drawing/2014/main" id="{3ABAEA70-6BFF-42D4-9551-641CBF9E6900}"/>
                </a:ext>
              </a:extLst>
            </p:cNvPr>
            <p:cNvGrpSpPr/>
            <p:nvPr/>
          </p:nvGrpSpPr>
          <p:grpSpPr>
            <a:xfrm>
              <a:off x="6836957" y="2068734"/>
              <a:ext cx="461892" cy="721067"/>
              <a:chOff x="6836957" y="2068734"/>
              <a:chExt cx="461892" cy="721067"/>
            </a:xfrm>
          </p:grpSpPr>
          <p:sp>
            <p:nvSpPr>
              <p:cNvPr id="42" name="Google Shape;8372;p75">
                <a:extLst>
                  <a:ext uri="{FF2B5EF4-FFF2-40B4-BE49-F238E27FC236}">
                    <a16:creationId xmlns:a16="http://schemas.microsoft.com/office/drawing/2014/main" id="{EFF23517-2164-4E9A-AF99-42959E47EC6A}"/>
                  </a:ext>
                </a:extLst>
              </p:cNvPr>
              <p:cNvSpPr/>
              <p:nvPr/>
            </p:nvSpPr>
            <p:spPr>
              <a:xfrm>
                <a:off x="7080441" y="2287271"/>
                <a:ext cx="187336" cy="123319"/>
              </a:xfrm>
              <a:custGeom>
                <a:avLst/>
                <a:gdLst/>
                <a:ahLst/>
                <a:cxnLst/>
                <a:rect l="l" t="t" r="r" b="b"/>
                <a:pathLst>
                  <a:path w="53871" h="35462" fill="none" extrusionOk="0">
                    <a:moveTo>
                      <a:pt x="1" y="35461"/>
                    </a:moveTo>
                    <a:lnTo>
                      <a:pt x="47249" y="35461"/>
                    </a:lnTo>
                    <a:cubicBezTo>
                      <a:pt x="51018" y="26213"/>
                      <a:pt x="52665" y="18083"/>
                      <a:pt x="53368" y="12453"/>
                    </a:cubicBezTo>
                    <a:lnTo>
                      <a:pt x="53368" y="12415"/>
                    </a:lnTo>
                    <a:cubicBezTo>
                      <a:pt x="53381" y="12315"/>
                      <a:pt x="53381" y="12227"/>
                      <a:pt x="53393" y="12139"/>
                    </a:cubicBezTo>
                    <a:lnTo>
                      <a:pt x="53419" y="11950"/>
                    </a:lnTo>
                    <a:lnTo>
                      <a:pt x="53469" y="11548"/>
                    </a:lnTo>
                    <a:cubicBezTo>
                      <a:pt x="53506" y="11171"/>
                      <a:pt x="53544" y="10807"/>
                      <a:pt x="53582" y="10455"/>
                    </a:cubicBezTo>
                    <a:cubicBezTo>
                      <a:pt x="53620" y="10091"/>
                      <a:pt x="53645" y="9789"/>
                      <a:pt x="53670" y="9487"/>
                    </a:cubicBezTo>
                    <a:lnTo>
                      <a:pt x="53682" y="9362"/>
                    </a:lnTo>
                    <a:lnTo>
                      <a:pt x="53682" y="9324"/>
                    </a:lnTo>
                    <a:cubicBezTo>
                      <a:pt x="53871" y="6899"/>
                      <a:pt x="53846" y="5441"/>
                      <a:pt x="53846" y="5253"/>
                    </a:cubicBezTo>
                    <a:lnTo>
                      <a:pt x="53833" y="5077"/>
                    </a:lnTo>
                    <a:lnTo>
                      <a:pt x="53833" y="4951"/>
                    </a:lnTo>
                    <a:cubicBezTo>
                      <a:pt x="53833" y="3280"/>
                      <a:pt x="53758" y="1634"/>
                      <a:pt x="53620" y="0"/>
                    </a:cubicBezTo>
                    <a:lnTo>
                      <a:pt x="1" y="0"/>
                    </a:lnTo>
                    <a:close/>
                  </a:path>
                </a:pathLst>
              </a:custGeom>
              <a:noFill/>
              <a:ln w="9525" cap="flat" cmpd="sng">
                <a:solidFill>
                  <a:srgbClr val="4F677B"/>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8373;p75">
                <a:extLst>
                  <a:ext uri="{FF2B5EF4-FFF2-40B4-BE49-F238E27FC236}">
                    <a16:creationId xmlns:a16="http://schemas.microsoft.com/office/drawing/2014/main" id="{96BC1E70-52AB-4502-9A7F-9F86A2279498}"/>
                  </a:ext>
                </a:extLst>
              </p:cNvPr>
              <p:cNvSpPr/>
              <p:nvPr/>
            </p:nvSpPr>
            <p:spPr>
              <a:xfrm>
                <a:off x="7080441" y="2105091"/>
                <a:ext cx="182750" cy="157141"/>
              </a:xfrm>
              <a:custGeom>
                <a:avLst/>
                <a:gdLst/>
                <a:ahLst/>
                <a:cxnLst/>
                <a:rect l="l" t="t" r="r" b="b"/>
                <a:pathLst>
                  <a:path w="52552" h="45188" fill="none" extrusionOk="0">
                    <a:moveTo>
                      <a:pt x="1" y="45188"/>
                    </a:moveTo>
                    <a:lnTo>
                      <a:pt x="52551" y="45188"/>
                    </a:lnTo>
                    <a:cubicBezTo>
                      <a:pt x="47211" y="20458"/>
                      <a:pt x="25899" y="1609"/>
                      <a:pt x="1" y="1"/>
                    </a:cubicBezTo>
                    <a:close/>
                  </a:path>
                </a:pathLst>
              </a:custGeom>
              <a:noFill/>
              <a:ln w="9525" cap="flat" cmpd="sng">
                <a:solidFill>
                  <a:srgbClr val="B3C3CE"/>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8374;p75">
                <a:extLst>
                  <a:ext uri="{FF2B5EF4-FFF2-40B4-BE49-F238E27FC236}">
                    <a16:creationId xmlns:a16="http://schemas.microsoft.com/office/drawing/2014/main" id="{149C3FDB-5CF4-46D0-BF7C-BB6C45ABF644}"/>
                  </a:ext>
                </a:extLst>
              </p:cNvPr>
              <p:cNvSpPr/>
              <p:nvPr/>
            </p:nvSpPr>
            <p:spPr>
              <a:xfrm>
                <a:off x="6872702" y="2287006"/>
                <a:ext cx="187378" cy="123364"/>
              </a:xfrm>
              <a:custGeom>
                <a:avLst/>
                <a:gdLst/>
                <a:ahLst/>
                <a:cxnLst/>
                <a:rect l="l" t="t" r="r" b="b"/>
                <a:pathLst>
                  <a:path w="53883" h="35475" fill="none" extrusionOk="0">
                    <a:moveTo>
                      <a:pt x="53883" y="1"/>
                    </a:moveTo>
                    <a:lnTo>
                      <a:pt x="239" y="1"/>
                    </a:lnTo>
                    <a:cubicBezTo>
                      <a:pt x="101" y="1634"/>
                      <a:pt x="13" y="3293"/>
                      <a:pt x="13" y="4964"/>
                    </a:cubicBezTo>
                    <a:lnTo>
                      <a:pt x="13" y="5266"/>
                    </a:lnTo>
                    <a:cubicBezTo>
                      <a:pt x="13" y="5454"/>
                      <a:pt x="0" y="6912"/>
                      <a:pt x="189" y="9312"/>
                    </a:cubicBezTo>
                    <a:lnTo>
                      <a:pt x="189" y="9375"/>
                    </a:lnTo>
                    <a:lnTo>
                      <a:pt x="189" y="9488"/>
                    </a:lnTo>
                    <a:lnTo>
                      <a:pt x="189" y="9488"/>
                    </a:lnTo>
                    <a:cubicBezTo>
                      <a:pt x="214" y="9802"/>
                      <a:pt x="252" y="10116"/>
                      <a:pt x="277" y="10443"/>
                    </a:cubicBezTo>
                    <a:cubicBezTo>
                      <a:pt x="314" y="10820"/>
                      <a:pt x="352" y="11185"/>
                      <a:pt x="390" y="11536"/>
                    </a:cubicBezTo>
                    <a:lnTo>
                      <a:pt x="440" y="11964"/>
                    </a:lnTo>
                    <a:lnTo>
                      <a:pt x="465" y="12140"/>
                    </a:lnTo>
                    <a:lnTo>
                      <a:pt x="503" y="12416"/>
                    </a:lnTo>
                    <a:lnTo>
                      <a:pt x="503" y="12466"/>
                    </a:lnTo>
                    <a:cubicBezTo>
                      <a:pt x="1194" y="18083"/>
                      <a:pt x="2840" y="26226"/>
                      <a:pt x="6610" y="35475"/>
                    </a:cubicBezTo>
                    <a:lnTo>
                      <a:pt x="53883" y="35475"/>
                    </a:lnTo>
                    <a:close/>
                  </a:path>
                </a:pathLst>
              </a:custGeom>
              <a:noFill/>
              <a:ln w="9525" cap="flat" cmpd="sng">
                <a:solidFill>
                  <a:srgbClr val="C9D4DC"/>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8375;p75">
                <a:extLst>
                  <a:ext uri="{FF2B5EF4-FFF2-40B4-BE49-F238E27FC236}">
                    <a16:creationId xmlns:a16="http://schemas.microsoft.com/office/drawing/2014/main" id="{5B3F66CE-B93A-44DD-BC69-1FA722FD5655}"/>
                  </a:ext>
                </a:extLst>
              </p:cNvPr>
              <p:cNvSpPr/>
              <p:nvPr/>
            </p:nvSpPr>
            <p:spPr>
              <a:xfrm>
                <a:off x="6902504" y="2430686"/>
                <a:ext cx="152902" cy="185984"/>
              </a:xfrm>
              <a:custGeom>
                <a:avLst/>
                <a:gdLst/>
                <a:ahLst/>
                <a:cxnLst/>
                <a:rect l="l" t="t" r="r" b="b"/>
                <a:pathLst>
                  <a:path w="43969" h="53482" fill="none" extrusionOk="0">
                    <a:moveTo>
                      <a:pt x="43968" y="1"/>
                    </a:moveTo>
                    <a:lnTo>
                      <a:pt x="0" y="1"/>
                    </a:lnTo>
                    <a:cubicBezTo>
                      <a:pt x="4235" y="8319"/>
                      <a:pt x="10254" y="17191"/>
                      <a:pt x="18837" y="25723"/>
                    </a:cubicBezTo>
                    <a:cubicBezTo>
                      <a:pt x="24454" y="31315"/>
                      <a:pt x="28638" y="37724"/>
                      <a:pt x="31302" y="44823"/>
                    </a:cubicBezTo>
                    <a:cubicBezTo>
                      <a:pt x="31792" y="46130"/>
                      <a:pt x="32194" y="47462"/>
                      <a:pt x="32508" y="48819"/>
                    </a:cubicBezTo>
                    <a:cubicBezTo>
                      <a:pt x="33111" y="51534"/>
                      <a:pt x="35524" y="53469"/>
                      <a:pt x="38301" y="53481"/>
                    </a:cubicBezTo>
                    <a:lnTo>
                      <a:pt x="43968" y="53481"/>
                    </a:lnTo>
                    <a:close/>
                  </a:path>
                </a:pathLst>
              </a:custGeom>
              <a:noFill/>
              <a:ln w="9525" cap="flat" cmpd="sng">
                <a:solidFill>
                  <a:srgbClr val="DBE3E8"/>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8376;p75">
                <a:extLst>
                  <a:ext uri="{FF2B5EF4-FFF2-40B4-BE49-F238E27FC236}">
                    <a16:creationId xmlns:a16="http://schemas.microsoft.com/office/drawing/2014/main" id="{3430A6D5-FDC3-4681-8A53-4E3B75810CBD}"/>
                  </a:ext>
                </a:extLst>
              </p:cNvPr>
              <p:cNvSpPr/>
              <p:nvPr/>
            </p:nvSpPr>
            <p:spPr>
              <a:xfrm>
                <a:off x="6877289" y="2104831"/>
                <a:ext cx="182791" cy="157141"/>
              </a:xfrm>
              <a:custGeom>
                <a:avLst/>
                <a:gdLst/>
                <a:ahLst/>
                <a:cxnLst/>
                <a:rect l="l" t="t" r="r" b="b"/>
                <a:pathLst>
                  <a:path w="52564" h="45188" fill="none" extrusionOk="0">
                    <a:moveTo>
                      <a:pt x="52564" y="45187"/>
                    </a:moveTo>
                    <a:lnTo>
                      <a:pt x="52564" y="0"/>
                    </a:lnTo>
                    <a:cubicBezTo>
                      <a:pt x="26653" y="1621"/>
                      <a:pt x="5354" y="20470"/>
                      <a:pt x="1" y="45187"/>
                    </a:cubicBezTo>
                    <a:close/>
                  </a:path>
                </a:pathLst>
              </a:custGeom>
              <a:noFill/>
              <a:ln w="9525" cap="flat" cmpd="sng">
                <a:solidFill>
                  <a:srgbClr val="8FA1AF"/>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8377;p75">
                <a:extLst>
                  <a:ext uri="{FF2B5EF4-FFF2-40B4-BE49-F238E27FC236}">
                    <a16:creationId xmlns:a16="http://schemas.microsoft.com/office/drawing/2014/main" id="{CAC47332-3F13-4803-8689-949046580501}"/>
                  </a:ext>
                </a:extLst>
              </p:cNvPr>
              <p:cNvSpPr/>
              <p:nvPr/>
            </p:nvSpPr>
            <p:spPr>
              <a:xfrm>
                <a:off x="7080441" y="2430686"/>
                <a:ext cx="152860" cy="185938"/>
              </a:xfrm>
              <a:custGeom>
                <a:avLst/>
                <a:gdLst/>
                <a:ahLst/>
                <a:cxnLst/>
                <a:rect l="l" t="t" r="r" b="b"/>
                <a:pathLst>
                  <a:path w="43957" h="53469" fill="none" extrusionOk="0">
                    <a:moveTo>
                      <a:pt x="1" y="1"/>
                    </a:moveTo>
                    <a:lnTo>
                      <a:pt x="1" y="53469"/>
                    </a:lnTo>
                    <a:lnTo>
                      <a:pt x="5668" y="53469"/>
                    </a:lnTo>
                    <a:cubicBezTo>
                      <a:pt x="8445" y="53456"/>
                      <a:pt x="10845" y="51521"/>
                      <a:pt x="11448" y="48819"/>
                    </a:cubicBezTo>
                    <a:cubicBezTo>
                      <a:pt x="11762" y="47450"/>
                      <a:pt x="12165" y="46118"/>
                      <a:pt x="12655" y="44811"/>
                    </a:cubicBezTo>
                    <a:cubicBezTo>
                      <a:pt x="15319" y="37724"/>
                      <a:pt x="19503" y="31302"/>
                      <a:pt x="25120" y="25723"/>
                    </a:cubicBezTo>
                    <a:cubicBezTo>
                      <a:pt x="33703" y="17191"/>
                      <a:pt x="39722" y="8319"/>
                      <a:pt x="43956" y="1"/>
                    </a:cubicBezTo>
                    <a:close/>
                  </a:path>
                </a:pathLst>
              </a:custGeom>
              <a:noFill/>
              <a:ln w="9525" cap="flat" cmpd="sng">
                <a:solidFill>
                  <a:srgbClr val="374F66"/>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 name="Google Shape;8378;p75">
                <a:extLst>
                  <a:ext uri="{FF2B5EF4-FFF2-40B4-BE49-F238E27FC236}">
                    <a16:creationId xmlns:a16="http://schemas.microsoft.com/office/drawing/2014/main" id="{C810F989-1F92-4E9F-BEC1-ECAEE2D40A5C}"/>
                  </a:ext>
                </a:extLst>
              </p:cNvPr>
              <p:cNvGrpSpPr/>
              <p:nvPr/>
            </p:nvGrpSpPr>
            <p:grpSpPr>
              <a:xfrm>
                <a:off x="6836957" y="2068734"/>
                <a:ext cx="461892" cy="721067"/>
                <a:chOff x="6836957" y="2068734"/>
                <a:chExt cx="461892" cy="721067"/>
              </a:xfrm>
            </p:grpSpPr>
            <p:sp>
              <p:nvSpPr>
                <p:cNvPr id="49" name="Google Shape;8379;p75">
                  <a:extLst>
                    <a:ext uri="{FF2B5EF4-FFF2-40B4-BE49-F238E27FC236}">
                      <a16:creationId xmlns:a16="http://schemas.microsoft.com/office/drawing/2014/main" id="{E94F9A67-3CC0-4D8C-8BFD-3F71458D4D7E}"/>
                    </a:ext>
                  </a:extLst>
                </p:cNvPr>
                <p:cNvSpPr/>
                <p:nvPr/>
              </p:nvSpPr>
              <p:spPr>
                <a:xfrm>
                  <a:off x="6996059" y="2711098"/>
                  <a:ext cx="143729" cy="78703"/>
                </a:xfrm>
                <a:custGeom>
                  <a:avLst/>
                  <a:gdLst/>
                  <a:ahLst/>
                  <a:cxnLst/>
                  <a:rect l="l" t="t" r="r" b="b"/>
                  <a:pathLst>
                    <a:path w="41331" h="22632" fill="none" extrusionOk="0">
                      <a:moveTo>
                        <a:pt x="20659" y="22632"/>
                      </a:moveTo>
                      <a:lnTo>
                        <a:pt x="20659" y="22632"/>
                      </a:lnTo>
                      <a:cubicBezTo>
                        <a:pt x="19252" y="22632"/>
                        <a:pt x="1" y="15658"/>
                        <a:pt x="1" y="5253"/>
                      </a:cubicBezTo>
                      <a:lnTo>
                        <a:pt x="1" y="0"/>
                      </a:lnTo>
                      <a:lnTo>
                        <a:pt x="41318" y="0"/>
                      </a:lnTo>
                      <a:lnTo>
                        <a:pt x="41318" y="5253"/>
                      </a:lnTo>
                      <a:cubicBezTo>
                        <a:pt x="41330" y="14125"/>
                        <a:pt x="22079" y="22632"/>
                        <a:pt x="20659" y="22632"/>
                      </a:cubicBezTo>
                      <a:close/>
                    </a:path>
                  </a:pathLst>
                </a:custGeom>
                <a:noFill/>
                <a:ln w="9525" cap="flat" cmpd="sng">
                  <a:solidFill>
                    <a:srgbClr val="E3E7EA"/>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8380;p75">
                  <a:extLst>
                    <a:ext uri="{FF2B5EF4-FFF2-40B4-BE49-F238E27FC236}">
                      <a16:creationId xmlns:a16="http://schemas.microsoft.com/office/drawing/2014/main" id="{391756D3-DEB0-4BEB-9A2B-0805E7BA3DE9}"/>
                    </a:ext>
                  </a:extLst>
                </p:cNvPr>
                <p:cNvSpPr/>
                <p:nvPr/>
              </p:nvSpPr>
              <p:spPr>
                <a:xfrm>
                  <a:off x="6996059" y="2647693"/>
                  <a:ext cx="143683" cy="88753"/>
                </a:xfrm>
                <a:custGeom>
                  <a:avLst/>
                  <a:gdLst/>
                  <a:ahLst/>
                  <a:cxnLst/>
                  <a:rect l="l" t="t" r="r" b="b"/>
                  <a:pathLst>
                    <a:path w="41318" h="25522" fill="none" extrusionOk="0">
                      <a:moveTo>
                        <a:pt x="667" y="0"/>
                      </a:moveTo>
                      <a:lnTo>
                        <a:pt x="40652" y="0"/>
                      </a:lnTo>
                      <a:cubicBezTo>
                        <a:pt x="41016" y="0"/>
                        <a:pt x="41318" y="980"/>
                        <a:pt x="41318" y="2199"/>
                      </a:cubicBezTo>
                      <a:lnTo>
                        <a:pt x="41318" y="23323"/>
                      </a:lnTo>
                      <a:cubicBezTo>
                        <a:pt x="41318" y="24542"/>
                        <a:pt x="41016" y="25522"/>
                        <a:pt x="40652" y="25522"/>
                      </a:cubicBezTo>
                      <a:lnTo>
                        <a:pt x="667" y="25522"/>
                      </a:lnTo>
                      <a:cubicBezTo>
                        <a:pt x="302" y="25522"/>
                        <a:pt x="1" y="24542"/>
                        <a:pt x="1" y="23323"/>
                      </a:cubicBezTo>
                      <a:lnTo>
                        <a:pt x="1" y="2187"/>
                      </a:lnTo>
                      <a:cubicBezTo>
                        <a:pt x="1" y="980"/>
                        <a:pt x="302" y="0"/>
                        <a:pt x="667" y="0"/>
                      </a:cubicBezTo>
                      <a:close/>
                    </a:path>
                  </a:pathLst>
                </a:custGeom>
                <a:noFill/>
                <a:ln w="9525" cap="flat" cmpd="sng">
                  <a:solidFill>
                    <a:srgbClr val="E3E7EA"/>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8381;p75">
                  <a:extLst>
                    <a:ext uri="{FF2B5EF4-FFF2-40B4-BE49-F238E27FC236}">
                      <a16:creationId xmlns:a16="http://schemas.microsoft.com/office/drawing/2014/main" id="{D9C2B4EE-78A4-4EE2-AA6E-9725E91152B7}"/>
                    </a:ext>
                  </a:extLst>
                </p:cNvPr>
                <p:cNvSpPr/>
                <p:nvPr/>
              </p:nvSpPr>
              <p:spPr>
                <a:xfrm>
                  <a:off x="6990467" y="2723683"/>
                  <a:ext cx="154870" cy="12721"/>
                </a:xfrm>
                <a:custGeom>
                  <a:avLst/>
                  <a:gdLst/>
                  <a:ahLst/>
                  <a:cxnLst/>
                  <a:rect l="l" t="t" r="r" b="b"/>
                  <a:pathLst>
                    <a:path w="44535" h="3658" fill="none" extrusionOk="0">
                      <a:moveTo>
                        <a:pt x="327" y="0"/>
                      </a:moveTo>
                      <a:lnTo>
                        <a:pt x="44207" y="0"/>
                      </a:lnTo>
                      <a:cubicBezTo>
                        <a:pt x="44383" y="0"/>
                        <a:pt x="44534" y="139"/>
                        <a:pt x="44534" y="327"/>
                      </a:cubicBezTo>
                      <a:lnTo>
                        <a:pt x="44534" y="3343"/>
                      </a:lnTo>
                      <a:cubicBezTo>
                        <a:pt x="44534" y="3519"/>
                        <a:pt x="44383" y="3657"/>
                        <a:pt x="44207" y="3657"/>
                      </a:cubicBezTo>
                      <a:lnTo>
                        <a:pt x="327" y="3657"/>
                      </a:lnTo>
                      <a:cubicBezTo>
                        <a:pt x="151" y="3657"/>
                        <a:pt x="0" y="3519"/>
                        <a:pt x="0" y="3343"/>
                      </a:cubicBezTo>
                      <a:lnTo>
                        <a:pt x="0" y="327"/>
                      </a:lnTo>
                      <a:cubicBezTo>
                        <a:pt x="0" y="139"/>
                        <a:pt x="151" y="0"/>
                        <a:pt x="327" y="0"/>
                      </a:cubicBezTo>
                      <a:close/>
                    </a:path>
                  </a:pathLst>
                </a:custGeom>
                <a:noFill/>
                <a:ln w="9525" cap="flat" cmpd="sng">
                  <a:solidFill>
                    <a:srgbClr val="EEF0F2"/>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8382;p75">
                  <a:extLst>
                    <a:ext uri="{FF2B5EF4-FFF2-40B4-BE49-F238E27FC236}">
                      <a16:creationId xmlns:a16="http://schemas.microsoft.com/office/drawing/2014/main" id="{962B5EFA-0969-47FC-B529-91239A37F589}"/>
                    </a:ext>
                  </a:extLst>
                </p:cNvPr>
                <p:cNvSpPr/>
                <p:nvPr/>
              </p:nvSpPr>
              <p:spPr>
                <a:xfrm>
                  <a:off x="6990467" y="2698339"/>
                  <a:ext cx="154870" cy="12762"/>
                </a:xfrm>
                <a:custGeom>
                  <a:avLst/>
                  <a:gdLst/>
                  <a:ahLst/>
                  <a:cxnLst/>
                  <a:rect l="l" t="t" r="r" b="b"/>
                  <a:pathLst>
                    <a:path w="44535" h="3670" fill="none" extrusionOk="0">
                      <a:moveTo>
                        <a:pt x="42700" y="3669"/>
                      </a:moveTo>
                      <a:lnTo>
                        <a:pt x="1835" y="3669"/>
                      </a:lnTo>
                      <a:cubicBezTo>
                        <a:pt x="830" y="3657"/>
                        <a:pt x="13" y="2840"/>
                        <a:pt x="0" y="1835"/>
                      </a:cubicBezTo>
                      <a:lnTo>
                        <a:pt x="0" y="1835"/>
                      </a:lnTo>
                      <a:cubicBezTo>
                        <a:pt x="13" y="817"/>
                        <a:pt x="830" y="0"/>
                        <a:pt x="1835" y="0"/>
                      </a:cubicBezTo>
                      <a:lnTo>
                        <a:pt x="42700" y="0"/>
                      </a:lnTo>
                      <a:cubicBezTo>
                        <a:pt x="43717" y="0"/>
                        <a:pt x="44534" y="817"/>
                        <a:pt x="44534" y="1835"/>
                      </a:cubicBezTo>
                      <a:lnTo>
                        <a:pt x="44534" y="1835"/>
                      </a:lnTo>
                      <a:cubicBezTo>
                        <a:pt x="44534" y="2840"/>
                        <a:pt x="43717" y="3657"/>
                        <a:pt x="42700" y="3669"/>
                      </a:cubicBezTo>
                      <a:close/>
                    </a:path>
                  </a:pathLst>
                </a:custGeom>
                <a:noFill/>
                <a:ln w="9525" cap="flat" cmpd="sng">
                  <a:solidFill>
                    <a:srgbClr val="EEF0F2"/>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8383;p75">
                  <a:extLst>
                    <a:ext uri="{FF2B5EF4-FFF2-40B4-BE49-F238E27FC236}">
                      <a16:creationId xmlns:a16="http://schemas.microsoft.com/office/drawing/2014/main" id="{6292A354-5F39-4BC9-9490-A1C229DB2408}"/>
                    </a:ext>
                  </a:extLst>
                </p:cNvPr>
                <p:cNvSpPr/>
                <p:nvPr/>
              </p:nvSpPr>
              <p:spPr>
                <a:xfrm>
                  <a:off x="6990467" y="2647648"/>
                  <a:ext cx="154870" cy="12762"/>
                </a:xfrm>
                <a:custGeom>
                  <a:avLst/>
                  <a:gdLst/>
                  <a:ahLst/>
                  <a:cxnLst/>
                  <a:rect l="l" t="t" r="r" b="b"/>
                  <a:pathLst>
                    <a:path w="44535" h="3670" fill="none" extrusionOk="0">
                      <a:moveTo>
                        <a:pt x="42700" y="3670"/>
                      </a:moveTo>
                      <a:lnTo>
                        <a:pt x="1835" y="3670"/>
                      </a:lnTo>
                      <a:cubicBezTo>
                        <a:pt x="830" y="3670"/>
                        <a:pt x="13" y="2853"/>
                        <a:pt x="0" y="1835"/>
                      </a:cubicBezTo>
                      <a:lnTo>
                        <a:pt x="0" y="1835"/>
                      </a:lnTo>
                      <a:cubicBezTo>
                        <a:pt x="13" y="830"/>
                        <a:pt x="830" y="13"/>
                        <a:pt x="1835" y="1"/>
                      </a:cubicBezTo>
                      <a:lnTo>
                        <a:pt x="42700" y="1"/>
                      </a:lnTo>
                      <a:cubicBezTo>
                        <a:pt x="43717" y="13"/>
                        <a:pt x="44534" y="830"/>
                        <a:pt x="44534" y="1835"/>
                      </a:cubicBezTo>
                      <a:lnTo>
                        <a:pt x="44534" y="1835"/>
                      </a:lnTo>
                      <a:cubicBezTo>
                        <a:pt x="44534" y="2853"/>
                        <a:pt x="43717" y="3670"/>
                        <a:pt x="42700" y="3670"/>
                      </a:cubicBezTo>
                      <a:close/>
                    </a:path>
                  </a:pathLst>
                </a:custGeom>
                <a:noFill/>
                <a:ln w="9525" cap="flat" cmpd="sng">
                  <a:solidFill>
                    <a:srgbClr val="EEF0F2"/>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8384;p75">
                  <a:extLst>
                    <a:ext uri="{FF2B5EF4-FFF2-40B4-BE49-F238E27FC236}">
                      <a16:creationId xmlns:a16="http://schemas.microsoft.com/office/drawing/2014/main" id="{C2B37C31-2F3B-4552-8D43-DDC8E31B3B4B}"/>
                    </a:ext>
                  </a:extLst>
                </p:cNvPr>
                <p:cNvSpPr/>
                <p:nvPr/>
              </p:nvSpPr>
              <p:spPr>
                <a:xfrm>
                  <a:off x="6990467" y="2672992"/>
                  <a:ext cx="154870" cy="12766"/>
                </a:xfrm>
                <a:custGeom>
                  <a:avLst/>
                  <a:gdLst/>
                  <a:ahLst/>
                  <a:cxnLst/>
                  <a:rect l="l" t="t" r="r" b="b"/>
                  <a:pathLst>
                    <a:path w="44535" h="3671" fill="none" extrusionOk="0">
                      <a:moveTo>
                        <a:pt x="42700" y="3670"/>
                      </a:moveTo>
                      <a:lnTo>
                        <a:pt x="1835" y="3670"/>
                      </a:lnTo>
                      <a:cubicBezTo>
                        <a:pt x="817" y="3670"/>
                        <a:pt x="0" y="2841"/>
                        <a:pt x="0" y="1836"/>
                      </a:cubicBezTo>
                      <a:lnTo>
                        <a:pt x="0" y="1836"/>
                      </a:lnTo>
                      <a:cubicBezTo>
                        <a:pt x="13" y="818"/>
                        <a:pt x="830" y="1"/>
                        <a:pt x="1835" y="1"/>
                      </a:cubicBezTo>
                      <a:lnTo>
                        <a:pt x="42700" y="1"/>
                      </a:lnTo>
                      <a:cubicBezTo>
                        <a:pt x="43717" y="1"/>
                        <a:pt x="44534" y="818"/>
                        <a:pt x="44534" y="1836"/>
                      </a:cubicBezTo>
                      <a:lnTo>
                        <a:pt x="44534" y="1836"/>
                      </a:lnTo>
                      <a:cubicBezTo>
                        <a:pt x="44534" y="2841"/>
                        <a:pt x="43717" y="3670"/>
                        <a:pt x="42700" y="3670"/>
                      </a:cubicBezTo>
                      <a:close/>
                    </a:path>
                  </a:pathLst>
                </a:custGeom>
                <a:noFill/>
                <a:ln w="9525" cap="flat" cmpd="sng">
                  <a:solidFill>
                    <a:srgbClr val="EEF0F2"/>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8385;p75">
                  <a:extLst>
                    <a:ext uri="{FF2B5EF4-FFF2-40B4-BE49-F238E27FC236}">
                      <a16:creationId xmlns:a16="http://schemas.microsoft.com/office/drawing/2014/main" id="{5E8E0950-FF49-4DE4-9CA9-6EBBD2A613CF}"/>
                    </a:ext>
                  </a:extLst>
                </p:cNvPr>
                <p:cNvSpPr/>
                <p:nvPr/>
              </p:nvSpPr>
              <p:spPr>
                <a:xfrm>
                  <a:off x="6836957" y="2068734"/>
                  <a:ext cx="461892" cy="589756"/>
                </a:xfrm>
                <a:custGeom>
                  <a:avLst/>
                  <a:gdLst/>
                  <a:ahLst/>
                  <a:cxnLst/>
                  <a:rect l="l" t="t" r="r" b="b"/>
                  <a:pathLst>
                    <a:path w="132823" h="169592" fill="none" extrusionOk="0">
                      <a:moveTo>
                        <a:pt x="132307" y="74442"/>
                      </a:moveTo>
                      <a:cubicBezTo>
                        <a:pt x="132332" y="74278"/>
                        <a:pt x="132345" y="74127"/>
                        <a:pt x="132357" y="73977"/>
                      </a:cubicBezTo>
                      <a:cubicBezTo>
                        <a:pt x="132408" y="73562"/>
                        <a:pt x="132458" y="73135"/>
                        <a:pt x="132496" y="72720"/>
                      </a:cubicBezTo>
                      <a:cubicBezTo>
                        <a:pt x="132533" y="72343"/>
                        <a:pt x="132558" y="71991"/>
                        <a:pt x="132584" y="71639"/>
                      </a:cubicBezTo>
                      <a:cubicBezTo>
                        <a:pt x="132584" y="71577"/>
                        <a:pt x="132596" y="71501"/>
                        <a:pt x="132609" y="71438"/>
                      </a:cubicBezTo>
                      <a:cubicBezTo>
                        <a:pt x="132759" y="69754"/>
                        <a:pt x="132822" y="68071"/>
                        <a:pt x="132797" y="66387"/>
                      </a:cubicBezTo>
                      <a:cubicBezTo>
                        <a:pt x="132797" y="29719"/>
                        <a:pt x="103079" y="1"/>
                        <a:pt x="66411" y="1"/>
                      </a:cubicBezTo>
                      <a:cubicBezTo>
                        <a:pt x="29744" y="1"/>
                        <a:pt x="25" y="29719"/>
                        <a:pt x="25" y="66387"/>
                      </a:cubicBezTo>
                      <a:cubicBezTo>
                        <a:pt x="0" y="68071"/>
                        <a:pt x="63" y="69754"/>
                        <a:pt x="214" y="71438"/>
                      </a:cubicBezTo>
                      <a:cubicBezTo>
                        <a:pt x="214" y="71501"/>
                        <a:pt x="226" y="71577"/>
                        <a:pt x="239" y="71639"/>
                      </a:cubicBezTo>
                      <a:cubicBezTo>
                        <a:pt x="264" y="71991"/>
                        <a:pt x="289" y="72343"/>
                        <a:pt x="327" y="72720"/>
                      </a:cubicBezTo>
                      <a:cubicBezTo>
                        <a:pt x="365" y="73135"/>
                        <a:pt x="415" y="73562"/>
                        <a:pt x="465" y="73977"/>
                      </a:cubicBezTo>
                      <a:cubicBezTo>
                        <a:pt x="478" y="74127"/>
                        <a:pt x="490" y="74278"/>
                        <a:pt x="515" y="74442"/>
                      </a:cubicBezTo>
                      <a:cubicBezTo>
                        <a:pt x="528" y="74617"/>
                        <a:pt x="553" y="74806"/>
                        <a:pt x="578" y="74994"/>
                      </a:cubicBezTo>
                      <a:cubicBezTo>
                        <a:pt x="2187" y="87887"/>
                        <a:pt x="8306" y="113182"/>
                        <a:pt x="31390" y="136140"/>
                      </a:cubicBezTo>
                      <a:cubicBezTo>
                        <a:pt x="35926" y="140652"/>
                        <a:pt x="39545" y="146030"/>
                        <a:pt x="41782" y="152036"/>
                      </a:cubicBezTo>
                      <a:cubicBezTo>
                        <a:pt x="42775" y="154650"/>
                        <a:pt x="43164" y="157176"/>
                        <a:pt x="43177" y="158985"/>
                      </a:cubicBezTo>
                      <a:cubicBezTo>
                        <a:pt x="43202" y="166299"/>
                        <a:pt x="42976" y="169591"/>
                        <a:pt x="66411" y="169591"/>
                      </a:cubicBezTo>
                      <a:cubicBezTo>
                        <a:pt x="89834" y="169591"/>
                        <a:pt x="89621" y="166286"/>
                        <a:pt x="89646" y="158985"/>
                      </a:cubicBezTo>
                      <a:cubicBezTo>
                        <a:pt x="89646" y="157176"/>
                        <a:pt x="90048" y="154650"/>
                        <a:pt x="91041" y="152036"/>
                      </a:cubicBezTo>
                      <a:cubicBezTo>
                        <a:pt x="93277" y="146042"/>
                        <a:pt x="96896" y="140652"/>
                        <a:pt x="101433" y="136140"/>
                      </a:cubicBezTo>
                      <a:cubicBezTo>
                        <a:pt x="124516" y="113182"/>
                        <a:pt x="130636" y="87887"/>
                        <a:pt x="132244" y="74994"/>
                      </a:cubicBezTo>
                      <a:cubicBezTo>
                        <a:pt x="132269" y="74806"/>
                        <a:pt x="132295" y="74617"/>
                        <a:pt x="132307" y="74442"/>
                      </a:cubicBezTo>
                      <a:close/>
                    </a:path>
                  </a:pathLst>
                </a:custGeom>
                <a:noFill/>
                <a:ln w="9525" cap="flat" cmpd="sng">
                  <a:solidFill>
                    <a:srgbClr val="FEFEFE"/>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6" name="Google Shape;1440;p71">
            <a:extLst>
              <a:ext uri="{FF2B5EF4-FFF2-40B4-BE49-F238E27FC236}">
                <a16:creationId xmlns:a16="http://schemas.microsoft.com/office/drawing/2014/main" id="{5B4BE549-69F4-494E-A0A9-FA16CF34A8EA}"/>
              </a:ext>
            </a:extLst>
          </p:cNvPr>
          <p:cNvGrpSpPr/>
          <p:nvPr/>
        </p:nvGrpSpPr>
        <p:grpSpPr>
          <a:xfrm>
            <a:off x="3896633" y="3913952"/>
            <a:ext cx="348796" cy="247587"/>
            <a:chOff x="4791775" y="1877500"/>
            <a:chExt cx="66725" cy="36975"/>
          </a:xfrm>
        </p:grpSpPr>
        <p:sp>
          <p:nvSpPr>
            <p:cNvPr id="57" name="Google Shape;1441;p71">
              <a:extLst>
                <a:ext uri="{FF2B5EF4-FFF2-40B4-BE49-F238E27FC236}">
                  <a16:creationId xmlns:a16="http://schemas.microsoft.com/office/drawing/2014/main" id="{4944AF4D-1060-4A14-B0BB-D6B7EACCB3FD}"/>
                </a:ext>
              </a:extLst>
            </p:cNvPr>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442;p71">
              <a:extLst>
                <a:ext uri="{FF2B5EF4-FFF2-40B4-BE49-F238E27FC236}">
                  <a16:creationId xmlns:a16="http://schemas.microsoft.com/office/drawing/2014/main" id="{155FECD2-8F2A-4E1B-8FF0-AF25D8936C3D}"/>
                </a:ext>
              </a:extLst>
            </p:cNvPr>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 name="Google Shape;1440;p71">
            <a:extLst>
              <a:ext uri="{FF2B5EF4-FFF2-40B4-BE49-F238E27FC236}">
                <a16:creationId xmlns:a16="http://schemas.microsoft.com/office/drawing/2014/main" id="{DE120683-C23B-42A4-AC13-2739226D95DB}"/>
              </a:ext>
            </a:extLst>
          </p:cNvPr>
          <p:cNvGrpSpPr/>
          <p:nvPr/>
        </p:nvGrpSpPr>
        <p:grpSpPr>
          <a:xfrm>
            <a:off x="4223110" y="3913952"/>
            <a:ext cx="348796" cy="247587"/>
            <a:chOff x="4791775" y="1877500"/>
            <a:chExt cx="66725" cy="36975"/>
          </a:xfrm>
        </p:grpSpPr>
        <p:sp>
          <p:nvSpPr>
            <p:cNvPr id="93" name="Google Shape;1441;p71">
              <a:extLst>
                <a:ext uri="{FF2B5EF4-FFF2-40B4-BE49-F238E27FC236}">
                  <a16:creationId xmlns:a16="http://schemas.microsoft.com/office/drawing/2014/main" id="{6337A277-5EC6-4653-9E4B-1CDE23059AF7}"/>
                </a:ext>
              </a:extLst>
            </p:cNvPr>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1442;p71">
              <a:extLst>
                <a:ext uri="{FF2B5EF4-FFF2-40B4-BE49-F238E27FC236}">
                  <a16:creationId xmlns:a16="http://schemas.microsoft.com/office/drawing/2014/main" id="{356FC8B9-E16C-47FA-822F-012C32E6F0AF}"/>
                </a:ext>
              </a:extLst>
            </p:cNvPr>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 name="Google Shape;1440;p71">
            <a:extLst>
              <a:ext uri="{FF2B5EF4-FFF2-40B4-BE49-F238E27FC236}">
                <a16:creationId xmlns:a16="http://schemas.microsoft.com/office/drawing/2014/main" id="{5C443D2B-5DF3-4171-8AB1-591AC819F161}"/>
              </a:ext>
            </a:extLst>
          </p:cNvPr>
          <p:cNvGrpSpPr/>
          <p:nvPr/>
        </p:nvGrpSpPr>
        <p:grpSpPr>
          <a:xfrm>
            <a:off x="4535408" y="3913952"/>
            <a:ext cx="348796" cy="247587"/>
            <a:chOff x="4791775" y="1877500"/>
            <a:chExt cx="66725" cy="36975"/>
          </a:xfrm>
        </p:grpSpPr>
        <p:sp>
          <p:nvSpPr>
            <p:cNvPr id="96" name="Google Shape;1441;p71">
              <a:extLst>
                <a:ext uri="{FF2B5EF4-FFF2-40B4-BE49-F238E27FC236}">
                  <a16:creationId xmlns:a16="http://schemas.microsoft.com/office/drawing/2014/main" id="{1F6DAD9C-5F6A-467D-8D91-D549CD217EEF}"/>
                </a:ext>
              </a:extLst>
            </p:cNvPr>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1442;p71">
              <a:extLst>
                <a:ext uri="{FF2B5EF4-FFF2-40B4-BE49-F238E27FC236}">
                  <a16:creationId xmlns:a16="http://schemas.microsoft.com/office/drawing/2014/main" id="{54FFD38F-4809-492B-A030-D47ED6A0A855}"/>
                </a:ext>
              </a:extLst>
            </p:cNvPr>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 name="Google Shape;1440;p71">
            <a:extLst>
              <a:ext uri="{FF2B5EF4-FFF2-40B4-BE49-F238E27FC236}">
                <a16:creationId xmlns:a16="http://schemas.microsoft.com/office/drawing/2014/main" id="{A8FC8EA0-C924-4B1F-87B7-CAF73454BD7C}"/>
              </a:ext>
            </a:extLst>
          </p:cNvPr>
          <p:cNvGrpSpPr/>
          <p:nvPr/>
        </p:nvGrpSpPr>
        <p:grpSpPr>
          <a:xfrm>
            <a:off x="4861885" y="3913952"/>
            <a:ext cx="348796" cy="247587"/>
            <a:chOff x="4791775" y="1877500"/>
            <a:chExt cx="66725" cy="36975"/>
          </a:xfrm>
        </p:grpSpPr>
        <p:sp>
          <p:nvSpPr>
            <p:cNvPr id="99" name="Google Shape;1441;p71">
              <a:extLst>
                <a:ext uri="{FF2B5EF4-FFF2-40B4-BE49-F238E27FC236}">
                  <a16:creationId xmlns:a16="http://schemas.microsoft.com/office/drawing/2014/main" id="{79343F5D-2437-45C1-B69B-B5569B8B548A}"/>
                </a:ext>
              </a:extLst>
            </p:cNvPr>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442;p71">
              <a:extLst>
                <a:ext uri="{FF2B5EF4-FFF2-40B4-BE49-F238E27FC236}">
                  <a16:creationId xmlns:a16="http://schemas.microsoft.com/office/drawing/2014/main" id="{2F95011F-0738-4A1D-B4BC-145BD3CC63C8}"/>
                </a:ext>
              </a:extLst>
            </p:cNvPr>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 name="Google Shape;1440;p71">
            <a:extLst>
              <a:ext uri="{FF2B5EF4-FFF2-40B4-BE49-F238E27FC236}">
                <a16:creationId xmlns:a16="http://schemas.microsoft.com/office/drawing/2014/main" id="{7EAD37B6-47A5-446F-8D02-AB15CE718969}"/>
              </a:ext>
            </a:extLst>
          </p:cNvPr>
          <p:cNvGrpSpPr/>
          <p:nvPr/>
        </p:nvGrpSpPr>
        <p:grpSpPr>
          <a:xfrm>
            <a:off x="5170877" y="3913952"/>
            <a:ext cx="348796" cy="247587"/>
            <a:chOff x="4791775" y="1877500"/>
            <a:chExt cx="66725" cy="36975"/>
          </a:xfrm>
        </p:grpSpPr>
        <p:sp>
          <p:nvSpPr>
            <p:cNvPr id="102" name="Google Shape;1441;p71">
              <a:extLst>
                <a:ext uri="{FF2B5EF4-FFF2-40B4-BE49-F238E27FC236}">
                  <a16:creationId xmlns:a16="http://schemas.microsoft.com/office/drawing/2014/main" id="{A3A21445-C426-4BCB-BCB6-ED988AD7EB60}"/>
                </a:ext>
              </a:extLst>
            </p:cNvPr>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442;p71">
              <a:extLst>
                <a:ext uri="{FF2B5EF4-FFF2-40B4-BE49-F238E27FC236}">
                  <a16:creationId xmlns:a16="http://schemas.microsoft.com/office/drawing/2014/main" id="{7F8AF7CA-5F2E-40C2-9A63-3B09488FBA18}"/>
                </a:ext>
              </a:extLst>
            </p:cNvPr>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 name="Google Shape;1440;p71">
            <a:extLst>
              <a:ext uri="{FF2B5EF4-FFF2-40B4-BE49-F238E27FC236}">
                <a16:creationId xmlns:a16="http://schemas.microsoft.com/office/drawing/2014/main" id="{A5470DFC-CAC1-4308-9E31-190E04C367B3}"/>
              </a:ext>
            </a:extLst>
          </p:cNvPr>
          <p:cNvGrpSpPr/>
          <p:nvPr/>
        </p:nvGrpSpPr>
        <p:grpSpPr>
          <a:xfrm>
            <a:off x="5497354" y="3913952"/>
            <a:ext cx="348796" cy="247587"/>
            <a:chOff x="4791775" y="1877500"/>
            <a:chExt cx="66725" cy="36975"/>
          </a:xfrm>
        </p:grpSpPr>
        <p:sp>
          <p:nvSpPr>
            <p:cNvPr id="105" name="Google Shape;1441;p71">
              <a:extLst>
                <a:ext uri="{FF2B5EF4-FFF2-40B4-BE49-F238E27FC236}">
                  <a16:creationId xmlns:a16="http://schemas.microsoft.com/office/drawing/2014/main" id="{D4639585-9C6C-4909-9CAD-C169E7ABEFCB}"/>
                </a:ext>
              </a:extLst>
            </p:cNvPr>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442;p71">
              <a:extLst>
                <a:ext uri="{FF2B5EF4-FFF2-40B4-BE49-F238E27FC236}">
                  <a16:creationId xmlns:a16="http://schemas.microsoft.com/office/drawing/2014/main" id="{2107CA14-E38B-41F0-B1FA-0B9F1AD6A31D}"/>
                </a:ext>
              </a:extLst>
            </p:cNvPr>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 name="Google Shape;1440;p71">
            <a:extLst>
              <a:ext uri="{FF2B5EF4-FFF2-40B4-BE49-F238E27FC236}">
                <a16:creationId xmlns:a16="http://schemas.microsoft.com/office/drawing/2014/main" id="{701AB743-07D1-4371-9726-11155B8808A5}"/>
              </a:ext>
            </a:extLst>
          </p:cNvPr>
          <p:cNvGrpSpPr/>
          <p:nvPr/>
        </p:nvGrpSpPr>
        <p:grpSpPr>
          <a:xfrm>
            <a:off x="5809652" y="3913952"/>
            <a:ext cx="348796" cy="247587"/>
            <a:chOff x="4791775" y="1877500"/>
            <a:chExt cx="66725" cy="36975"/>
          </a:xfrm>
        </p:grpSpPr>
        <p:sp>
          <p:nvSpPr>
            <p:cNvPr id="108" name="Google Shape;1441;p71">
              <a:extLst>
                <a:ext uri="{FF2B5EF4-FFF2-40B4-BE49-F238E27FC236}">
                  <a16:creationId xmlns:a16="http://schemas.microsoft.com/office/drawing/2014/main" id="{8DFCD17B-3894-493D-8C46-9FEB514C403D}"/>
                </a:ext>
              </a:extLst>
            </p:cNvPr>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442;p71">
              <a:extLst>
                <a:ext uri="{FF2B5EF4-FFF2-40B4-BE49-F238E27FC236}">
                  <a16:creationId xmlns:a16="http://schemas.microsoft.com/office/drawing/2014/main" id="{898CB472-8CC2-40F9-8BB6-79B92FF23A0A}"/>
                </a:ext>
              </a:extLst>
            </p:cNvPr>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 name="Google Shape;1440;p71">
            <a:extLst>
              <a:ext uri="{FF2B5EF4-FFF2-40B4-BE49-F238E27FC236}">
                <a16:creationId xmlns:a16="http://schemas.microsoft.com/office/drawing/2014/main" id="{21691D96-6FEF-4405-A982-97CED1328B28}"/>
              </a:ext>
            </a:extLst>
          </p:cNvPr>
          <p:cNvGrpSpPr/>
          <p:nvPr/>
        </p:nvGrpSpPr>
        <p:grpSpPr>
          <a:xfrm>
            <a:off x="6136129" y="3913952"/>
            <a:ext cx="348796" cy="247587"/>
            <a:chOff x="4791775" y="1877500"/>
            <a:chExt cx="66725" cy="36975"/>
          </a:xfrm>
        </p:grpSpPr>
        <p:sp>
          <p:nvSpPr>
            <p:cNvPr id="111" name="Google Shape;1441;p71">
              <a:extLst>
                <a:ext uri="{FF2B5EF4-FFF2-40B4-BE49-F238E27FC236}">
                  <a16:creationId xmlns:a16="http://schemas.microsoft.com/office/drawing/2014/main" id="{397149C6-5AA9-4D93-B484-17085A521CEF}"/>
                </a:ext>
              </a:extLst>
            </p:cNvPr>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442;p71">
              <a:extLst>
                <a:ext uri="{FF2B5EF4-FFF2-40B4-BE49-F238E27FC236}">
                  <a16:creationId xmlns:a16="http://schemas.microsoft.com/office/drawing/2014/main" id="{733A4746-5C1A-46DB-B21C-27D161022CBB}"/>
                </a:ext>
              </a:extLst>
            </p:cNvPr>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 name="Google Shape;1440;p71">
            <a:extLst>
              <a:ext uri="{FF2B5EF4-FFF2-40B4-BE49-F238E27FC236}">
                <a16:creationId xmlns:a16="http://schemas.microsoft.com/office/drawing/2014/main" id="{F6CCDBA5-CFE7-4716-AB2D-939D70247264}"/>
              </a:ext>
            </a:extLst>
          </p:cNvPr>
          <p:cNvGrpSpPr/>
          <p:nvPr/>
        </p:nvGrpSpPr>
        <p:grpSpPr>
          <a:xfrm>
            <a:off x="6449108" y="3913952"/>
            <a:ext cx="348796" cy="247587"/>
            <a:chOff x="4791775" y="1877500"/>
            <a:chExt cx="66725" cy="36975"/>
          </a:xfrm>
        </p:grpSpPr>
        <p:sp>
          <p:nvSpPr>
            <p:cNvPr id="114" name="Google Shape;1441;p71">
              <a:extLst>
                <a:ext uri="{FF2B5EF4-FFF2-40B4-BE49-F238E27FC236}">
                  <a16:creationId xmlns:a16="http://schemas.microsoft.com/office/drawing/2014/main" id="{1F18074D-A438-4AE8-98D9-91073B026D6C}"/>
                </a:ext>
              </a:extLst>
            </p:cNvPr>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442;p71">
              <a:extLst>
                <a:ext uri="{FF2B5EF4-FFF2-40B4-BE49-F238E27FC236}">
                  <a16:creationId xmlns:a16="http://schemas.microsoft.com/office/drawing/2014/main" id="{9C5FD319-5091-4710-B11E-6348FA2A1599}"/>
                </a:ext>
              </a:extLst>
            </p:cNvPr>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 name="Google Shape;1440;p71">
            <a:extLst>
              <a:ext uri="{FF2B5EF4-FFF2-40B4-BE49-F238E27FC236}">
                <a16:creationId xmlns:a16="http://schemas.microsoft.com/office/drawing/2014/main" id="{8B9BDCA7-6B1D-4B44-AA76-9EE9E33BFC5D}"/>
              </a:ext>
            </a:extLst>
          </p:cNvPr>
          <p:cNvGrpSpPr/>
          <p:nvPr/>
        </p:nvGrpSpPr>
        <p:grpSpPr>
          <a:xfrm>
            <a:off x="6775585" y="3913952"/>
            <a:ext cx="348796" cy="247587"/>
            <a:chOff x="4791775" y="1877500"/>
            <a:chExt cx="66725" cy="36975"/>
          </a:xfrm>
        </p:grpSpPr>
        <p:sp>
          <p:nvSpPr>
            <p:cNvPr id="117" name="Google Shape;1441;p71">
              <a:extLst>
                <a:ext uri="{FF2B5EF4-FFF2-40B4-BE49-F238E27FC236}">
                  <a16:creationId xmlns:a16="http://schemas.microsoft.com/office/drawing/2014/main" id="{FF772CB7-8F55-4795-8C20-BB6011D67588}"/>
                </a:ext>
              </a:extLst>
            </p:cNvPr>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442;p71">
              <a:extLst>
                <a:ext uri="{FF2B5EF4-FFF2-40B4-BE49-F238E27FC236}">
                  <a16:creationId xmlns:a16="http://schemas.microsoft.com/office/drawing/2014/main" id="{6490645C-C066-4C50-9134-C3BB30ECA700}"/>
                </a:ext>
              </a:extLst>
            </p:cNvPr>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 name="Google Shape;1440;p71">
            <a:extLst>
              <a:ext uri="{FF2B5EF4-FFF2-40B4-BE49-F238E27FC236}">
                <a16:creationId xmlns:a16="http://schemas.microsoft.com/office/drawing/2014/main" id="{25C332D2-A43A-4316-9E9C-2EFAD92A2351}"/>
              </a:ext>
            </a:extLst>
          </p:cNvPr>
          <p:cNvGrpSpPr/>
          <p:nvPr/>
        </p:nvGrpSpPr>
        <p:grpSpPr>
          <a:xfrm>
            <a:off x="7087883" y="3913952"/>
            <a:ext cx="348796" cy="247587"/>
            <a:chOff x="4791775" y="1877500"/>
            <a:chExt cx="66725" cy="36975"/>
          </a:xfrm>
        </p:grpSpPr>
        <p:sp>
          <p:nvSpPr>
            <p:cNvPr id="120" name="Google Shape;1441;p71">
              <a:extLst>
                <a:ext uri="{FF2B5EF4-FFF2-40B4-BE49-F238E27FC236}">
                  <a16:creationId xmlns:a16="http://schemas.microsoft.com/office/drawing/2014/main" id="{A7032884-3FBD-4617-9069-69E743D33F5C}"/>
                </a:ext>
              </a:extLst>
            </p:cNvPr>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442;p71">
              <a:extLst>
                <a:ext uri="{FF2B5EF4-FFF2-40B4-BE49-F238E27FC236}">
                  <a16:creationId xmlns:a16="http://schemas.microsoft.com/office/drawing/2014/main" id="{296CD303-86E5-486D-8BE5-EDD42B587B17}"/>
                </a:ext>
              </a:extLst>
            </p:cNvPr>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 name="Google Shape;1440;p71">
            <a:extLst>
              <a:ext uri="{FF2B5EF4-FFF2-40B4-BE49-F238E27FC236}">
                <a16:creationId xmlns:a16="http://schemas.microsoft.com/office/drawing/2014/main" id="{C901F980-6F2B-45D6-9BB5-1446605086AB}"/>
              </a:ext>
            </a:extLst>
          </p:cNvPr>
          <p:cNvGrpSpPr/>
          <p:nvPr/>
        </p:nvGrpSpPr>
        <p:grpSpPr>
          <a:xfrm>
            <a:off x="7414360" y="3913952"/>
            <a:ext cx="348796" cy="247587"/>
            <a:chOff x="4791775" y="1877500"/>
            <a:chExt cx="66725" cy="36975"/>
          </a:xfrm>
        </p:grpSpPr>
        <p:sp>
          <p:nvSpPr>
            <p:cNvPr id="123" name="Google Shape;1441;p71">
              <a:extLst>
                <a:ext uri="{FF2B5EF4-FFF2-40B4-BE49-F238E27FC236}">
                  <a16:creationId xmlns:a16="http://schemas.microsoft.com/office/drawing/2014/main" id="{D9C52836-2226-4DAC-89C1-2A2C2D51D1DC}"/>
                </a:ext>
              </a:extLst>
            </p:cNvPr>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442;p71">
              <a:extLst>
                <a:ext uri="{FF2B5EF4-FFF2-40B4-BE49-F238E27FC236}">
                  <a16:creationId xmlns:a16="http://schemas.microsoft.com/office/drawing/2014/main" id="{8105DDDF-A41D-407E-89C8-CC225A25C83B}"/>
                </a:ext>
              </a:extLst>
            </p:cNvPr>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 name="Google Shape;1440;p71">
            <a:extLst>
              <a:ext uri="{FF2B5EF4-FFF2-40B4-BE49-F238E27FC236}">
                <a16:creationId xmlns:a16="http://schemas.microsoft.com/office/drawing/2014/main" id="{CBE26CAB-F9E2-454E-8C86-97BB95914382}"/>
              </a:ext>
            </a:extLst>
          </p:cNvPr>
          <p:cNvGrpSpPr/>
          <p:nvPr/>
        </p:nvGrpSpPr>
        <p:grpSpPr>
          <a:xfrm>
            <a:off x="7723352" y="3913952"/>
            <a:ext cx="348796" cy="247587"/>
            <a:chOff x="4791775" y="1877500"/>
            <a:chExt cx="66725" cy="36975"/>
          </a:xfrm>
        </p:grpSpPr>
        <p:sp>
          <p:nvSpPr>
            <p:cNvPr id="126" name="Google Shape;1441;p71">
              <a:extLst>
                <a:ext uri="{FF2B5EF4-FFF2-40B4-BE49-F238E27FC236}">
                  <a16:creationId xmlns:a16="http://schemas.microsoft.com/office/drawing/2014/main" id="{F7CB44D8-32CB-41C0-85FC-C9BC9D1090F5}"/>
                </a:ext>
              </a:extLst>
            </p:cNvPr>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442;p71">
              <a:extLst>
                <a:ext uri="{FF2B5EF4-FFF2-40B4-BE49-F238E27FC236}">
                  <a16:creationId xmlns:a16="http://schemas.microsoft.com/office/drawing/2014/main" id="{1EE18ADA-88E1-4F75-BBB8-E73FA186377A}"/>
                </a:ext>
              </a:extLst>
            </p:cNvPr>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9" name="Google Shape;1441;p71">
            <a:extLst>
              <a:ext uri="{FF2B5EF4-FFF2-40B4-BE49-F238E27FC236}">
                <a16:creationId xmlns:a16="http://schemas.microsoft.com/office/drawing/2014/main" id="{E6C7A67B-CA37-4D1A-803F-1DED04AF53C5}"/>
              </a:ext>
            </a:extLst>
          </p:cNvPr>
          <p:cNvSpPr/>
          <p:nvPr/>
        </p:nvSpPr>
        <p:spPr>
          <a:xfrm>
            <a:off x="8049829" y="3913952"/>
            <a:ext cx="188577" cy="247587"/>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7" name="Picture 6">
            <a:extLst>
              <a:ext uri="{FF2B5EF4-FFF2-40B4-BE49-F238E27FC236}">
                <a16:creationId xmlns:a16="http://schemas.microsoft.com/office/drawing/2014/main" id="{E739627B-CB3B-493F-94D8-D798DF26F92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7711" y="2682067"/>
            <a:ext cx="2244619" cy="2208144"/>
          </a:xfrm>
          <a:prstGeom prst="rect">
            <a:avLst/>
          </a:prstGeom>
        </p:spPr>
      </p:pic>
      <p:pic>
        <p:nvPicPr>
          <p:cNvPr id="138" name="Picture 2">
            <a:extLst>
              <a:ext uri="{FF2B5EF4-FFF2-40B4-BE49-F238E27FC236}">
                <a16:creationId xmlns:a16="http://schemas.microsoft.com/office/drawing/2014/main" id="{97F065DA-73AA-4062-9591-BD5AE6EDE40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2132" y="3426307"/>
            <a:ext cx="803991" cy="8039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81540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3" name="Google Shape;291;p39">
            <a:extLst>
              <a:ext uri="{FF2B5EF4-FFF2-40B4-BE49-F238E27FC236}">
                <a16:creationId xmlns:a16="http://schemas.microsoft.com/office/drawing/2014/main" id="{2E6F3CA1-DB76-4D93-93C5-A776A7AD9E85}"/>
              </a:ext>
            </a:extLst>
          </p:cNvPr>
          <p:cNvSpPr txBox="1">
            <a:spLocks noGrp="1"/>
          </p:cNvSpPr>
          <p:nvPr>
            <p:ph type="ctrTitle"/>
          </p:nvPr>
        </p:nvSpPr>
        <p:spPr>
          <a:xfrm>
            <a:off x="603368" y="649587"/>
            <a:ext cx="7937264" cy="577800"/>
          </a:xfrm>
          <a:prstGeom prst="rect">
            <a:avLst/>
          </a:prstGeom>
        </p:spPr>
        <p:txBody>
          <a:bodyPr spcFirstLastPara="1" wrap="square" lIns="91425" tIns="91425" rIns="91425" bIns="91425" anchor="ctr" anchorCtr="0">
            <a:noAutofit/>
          </a:bodyPr>
          <a:lstStyle/>
          <a:p>
            <a:pPr algn="ctr"/>
            <a:r>
              <a:rPr lang="es-BO" sz="1200" dirty="0">
                <a:solidFill>
                  <a:schemeClr val="bg1"/>
                </a:solidFill>
                <a:latin typeface="+mj-lt"/>
              </a:rPr>
              <a:t>Adjuntar el diagrama E-R GENERADO por su editor (DATAGRIP o SQL SERVER MANAGEMENTS STUDIO).</a:t>
            </a:r>
            <a:endParaRPr dirty="0"/>
          </a:p>
        </p:txBody>
      </p:sp>
      <p:sp>
        <p:nvSpPr>
          <p:cNvPr id="28" name="Google Shape;312;p41">
            <a:extLst>
              <a:ext uri="{FF2B5EF4-FFF2-40B4-BE49-F238E27FC236}">
                <a16:creationId xmlns:a16="http://schemas.microsoft.com/office/drawing/2014/main" id="{E4EFE8BD-5CCC-4103-B355-8B5BA13F2BE7}"/>
              </a:ext>
            </a:extLst>
          </p:cNvPr>
          <p:cNvSpPr/>
          <p:nvPr/>
        </p:nvSpPr>
        <p:spPr>
          <a:xfrm>
            <a:off x="646122" y="794390"/>
            <a:ext cx="7894510" cy="338261"/>
          </a:xfrm>
          <a:prstGeom prst="roundRect">
            <a:avLst>
              <a:gd name="adj" fmla="val 10308"/>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12;p41">
            <a:extLst>
              <a:ext uri="{FF2B5EF4-FFF2-40B4-BE49-F238E27FC236}">
                <a16:creationId xmlns:a16="http://schemas.microsoft.com/office/drawing/2014/main" id="{59FF8757-114A-4E2C-ABA9-2EEE306D6310}"/>
              </a:ext>
            </a:extLst>
          </p:cNvPr>
          <p:cNvSpPr/>
          <p:nvPr/>
        </p:nvSpPr>
        <p:spPr>
          <a:xfrm>
            <a:off x="393818" y="361394"/>
            <a:ext cx="977782" cy="338261"/>
          </a:xfrm>
          <a:prstGeom prst="roundRect">
            <a:avLst>
              <a:gd name="adj" fmla="val 10308"/>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2;p41">
            <a:extLst>
              <a:ext uri="{FF2B5EF4-FFF2-40B4-BE49-F238E27FC236}">
                <a16:creationId xmlns:a16="http://schemas.microsoft.com/office/drawing/2014/main" id="{54CA0CBC-9E55-4727-BF2B-09FF65EB6394}"/>
              </a:ext>
            </a:extLst>
          </p:cNvPr>
          <p:cNvSpPr txBox="1">
            <a:spLocks/>
          </p:cNvSpPr>
          <p:nvPr/>
        </p:nvSpPr>
        <p:spPr>
          <a:xfrm>
            <a:off x="393818" y="361394"/>
            <a:ext cx="977782" cy="338261"/>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2400" b="1" dirty="0">
                <a:solidFill>
                  <a:schemeClr val="bg1"/>
                </a:solidFill>
              </a:rPr>
              <a:t>2.1.0</a:t>
            </a:r>
            <a:endParaRPr lang="en" sz="1800" b="1" dirty="0">
              <a:solidFill>
                <a:schemeClr val="bg1"/>
              </a:solidFill>
            </a:endParaRPr>
          </a:p>
        </p:txBody>
      </p:sp>
      <p:pic>
        <p:nvPicPr>
          <p:cNvPr id="35" name="Picture 2">
            <a:extLst>
              <a:ext uri="{FF2B5EF4-FFF2-40B4-BE49-F238E27FC236}">
                <a16:creationId xmlns:a16="http://schemas.microsoft.com/office/drawing/2014/main" id="{7771D3E3-40AE-4A08-8E07-F373CB6482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45674" y="4176910"/>
            <a:ext cx="1933180" cy="1933180"/>
          </a:xfrm>
          <a:prstGeom prst="rect">
            <a:avLst/>
          </a:prstGeom>
          <a:noFill/>
          <a:extLst>
            <a:ext uri="{909E8E84-426E-40DD-AFC4-6F175D3DCCD1}">
              <a14:hiddenFill xmlns:a14="http://schemas.microsoft.com/office/drawing/2010/main">
                <a:solidFill>
                  <a:srgbClr val="FFFFFF"/>
                </a:solidFill>
              </a14:hiddenFill>
            </a:ext>
          </a:extLst>
        </p:spPr>
      </p:pic>
      <p:grpSp>
        <p:nvGrpSpPr>
          <p:cNvPr id="68" name="Google Shape;9780;p79">
            <a:extLst>
              <a:ext uri="{FF2B5EF4-FFF2-40B4-BE49-F238E27FC236}">
                <a16:creationId xmlns:a16="http://schemas.microsoft.com/office/drawing/2014/main" id="{B65B0744-0E1C-4D40-B824-5AC0345F8AEB}"/>
              </a:ext>
            </a:extLst>
          </p:cNvPr>
          <p:cNvGrpSpPr/>
          <p:nvPr/>
        </p:nvGrpSpPr>
        <p:grpSpPr>
          <a:xfrm>
            <a:off x="8020159" y="1342301"/>
            <a:ext cx="300897" cy="356627"/>
            <a:chOff x="8020159" y="1516551"/>
            <a:chExt cx="300897" cy="356627"/>
          </a:xfrm>
        </p:grpSpPr>
        <p:sp>
          <p:nvSpPr>
            <p:cNvPr id="69" name="Google Shape;9781;p79">
              <a:extLst>
                <a:ext uri="{FF2B5EF4-FFF2-40B4-BE49-F238E27FC236}">
                  <a16:creationId xmlns:a16="http://schemas.microsoft.com/office/drawing/2014/main" id="{3F0B9500-3558-4036-9927-5CD7A5315780}"/>
                </a:ext>
              </a:extLst>
            </p:cNvPr>
            <p:cNvSpPr/>
            <p:nvPr/>
          </p:nvSpPr>
          <p:spPr>
            <a:xfrm>
              <a:off x="8126240" y="1669482"/>
              <a:ext cx="88703" cy="30523"/>
            </a:xfrm>
            <a:custGeom>
              <a:avLst/>
              <a:gdLst/>
              <a:ahLst/>
              <a:cxnLst/>
              <a:rect l="l" t="t" r="r" b="b"/>
              <a:pathLst>
                <a:path w="2787" h="959" extrusionOk="0">
                  <a:moveTo>
                    <a:pt x="1144" y="1"/>
                  </a:moveTo>
                  <a:cubicBezTo>
                    <a:pt x="800" y="1"/>
                    <a:pt x="487" y="41"/>
                    <a:pt x="287" y="77"/>
                  </a:cubicBezTo>
                  <a:cubicBezTo>
                    <a:pt x="120" y="101"/>
                    <a:pt x="1" y="244"/>
                    <a:pt x="1" y="411"/>
                  </a:cubicBezTo>
                  <a:lnTo>
                    <a:pt x="1" y="792"/>
                  </a:lnTo>
                  <a:cubicBezTo>
                    <a:pt x="1" y="875"/>
                    <a:pt x="72" y="958"/>
                    <a:pt x="167" y="958"/>
                  </a:cubicBezTo>
                  <a:cubicBezTo>
                    <a:pt x="251" y="958"/>
                    <a:pt x="322" y="875"/>
                    <a:pt x="322" y="792"/>
                  </a:cubicBezTo>
                  <a:lnTo>
                    <a:pt x="322" y="411"/>
                  </a:lnTo>
                  <a:cubicBezTo>
                    <a:pt x="322" y="411"/>
                    <a:pt x="322" y="399"/>
                    <a:pt x="346" y="399"/>
                  </a:cubicBezTo>
                  <a:cubicBezTo>
                    <a:pt x="510" y="379"/>
                    <a:pt x="814" y="344"/>
                    <a:pt x="1164" y="344"/>
                  </a:cubicBezTo>
                  <a:cubicBezTo>
                    <a:pt x="1246" y="344"/>
                    <a:pt x="1331" y="346"/>
                    <a:pt x="1418" y="351"/>
                  </a:cubicBezTo>
                  <a:cubicBezTo>
                    <a:pt x="1918" y="387"/>
                    <a:pt x="2287" y="518"/>
                    <a:pt x="2513" y="744"/>
                  </a:cubicBezTo>
                  <a:cubicBezTo>
                    <a:pt x="2543" y="774"/>
                    <a:pt x="2584" y="789"/>
                    <a:pt x="2628" y="789"/>
                  </a:cubicBezTo>
                  <a:cubicBezTo>
                    <a:pt x="2671" y="789"/>
                    <a:pt x="2715" y="774"/>
                    <a:pt x="2751" y="744"/>
                  </a:cubicBezTo>
                  <a:cubicBezTo>
                    <a:pt x="2787" y="672"/>
                    <a:pt x="2787" y="565"/>
                    <a:pt x="2727" y="494"/>
                  </a:cubicBezTo>
                  <a:cubicBezTo>
                    <a:pt x="2338" y="104"/>
                    <a:pt x="1699" y="1"/>
                    <a:pt x="114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9782;p79">
              <a:extLst>
                <a:ext uri="{FF2B5EF4-FFF2-40B4-BE49-F238E27FC236}">
                  <a16:creationId xmlns:a16="http://schemas.microsoft.com/office/drawing/2014/main" id="{31A3404D-D093-4FCE-A177-E295C0B7F3A7}"/>
                </a:ext>
              </a:extLst>
            </p:cNvPr>
            <p:cNvSpPr/>
            <p:nvPr/>
          </p:nvSpPr>
          <p:spPr>
            <a:xfrm>
              <a:off x="8069778" y="1621518"/>
              <a:ext cx="200513" cy="251278"/>
            </a:xfrm>
            <a:custGeom>
              <a:avLst/>
              <a:gdLst/>
              <a:ahLst/>
              <a:cxnLst/>
              <a:rect l="l" t="t" r="r" b="b"/>
              <a:pathLst>
                <a:path w="6300" h="7895" extrusionOk="0">
                  <a:moveTo>
                    <a:pt x="4918" y="358"/>
                  </a:moveTo>
                  <a:lnTo>
                    <a:pt x="4918" y="1953"/>
                  </a:lnTo>
                  <a:cubicBezTo>
                    <a:pt x="4918" y="2191"/>
                    <a:pt x="4859" y="2429"/>
                    <a:pt x="4751" y="2644"/>
                  </a:cubicBezTo>
                  <a:cubicBezTo>
                    <a:pt x="4739" y="2656"/>
                    <a:pt x="4739" y="2680"/>
                    <a:pt x="4739" y="2715"/>
                  </a:cubicBezTo>
                  <a:lnTo>
                    <a:pt x="4739" y="3180"/>
                  </a:lnTo>
                  <a:cubicBezTo>
                    <a:pt x="4739" y="3620"/>
                    <a:pt x="4561" y="4037"/>
                    <a:pt x="4227" y="4334"/>
                  </a:cubicBezTo>
                  <a:cubicBezTo>
                    <a:pt x="3935" y="4605"/>
                    <a:pt x="3563" y="4768"/>
                    <a:pt x="3158" y="4768"/>
                  </a:cubicBezTo>
                  <a:cubicBezTo>
                    <a:pt x="3118" y="4768"/>
                    <a:pt x="3077" y="4766"/>
                    <a:pt x="3037" y="4763"/>
                  </a:cubicBezTo>
                  <a:cubicBezTo>
                    <a:pt x="2227" y="4704"/>
                    <a:pt x="1572" y="3977"/>
                    <a:pt x="1572" y="3108"/>
                  </a:cubicBezTo>
                  <a:lnTo>
                    <a:pt x="1572" y="2715"/>
                  </a:lnTo>
                  <a:cubicBezTo>
                    <a:pt x="1572" y="2680"/>
                    <a:pt x="1572" y="2668"/>
                    <a:pt x="1549" y="2644"/>
                  </a:cubicBezTo>
                  <a:cubicBezTo>
                    <a:pt x="1453" y="2418"/>
                    <a:pt x="1394" y="2191"/>
                    <a:pt x="1394" y="1953"/>
                  </a:cubicBezTo>
                  <a:lnTo>
                    <a:pt x="1394" y="1596"/>
                  </a:lnTo>
                  <a:cubicBezTo>
                    <a:pt x="1394" y="905"/>
                    <a:pt x="1941" y="358"/>
                    <a:pt x="2620" y="358"/>
                  </a:cubicBezTo>
                  <a:close/>
                  <a:moveTo>
                    <a:pt x="4049" y="4858"/>
                  </a:moveTo>
                  <a:lnTo>
                    <a:pt x="4049" y="5156"/>
                  </a:lnTo>
                  <a:lnTo>
                    <a:pt x="3156" y="5775"/>
                  </a:lnTo>
                  <a:lnTo>
                    <a:pt x="2263" y="5168"/>
                  </a:lnTo>
                  <a:lnTo>
                    <a:pt x="2263" y="4858"/>
                  </a:lnTo>
                  <a:cubicBezTo>
                    <a:pt x="2489" y="4977"/>
                    <a:pt x="2763" y="5061"/>
                    <a:pt x="3025" y="5073"/>
                  </a:cubicBezTo>
                  <a:lnTo>
                    <a:pt x="3156" y="5073"/>
                  </a:lnTo>
                  <a:cubicBezTo>
                    <a:pt x="3477" y="5073"/>
                    <a:pt x="3775" y="5001"/>
                    <a:pt x="4049" y="4858"/>
                  </a:cubicBezTo>
                  <a:close/>
                  <a:moveTo>
                    <a:pt x="2132" y="5477"/>
                  </a:moveTo>
                  <a:lnTo>
                    <a:pt x="2906" y="6013"/>
                  </a:lnTo>
                  <a:lnTo>
                    <a:pt x="2489" y="6418"/>
                  </a:lnTo>
                  <a:lnTo>
                    <a:pt x="2477" y="6418"/>
                  </a:lnTo>
                  <a:lnTo>
                    <a:pt x="1965" y="5656"/>
                  </a:lnTo>
                  <a:lnTo>
                    <a:pt x="2132" y="5477"/>
                  </a:lnTo>
                  <a:close/>
                  <a:moveTo>
                    <a:pt x="4168" y="5466"/>
                  </a:moveTo>
                  <a:lnTo>
                    <a:pt x="4335" y="5644"/>
                  </a:lnTo>
                  <a:lnTo>
                    <a:pt x="3835" y="6418"/>
                  </a:lnTo>
                  <a:lnTo>
                    <a:pt x="3811" y="6418"/>
                  </a:lnTo>
                  <a:lnTo>
                    <a:pt x="3394" y="6001"/>
                  </a:lnTo>
                  <a:lnTo>
                    <a:pt x="4168" y="5466"/>
                  </a:lnTo>
                  <a:close/>
                  <a:moveTo>
                    <a:pt x="2620" y="1"/>
                  </a:moveTo>
                  <a:cubicBezTo>
                    <a:pt x="1763" y="1"/>
                    <a:pt x="1060" y="703"/>
                    <a:pt x="1060" y="1572"/>
                  </a:cubicBezTo>
                  <a:lnTo>
                    <a:pt x="1060" y="1918"/>
                  </a:lnTo>
                  <a:cubicBezTo>
                    <a:pt x="1060" y="2203"/>
                    <a:pt x="1120" y="2477"/>
                    <a:pt x="1239" y="2727"/>
                  </a:cubicBezTo>
                  <a:lnTo>
                    <a:pt x="1239" y="3096"/>
                  </a:lnTo>
                  <a:cubicBezTo>
                    <a:pt x="1239" y="3703"/>
                    <a:pt x="1513" y="4263"/>
                    <a:pt x="1941" y="4632"/>
                  </a:cubicBezTo>
                  <a:lnTo>
                    <a:pt x="1941" y="5180"/>
                  </a:lnTo>
                  <a:lnTo>
                    <a:pt x="1632" y="5513"/>
                  </a:lnTo>
                  <a:cubicBezTo>
                    <a:pt x="1596" y="5537"/>
                    <a:pt x="1584" y="5585"/>
                    <a:pt x="1584" y="5632"/>
                  </a:cubicBezTo>
                  <a:lnTo>
                    <a:pt x="572" y="6001"/>
                  </a:lnTo>
                  <a:cubicBezTo>
                    <a:pt x="227" y="6120"/>
                    <a:pt x="1" y="6442"/>
                    <a:pt x="1" y="6823"/>
                  </a:cubicBezTo>
                  <a:lnTo>
                    <a:pt x="1" y="7728"/>
                  </a:lnTo>
                  <a:cubicBezTo>
                    <a:pt x="1" y="7823"/>
                    <a:pt x="84" y="7894"/>
                    <a:pt x="167" y="7894"/>
                  </a:cubicBezTo>
                  <a:cubicBezTo>
                    <a:pt x="263" y="7894"/>
                    <a:pt x="334" y="7823"/>
                    <a:pt x="334" y="7728"/>
                  </a:cubicBezTo>
                  <a:lnTo>
                    <a:pt x="334" y="6823"/>
                  </a:lnTo>
                  <a:cubicBezTo>
                    <a:pt x="334" y="6597"/>
                    <a:pt x="477" y="6382"/>
                    <a:pt x="691" y="6311"/>
                  </a:cubicBezTo>
                  <a:lnTo>
                    <a:pt x="1751" y="5930"/>
                  </a:lnTo>
                  <a:lnTo>
                    <a:pt x="2192" y="6597"/>
                  </a:lnTo>
                  <a:cubicBezTo>
                    <a:pt x="2251" y="6680"/>
                    <a:pt x="2346" y="6728"/>
                    <a:pt x="2442" y="6740"/>
                  </a:cubicBezTo>
                  <a:lnTo>
                    <a:pt x="2477" y="6740"/>
                  </a:lnTo>
                  <a:cubicBezTo>
                    <a:pt x="2561" y="6740"/>
                    <a:pt x="2656" y="6716"/>
                    <a:pt x="2715" y="6644"/>
                  </a:cubicBezTo>
                  <a:lnTo>
                    <a:pt x="2977" y="6370"/>
                  </a:lnTo>
                  <a:lnTo>
                    <a:pt x="2977" y="7728"/>
                  </a:lnTo>
                  <a:cubicBezTo>
                    <a:pt x="2977" y="7823"/>
                    <a:pt x="3061" y="7894"/>
                    <a:pt x="3144" y="7894"/>
                  </a:cubicBezTo>
                  <a:cubicBezTo>
                    <a:pt x="3239" y="7894"/>
                    <a:pt x="3311" y="7823"/>
                    <a:pt x="3311" y="7728"/>
                  </a:cubicBezTo>
                  <a:lnTo>
                    <a:pt x="3311" y="6370"/>
                  </a:lnTo>
                  <a:lnTo>
                    <a:pt x="3573" y="6644"/>
                  </a:lnTo>
                  <a:cubicBezTo>
                    <a:pt x="3632" y="6704"/>
                    <a:pt x="3727" y="6740"/>
                    <a:pt x="3811" y="6740"/>
                  </a:cubicBezTo>
                  <a:lnTo>
                    <a:pt x="3846" y="6740"/>
                  </a:lnTo>
                  <a:cubicBezTo>
                    <a:pt x="3954" y="6728"/>
                    <a:pt x="4037" y="6680"/>
                    <a:pt x="4097" y="6597"/>
                  </a:cubicBezTo>
                  <a:lnTo>
                    <a:pt x="4549" y="5930"/>
                  </a:lnTo>
                  <a:lnTo>
                    <a:pt x="5597" y="6311"/>
                  </a:lnTo>
                  <a:cubicBezTo>
                    <a:pt x="5811" y="6382"/>
                    <a:pt x="5954" y="6597"/>
                    <a:pt x="5954" y="6823"/>
                  </a:cubicBezTo>
                  <a:lnTo>
                    <a:pt x="5954" y="7728"/>
                  </a:lnTo>
                  <a:cubicBezTo>
                    <a:pt x="5954" y="7823"/>
                    <a:pt x="6037" y="7894"/>
                    <a:pt x="6121" y="7894"/>
                  </a:cubicBezTo>
                  <a:cubicBezTo>
                    <a:pt x="6204" y="7894"/>
                    <a:pt x="6287" y="7823"/>
                    <a:pt x="6287" y="7728"/>
                  </a:cubicBezTo>
                  <a:lnTo>
                    <a:pt x="6287" y="6823"/>
                  </a:lnTo>
                  <a:cubicBezTo>
                    <a:pt x="6299" y="6466"/>
                    <a:pt x="6073" y="6132"/>
                    <a:pt x="5740" y="6001"/>
                  </a:cubicBezTo>
                  <a:lnTo>
                    <a:pt x="4728" y="5632"/>
                  </a:lnTo>
                  <a:cubicBezTo>
                    <a:pt x="4728" y="5585"/>
                    <a:pt x="4704" y="5537"/>
                    <a:pt x="4680" y="5513"/>
                  </a:cubicBezTo>
                  <a:lnTo>
                    <a:pt x="4370" y="5180"/>
                  </a:lnTo>
                  <a:lnTo>
                    <a:pt x="4370" y="4644"/>
                  </a:lnTo>
                  <a:lnTo>
                    <a:pt x="4454" y="4561"/>
                  </a:lnTo>
                  <a:cubicBezTo>
                    <a:pt x="4847" y="4204"/>
                    <a:pt x="5061" y="3680"/>
                    <a:pt x="5061" y="3156"/>
                  </a:cubicBezTo>
                  <a:lnTo>
                    <a:pt x="5061" y="2727"/>
                  </a:lnTo>
                  <a:cubicBezTo>
                    <a:pt x="5180" y="2477"/>
                    <a:pt x="5240" y="2203"/>
                    <a:pt x="5240" y="1929"/>
                  </a:cubicBezTo>
                  <a:lnTo>
                    <a:pt x="5240" y="167"/>
                  </a:lnTo>
                  <a:cubicBezTo>
                    <a:pt x="5240" y="84"/>
                    <a:pt x="5168" y="1"/>
                    <a:pt x="508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9783;p79">
              <a:extLst>
                <a:ext uri="{FF2B5EF4-FFF2-40B4-BE49-F238E27FC236}">
                  <a16:creationId xmlns:a16="http://schemas.microsoft.com/office/drawing/2014/main" id="{D1907445-9C07-4799-B767-E4757513CD9A}"/>
                </a:ext>
              </a:extLst>
            </p:cNvPr>
            <p:cNvSpPr/>
            <p:nvPr/>
          </p:nvSpPr>
          <p:spPr>
            <a:xfrm>
              <a:off x="8103515" y="1851535"/>
              <a:ext cx="10630" cy="21643"/>
            </a:xfrm>
            <a:custGeom>
              <a:avLst/>
              <a:gdLst/>
              <a:ahLst/>
              <a:cxnLst/>
              <a:rect l="l" t="t" r="r" b="b"/>
              <a:pathLst>
                <a:path w="334" h="680" extrusionOk="0">
                  <a:moveTo>
                    <a:pt x="167" y="1"/>
                  </a:moveTo>
                  <a:cubicBezTo>
                    <a:pt x="72" y="1"/>
                    <a:pt x="0" y="72"/>
                    <a:pt x="0" y="155"/>
                  </a:cubicBezTo>
                  <a:lnTo>
                    <a:pt x="0" y="513"/>
                  </a:lnTo>
                  <a:cubicBezTo>
                    <a:pt x="0" y="608"/>
                    <a:pt x="72" y="679"/>
                    <a:pt x="167" y="679"/>
                  </a:cubicBezTo>
                  <a:cubicBezTo>
                    <a:pt x="250" y="679"/>
                    <a:pt x="334" y="608"/>
                    <a:pt x="334" y="513"/>
                  </a:cubicBezTo>
                  <a:lnTo>
                    <a:pt x="334" y="155"/>
                  </a:lnTo>
                  <a:cubicBezTo>
                    <a:pt x="334" y="72"/>
                    <a:pt x="250"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9784;p79">
              <a:extLst>
                <a:ext uri="{FF2B5EF4-FFF2-40B4-BE49-F238E27FC236}">
                  <a16:creationId xmlns:a16="http://schemas.microsoft.com/office/drawing/2014/main" id="{7BF45BC0-8FED-46FC-B8BC-0B680F57BD4D}"/>
                </a:ext>
              </a:extLst>
            </p:cNvPr>
            <p:cNvSpPr/>
            <p:nvPr/>
          </p:nvSpPr>
          <p:spPr>
            <a:xfrm>
              <a:off x="8226306" y="1851535"/>
              <a:ext cx="10248" cy="21643"/>
            </a:xfrm>
            <a:custGeom>
              <a:avLst/>
              <a:gdLst/>
              <a:ahLst/>
              <a:cxnLst/>
              <a:rect l="l" t="t" r="r" b="b"/>
              <a:pathLst>
                <a:path w="322" h="680" extrusionOk="0">
                  <a:moveTo>
                    <a:pt x="167" y="1"/>
                  </a:moveTo>
                  <a:cubicBezTo>
                    <a:pt x="71" y="1"/>
                    <a:pt x="0" y="72"/>
                    <a:pt x="0" y="155"/>
                  </a:cubicBezTo>
                  <a:lnTo>
                    <a:pt x="0" y="513"/>
                  </a:lnTo>
                  <a:cubicBezTo>
                    <a:pt x="0" y="608"/>
                    <a:pt x="71" y="679"/>
                    <a:pt x="167" y="679"/>
                  </a:cubicBezTo>
                  <a:cubicBezTo>
                    <a:pt x="250" y="679"/>
                    <a:pt x="322" y="608"/>
                    <a:pt x="322" y="513"/>
                  </a:cubicBezTo>
                  <a:lnTo>
                    <a:pt x="322" y="155"/>
                  </a:lnTo>
                  <a:cubicBezTo>
                    <a:pt x="322" y="72"/>
                    <a:pt x="250"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9785;p79">
              <a:extLst>
                <a:ext uri="{FF2B5EF4-FFF2-40B4-BE49-F238E27FC236}">
                  <a16:creationId xmlns:a16="http://schemas.microsoft.com/office/drawing/2014/main" id="{0A450FB8-7A43-45A4-89BA-B5C260540106}"/>
                </a:ext>
              </a:extLst>
            </p:cNvPr>
            <p:cNvSpPr/>
            <p:nvPr/>
          </p:nvSpPr>
          <p:spPr>
            <a:xfrm>
              <a:off x="8020159" y="1516551"/>
              <a:ext cx="300897" cy="284251"/>
            </a:xfrm>
            <a:custGeom>
              <a:avLst/>
              <a:gdLst/>
              <a:ahLst/>
              <a:cxnLst/>
              <a:rect l="l" t="t" r="r" b="b"/>
              <a:pathLst>
                <a:path w="9454" h="8931" extrusionOk="0">
                  <a:moveTo>
                    <a:pt x="6263" y="596"/>
                  </a:moveTo>
                  <a:lnTo>
                    <a:pt x="6263" y="596"/>
                  </a:lnTo>
                  <a:cubicBezTo>
                    <a:pt x="7060" y="894"/>
                    <a:pt x="7739" y="1406"/>
                    <a:pt x="8227" y="2084"/>
                  </a:cubicBezTo>
                  <a:lnTo>
                    <a:pt x="7322" y="2084"/>
                  </a:lnTo>
                  <a:cubicBezTo>
                    <a:pt x="7215" y="1846"/>
                    <a:pt x="7096" y="1620"/>
                    <a:pt x="6953" y="1394"/>
                  </a:cubicBezTo>
                  <a:cubicBezTo>
                    <a:pt x="6739" y="1084"/>
                    <a:pt x="6525" y="822"/>
                    <a:pt x="6263" y="596"/>
                  </a:cubicBezTo>
                  <a:close/>
                  <a:moveTo>
                    <a:pt x="3143" y="608"/>
                  </a:moveTo>
                  <a:cubicBezTo>
                    <a:pt x="2893" y="822"/>
                    <a:pt x="2667" y="1084"/>
                    <a:pt x="2453" y="1406"/>
                  </a:cubicBezTo>
                  <a:cubicBezTo>
                    <a:pt x="2322" y="1620"/>
                    <a:pt x="2203" y="1846"/>
                    <a:pt x="2084" y="2096"/>
                  </a:cubicBezTo>
                  <a:lnTo>
                    <a:pt x="1179" y="2096"/>
                  </a:lnTo>
                  <a:cubicBezTo>
                    <a:pt x="1667" y="1429"/>
                    <a:pt x="2357" y="905"/>
                    <a:pt x="3143" y="608"/>
                  </a:cubicBezTo>
                  <a:close/>
                  <a:moveTo>
                    <a:pt x="4560" y="322"/>
                  </a:moveTo>
                  <a:lnTo>
                    <a:pt x="4560" y="2096"/>
                  </a:lnTo>
                  <a:lnTo>
                    <a:pt x="2453" y="2096"/>
                  </a:lnTo>
                  <a:cubicBezTo>
                    <a:pt x="2929" y="1084"/>
                    <a:pt x="3691" y="393"/>
                    <a:pt x="4560" y="322"/>
                  </a:cubicBezTo>
                  <a:close/>
                  <a:moveTo>
                    <a:pt x="4882" y="322"/>
                  </a:moveTo>
                  <a:cubicBezTo>
                    <a:pt x="5751" y="393"/>
                    <a:pt x="6489" y="1084"/>
                    <a:pt x="6977" y="2096"/>
                  </a:cubicBezTo>
                  <a:lnTo>
                    <a:pt x="4882" y="2096"/>
                  </a:lnTo>
                  <a:lnTo>
                    <a:pt x="4882" y="322"/>
                  </a:lnTo>
                  <a:close/>
                  <a:moveTo>
                    <a:pt x="1953" y="2418"/>
                  </a:moveTo>
                  <a:cubicBezTo>
                    <a:pt x="1715" y="3084"/>
                    <a:pt x="1584" y="3799"/>
                    <a:pt x="1560" y="4549"/>
                  </a:cubicBezTo>
                  <a:lnTo>
                    <a:pt x="310" y="4549"/>
                  </a:lnTo>
                  <a:cubicBezTo>
                    <a:pt x="345" y="3775"/>
                    <a:pt x="572" y="3049"/>
                    <a:pt x="953" y="2418"/>
                  </a:cubicBezTo>
                  <a:close/>
                  <a:moveTo>
                    <a:pt x="8465" y="2429"/>
                  </a:moveTo>
                  <a:cubicBezTo>
                    <a:pt x="8858" y="3049"/>
                    <a:pt x="9085" y="3775"/>
                    <a:pt x="9108" y="4549"/>
                  </a:cubicBezTo>
                  <a:lnTo>
                    <a:pt x="7858" y="4549"/>
                  </a:lnTo>
                  <a:cubicBezTo>
                    <a:pt x="7846" y="3799"/>
                    <a:pt x="7715" y="3084"/>
                    <a:pt x="7477" y="2429"/>
                  </a:cubicBezTo>
                  <a:close/>
                  <a:moveTo>
                    <a:pt x="1560" y="4882"/>
                  </a:moveTo>
                  <a:cubicBezTo>
                    <a:pt x="1584" y="5585"/>
                    <a:pt x="1703" y="6251"/>
                    <a:pt x="1905" y="6870"/>
                  </a:cubicBezTo>
                  <a:lnTo>
                    <a:pt x="1953" y="7001"/>
                  </a:lnTo>
                  <a:lnTo>
                    <a:pt x="953" y="7001"/>
                  </a:lnTo>
                  <a:cubicBezTo>
                    <a:pt x="572" y="6382"/>
                    <a:pt x="345" y="5656"/>
                    <a:pt x="310" y="4882"/>
                  </a:cubicBezTo>
                  <a:close/>
                  <a:moveTo>
                    <a:pt x="9096" y="4894"/>
                  </a:moveTo>
                  <a:cubicBezTo>
                    <a:pt x="9085" y="5608"/>
                    <a:pt x="8870" y="6323"/>
                    <a:pt x="8501" y="6954"/>
                  </a:cubicBezTo>
                  <a:cubicBezTo>
                    <a:pt x="8489" y="6966"/>
                    <a:pt x="8465" y="6990"/>
                    <a:pt x="8453" y="7001"/>
                  </a:cubicBezTo>
                  <a:lnTo>
                    <a:pt x="7453" y="7001"/>
                  </a:lnTo>
                  <a:lnTo>
                    <a:pt x="7501" y="6870"/>
                  </a:lnTo>
                  <a:cubicBezTo>
                    <a:pt x="7715" y="6251"/>
                    <a:pt x="7834" y="5585"/>
                    <a:pt x="7846" y="4894"/>
                  </a:cubicBezTo>
                  <a:close/>
                  <a:moveTo>
                    <a:pt x="4715" y="1"/>
                  </a:moveTo>
                  <a:cubicBezTo>
                    <a:pt x="3465" y="1"/>
                    <a:pt x="2262" y="489"/>
                    <a:pt x="1381" y="1382"/>
                  </a:cubicBezTo>
                  <a:cubicBezTo>
                    <a:pt x="488" y="2275"/>
                    <a:pt x="0" y="3465"/>
                    <a:pt x="0" y="4715"/>
                  </a:cubicBezTo>
                  <a:cubicBezTo>
                    <a:pt x="0" y="6489"/>
                    <a:pt x="976" y="8097"/>
                    <a:pt x="2548" y="8918"/>
                  </a:cubicBezTo>
                  <a:cubicBezTo>
                    <a:pt x="2572" y="8930"/>
                    <a:pt x="2584" y="8930"/>
                    <a:pt x="2619" y="8930"/>
                  </a:cubicBezTo>
                  <a:cubicBezTo>
                    <a:pt x="2679" y="8930"/>
                    <a:pt x="2738" y="8895"/>
                    <a:pt x="2762" y="8835"/>
                  </a:cubicBezTo>
                  <a:cubicBezTo>
                    <a:pt x="2810" y="8764"/>
                    <a:pt x="2786" y="8656"/>
                    <a:pt x="2691" y="8621"/>
                  </a:cubicBezTo>
                  <a:cubicBezTo>
                    <a:pt x="2084" y="8299"/>
                    <a:pt x="1572" y="7859"/>
                    <a:pt x="1191" y="7335"/>
                  </a:cubicBezTo>
                  <a:lnTo>
                    <a:pt x="2096" y="7335"/>
                  </a:lnTo>
                  <a:cubicBezTo>
                    <a:pt x="2286" y="7775"/>
                    <a:pt x="2548" y="8180"/>
                    <a:pt x="2846" y="8514"/>
                  </a:cubicBezTo>
                  <a:cubicBezTo>
                    <a:pt x="2877" y="8551"/>
                    <a:pt x="2918" y="8569"/>
                    <a:pt x="2961" y="8569"/>
                  </a:cubicBezTo>
                  <a:cubicBezTo>
                    <a:pt x="3002" y="8569"/>
                    <a:pt x="3044" y="8554"/>
                    <a:pt x="3084" y="8525"/>
                  </a:cubicBezTo>
                  <a:cubicBezTo>
                    <a:pt x="3155" y="8466"/>
                    <a:pt x="3155" y="8359"/>
                    <a:pt x="3096" y="8287"/>
                  </a:cubicBezTo>
                  <a:cubicBezTo>
                    <a:pt x="2858" y="8013"/>
                    <a:pt x="2643" y="7692"/>
                    <a:pt x="2465" y="7335"/>
                  </a:cubicBezTo>
                  <a:cubicBezTo>
                    <a:pt x="2548" y="7323"/>
                    <a:pt x="2619" y="7263"/>
                    <a:pt x="2619" y="7168"/>
                  </a:cubicBezTo>
                  <a:cubicBezTo>
                    <a:pt x="2619" y="7085"/>
                    <a:pt x="2548" y="7001"/>
                    <a:pt x="2453" y="7001"/>
                  </a:cubicBezTo>
                  <a:lnTo>
                    <a:pt x="2334" y="7001"/>
                  </a:lnTo>
                  <a:cubicBezTo>
                    <a:pt x="2084" y="6370"/>
                    <a:pt x="1929" y="5632"/>
                    <a:pt x="1917" y="4882"/>
                  </a:cubicBezTo>
                  <a:lnTo>
                    <a:pt x="2096" y="4882"/>
                  </a:lnTo>
                  <a:cubicBezTo>
                    <a:pt x="2191" y="4882"/>
                    <a:pt x="2262" y="4799"/>
                    <a:pt x="2262" y="4715"/>
                  </a:cubicBezTo>
                  <a:cubicBezTo>
                    <a:pt x="2262" y="4620"/>
                    <a:pt x="2191" y="4549"/>
                    <a:pt x="2096" y="4549"/>
                  </a:cubicBezTo>
                  <a:lnTo>
                    <a:pt x="1917" y="4549"/>
                  </a:lnTo>
                  <a:cubicBezTo>
                    <a:pt x="1929" y="3775"/>
                    <a:pt x="2084" y="3049"/>
                    <a:pt x="2334" y="2418"/>
                  </a:cubicBezTo>
                  <a:lnTo>
                    <a:pt x="4572" y="2418"/>
                  </a:lnTo>
                  <a:lnTo>
                    <a:pt x="4572" y="2775"/>
                  </a:lnTo>
                  <a:cubicBezTo>
                    <a:pt x="4572" y="2870"/>
                    <a:pt x="4643" y="2941"/>
                    <a:pt x="4727" y="2941"/>
                  </a:cubicBezTo>
                  <a:cubicBezTo>
                    <a:pt x="4822" y="2941"/>
                    <a:pt x="4894" y="2870"/>
                    <a:pt x="4894" y="2775"/>
                  </a:cubicBezTo>
                  <a:lnTo>
                    <a:pt x="4894" y="2418"/>
                  </a:lnTo>
                  <a:lnTo>
                    <a:pt x="7132" y="2418"/>
                  </a:lnTo>
                  <a:cubicBezTo>
                    <a:pt x="7370" y="3049"/>
                    <a:pt x="7513" y="3775"/>
                    <a:pt x="7549" y="4549"/>
                  </a:cubicBezTo>
                  <a:lnTo>
                    <a:pt x="7370" y="4549"/>
                  </a:lnTo>
                  <a:cubicBezTo>
                    <a:pt x="7275" y="4549"/>
                    <a:pt x="7203" y="4620"/>
                    <a:pt x="7203" y="4715"/>
                  </a:cubicBezTo>
                  <a:cubicBezTo>
                    <a:pt x="7203" y="4799"/>
                    <a:pt x="7275" y="4882"/>
                    <a:pt x="7370" y="4882"/>
                  </a:cubicBezTo>
                  <a:lnTo>
                    <a:pt x="7549" y="4882"/>
                  </a:lnTo>
                  <a:cubicBezTo>
                    <a:pt x="7525" y="5632"/>
                    <a:pt x="7382" y="6370"/>
                    <a:pt x="7132" y="7001"/>
                  </a:cubicBezTo>
                  <a:lnTo>
                    <a:pt x="7013" y="7001"/>
                  </a:lnTo>
                  <a:cubicBezTo>
                    <a:pt x="6918" y="7001"/>
                    <a:pt x="6846" y="7085"/>
                    <a:pt x="6846" y="7168"/>
                  </a:cubicBezTo>
                  <a:cubicBezTo>
                    <a:pt x="6846" y="7263"/>
                    <a:pt x="6906" y="7323"/>
                    <a:pt x="6989" y="7335"/>
                  </a:cubicBezTo>
                  <a:cubicBezTo>
                    <a:pt x="6810" y="7692"/>
                    <a:pt x="6608" y="8025"/>
                    <a:pt x="6370" y="8287"/>
                  </a:cubicBezTo>
                  <a:cubicBezTo>
                    <a:pt x="6310" y="8359"/>
                    <a:pt x="6310" y="8466"/>
                    <a:pt x="6382" y="8525"/>
                  </a:cubicBezTo>
                  <a:cubicBezTo>
                    <a:pt x="6418" y="8549"/>
                    <a:pt x="6453" y="8573"/>
                    <a:pt x="6489" y="8573"/>
                  </a:cubicBezTo>
                  <a:cubicBezTo>
                    <a:pt x="6537" y="8573"/>
                    <a:pt x="6572" y="8549"/>
                    <a:pt x="6608" y="8514"/>
                  </a:cubicBezTo>
                  <a:cubicBezTo>
                    <a:pt x="6894" y="8180"/>
                    <a:pt x="7144" y="7787"/>
                    <a:pt x="7346" y="7335"/>
                  </a:cubicBezTo>
                  <a:lnTo>
                    <a:pt x="8263" y="7335"/>
                  </a:lnTo>
                  <a:cubicBezTo>
                    <a:pt x="7906" y="7811"/>
                    <a:pt x="7441" y="8228"/>
                    <a:pt x="6918" y="8525"/>
                  </a:cubicBezTo>
                  <a:cubicBezTo>
                    <a:pt x="6846" y="8573"/>
                    <a:pt x="6810" y="8680"/>
                    <a:pt x="6858" y="8752"/>
                  </a:cubicBezTo>
                  <a:cubicBezTo>
                    <a:pt x="6891" y="8801"/>
                    <a:pt x="6951" y="8833"/>
                    <a:pt x="7009" y="8833"/>
                  </a:cubicBezTo>
                  <a:cubicBezTo>
                    <a:pt x="7036" y="8833"/>
                    <a:pt x="7062" y="8826"/>
                    <a:pt x="7084" y="8811"/>
                  </a:cubicBezTo>
                  <a:cubicBezTo>
                    <a:pt x="7787" y="8406"/>
                    <a:pt x="8382" y="7811"/>
                    <a:pt x="8799" y="7109"/>
                  </a:cubicBezTo>
                  <a:cubicBezTo>
                    <a:pt x="9227" y="6382"/>
                    <a:pt x="9454" y="5561"/>
                    <a:pt x="9454" y="4715"/>
                  </a:cubicBezTo>
                  <a:cubicBezTo>
                    <a:pt x="9442" y="3453"/>
                    <a:pt x="8942" y="2275"/>
                    <a:pt x="8049" y="1382"/>
                  </a:cubicBezTo>
                  <a:cubicBezTo>
                    <a:pt x="7156" y="489"/>
                    <a:pt x="5965" y="1"/>
                    <a:pt x="471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 name="Google Shape;9810;p79">
            <a:extLst>
              <a:ext uri="{FF2B5EF4-FFF2-40B4-BE49-F238E27FC236}">
                <a16:creationId xmlns:a16="http://schemas.microsoft.com/office/drawing/2014/main" id="{4FACC9CA-E8FE-4A63-A0EB-79CF57058090}"/>
              </a:ext>
            </a:extLst>
          </p:cNvPr>
          <p:cNvGrpSpPr/>
          <p:nvPr/>
        </p:nvGrpSpPr>
        <p:grpSpPr>
          <a:xfrm>
            <a:off x="5771483" y="1341537"/>
            <a:ext cx="357359" cy="357391"/>
            <a:chOff x="5771483" y="1515787"/>
            <a:chExt cx="357359" cy="357391"/>
          </a:xfrm>
        </p:grpSpPr>
        <p:sp>
          <p:nvSpPr>
            <p:cNvPr id="75" name="Google Shape;9811;p79">
              <a:extLst>
                <a:ext uri="{FF2B5EF4-FFF2-40B4-BE49-F238E27FC236}">
                  <a16:creationId xmlns:a16="http://schemas.microsoft.com/office/drawing/2014/main" id="{CA79D7FE-FE9D-4BD3-ABC9-DAD67C1278A0}"/>
                </a:ext>
              </a:extLst>
            </p:cNvPr>
            <p:cNvSpPr/>
            <p:nvPr/>
          </p:nvSpPr>
          <p:spPr>
            <a:xfrm>
              <a:off x="5771483" y="1515787"/>
              <a:ext cx="357359" cy="357391"/>
            </a:xfrm>
            <a:custGeom>
              <a:avLst/>
              <a:gdLst/>
              <a:ahLst/>
              <a:cxnLst/>
              <a:rect l="l" t="t" r="r" b="b"/>
              <a:pathLst>
                <a:path w="11228" h="11229" extrusionOk="0">
                  <a:moveTo>
                    <a:pt x="6334" y="346"/>
                  </a:moveTo>
                  <a:cubicBezTo>
                    <a:pt x="6334" y="346"/>
                    <a:pt x="6346" y="346"/>
                    <a:pt x="6346" y="358"/>
                  </a:cubicBezTo>
                  <a:lnTo>
                    <a:pt x="6346" y="822"/>
                  </a:lnTo>
                  <a:cubicBezTo>
                    <a:pt x="6346" y="989"/>
                    <a:pt x="6454" y="1120"/>
                    <a:pt x="6608" y="1156"/>
                  </a:cubicBezTo>
                  <a:cubicBezTo>
                    <a:pt x="7132" y="1275"/>
                    <a:pt x="7644" y="1477"/>
                    <a:pt x="8097" y="1763"/>
                  </a:cubicBezTo>
                  <a:cubicBezTo>
                    <a:pt x="8157" y="1798"/>
                    <a:pt x="8225" y="1817"/>
                    <a:pt x="8290" y="1817"/>
                  </a:cubicBezTo>
                  <a:cubicBezTo>
                    <a:pt x="8377" y="1817"/>
                    <a:pt x="8459" y="1784"/>
                    <a:pt x="8513" y="1715"/>
                  </a:cubicBezTo>
                  <a:lnTo>
                    <a:pt x="8847" y="1394"/>
                  </a:lnTo>
                  <a:lnTo>
                    <a:pt x="8859" y="1394"/>
                  </a:lnTo>
                  <a:lnTo>
                    <a:pt x="9859" y="2382"/>
                  </a:lnTo>
                  <a:lnTo>
                    <a:pt x="9859" y="2406"/>
                  </a:lnTo>
                  <a:lnTo>
                    <a:pt x="9525" y="2727"/>
                  </a:lnTo>
                  <a:cubicBezTo>
                    <a:pt x="9406" y="2846"/>
                    <a:pt x="9394" y="3013"/>
                    <a:pt x="9490" y="3144"/>
                  </a:cubicBezTo>
                  <a:cubicBezTo>
                    <a:pt x="9787" y="3608"/>
                    <a:pt x="9978" y="4097"/>
                    <a:pt x="10097" y="4632"/>
                  </a:cubicBezTo>
                  <a:cubicBezTo>
                    <a:pt x="10121" y="4799"/>
                    <a:pt x="10264" y="4906"/>
                    <a:pt x="10418" y="4906"/>
                  </a:cubicBezTo>
                  <a:lnTo>
                    <a:pt x="10883" y="4906"/>
                  </a:lnTo>
                  <a:cubicBezTo>
                    <a:pt x="10883" y="4906"/>
                    <a:pt x="10895" y="4906"/>
                    <a:pt x="10895" y="4918"/>
                  </a:cubicBezTo>
                  <a:lnTo>
                    <a:pt x="10883" y="6335"/>
                  </a:lnTo>
                  <a:lnTo>
                    <a:pt x="10418" y="6335"/>
                  </a:lnTo>
                  <a:cubicBezTo>
                    <a:pt x="10264" y="6335"/>
                    <a:pt x="10121" y="6430"/>
                    <a:pt x="10097" y="6597"/>
                  </a:cubicBezTo>
                  <a:cubicBezTo>
                    <a:pt x="9978" y="7121"/>
                    <a:pt x="9763" y="7621"/>
                    <a:pt x="9490" y="8085"/>
                  </a:cubicBezTo>
                  <a:cubicBezTo>
                    <a:pt x="9394" y="8216"/>
                    <a:pt x="9406" y="8407"/>
                    <a:pt x="9525" y="8502"/>
                  </a:cubicBezTo>
                  <a:lnTo>
                    <a:pt x="9859" y="8835"/>
                  </a:lnTo>
                  <a:lnTo>
                    <a:pt x="9859" y="8847"/>
                  </a:lnTo>
                  <a:lnTo>
                    <a:pt x="8859" y="9847"/>
                  </a:lnTo>
                  <a:lnTo>
                    <a:pt x="8847" y="9847"/>
                  </a:lnTo>
                  <a:lnTo>
                    <a:pt x="8513" y="9514"/>
                  </a:lnTo>
                  <a:cubicBezTo>
                    <a:pt x="8447" y="9448"/>
                    <a:pt x="8370" y="9415"/>
                    <a:pt x="8290" y="9415"/>
                  </a:cubicBezTo>
                  <a:cubicBezTo>
                    <a:pt x="8226" y="9415"/>
                    <a:pt x="8160" y="9436"/>
                    <a:pt x="8097" y="9478"/>
                  </a:cubicBezTo>
                  <a:cubicBezTo>
                    <a:pt x="7644" y="9776"/>
                    <a:pt x="7144" y="9966"/>
                    <a:pt x="6608" y="10085"/>
                  </a:cubicBezTo>
                  <a:cubicBezTo>
                    <a:pt x="6454" y="10109"/>
                    <a:pt x="6346" y="10252"/>
                    <a:pt x="6346" y="10407"/>
                  </a:cubicBezTo>
                  <a:lnTo>
                    <a:pt x="6346" y="10871"/>
                  </a:lnTo>
                  <a:cubicBezTo>
                    <a:pt x="6346" y="10871"/>
                    <a:pt x="6346" y="10883"/>
                    <a:pt x="6334" y="10883"/>
                  </a:cubicBezTo>
                  <a:lnTo>
                    <a:pt x="4930" y="10883"/>
                  </a:lnTo>
                  <a:cubicBezTo>
                    <a:pt x="4930" y="10883"/>
                    <a:pt x="4918" y="10883"/>
                    <a:pt x="4918" y="10871"/>
                  </a:cubicBezTo>
                  <a:lnTo>
                    <a:pt x="4918" y="10407"/>
                  </a:lnTo>
                  <a:cubicBezTo>
                    <a:pt x="4918" y="10252"/>
                    <a:pt x="4810" y="10109"/>
                    <a:pt x="4644" y="10085"/>
                  </a:cubicBezTo>
                  <a:cubicBezTo>
                    <a:pt x="4132" y="9966"/>
                    <a:pt x="3620" y="9752"/>
                    <a:pt x="3156" y="9478"/>
                  </a:cubicBezTo>
                  <a:cubicBezTo>
                    <a:pt x="3096" y="9442"/>
                    <a:pt x="3036" y="9419"/>
                    <a:pt x="2977" y="9419"/>
                  </a:cubicBezTo>
                  <a:cubicBezTo>
                    <a:pt x="2894" y="9419"/>
                    <a:pt x="2798" y="9442"/>
                    <a:pt x="2739" y="9514"/>
                  </a:cubicBezTo>
                  <a:lnTo>
                    <a:pt x="2417" y="9847"/>
                  </a:lnTo>
                  <a:lnTo>
                    <a:pt x="2405" y="9847"/>
                  </a:lnTo>
                  <a:lnTo>
                    <a:pt x="1405" y="8847"/>
                  </a:lnTo>
                  <a:lnTo>
                    <a:pt x="1405" y="8835"/>
                  </a:lnTo>
                  <a:lnTo>
                    <a:pt x="1727" y="8502"/>
                  </a:lnTo>
                  <a:cubicBezTo>
                    <a:pt x="1846" y="8383"/>
                    <a:pt x="1870" y="8228"/>
                    <a:pt x="1774" y="8085"/>
                  </a:cubicBezTo>
                  <a:cubicBezTo>
                    <a:pt x="1477" y="7621"/>
                    <a:pt x="1286" y="7133"/>
                    <a:pt x="1167" y="6597"/>
                  </a:cubicBezTo>
                  <a:cubicBezTo>
                    <a:pt x="1131" y="6430"/>
                    <a:pt x="1000" y="6335"/>
                    <a:pt x="834" y="6335"/>
                  </a:cubicBezTo>
                  <a:lnTo>
                    <a:pt x="381" y="6335"/>
                  </a:lnTo>
                  <a:cubicBezTo>
                    <a:pt x="381" y="6335"/>
                    <a:pt x="358" y="6335"/>
                    <a:pt x="358" y="6311"/>
                  </a:cubicBezTo>
                  <a:lnTo>
                    <a:pt x="358" y="4918"/>
                  </a:lnTo>
                  <a:cubicBezTo>
                    <a:pt x="358" y="4918"/>
                    <a:pt x="358" y="4906"/>
                    <a:pt x="381" y="4906"/>
                  </a:cubicBezTo>
                  <a:lnTo>
                    <a:pt x="834" y="4906"/>
                  </a:lnTo>
                  <a:cubicBezTo>
                    <a:pt x="1000" y="4906"/>
                    <a:pt x="1131" y="4799"/>
                    <a:pt x="1167" y="4632"/>
                  </a:cubicBezTo>
                  <a:cubicBezTo>
                    <a:pt x="1286" y="4108"/>
                    <a:pt x="1489" y="3608"/>
                    <a:pt x="1774" y="3144"/>
                  </a:cubicBezTo>
                  <a:cubicBezTo>
                    <a:pt x="1870" y="3013"/>
                    <a:pt x="1846" y="2834"/>
                    <a:pt x="1727" y="2727"/>
                  </a:cubicBezTo>
                  <a:lnTo>
                    <a:pt x="1405" y="2406"/>
                  </a:lnTo>
                  <a:lnTo>
                    <a:pt x="1405" y="2382"/>
                  </a:lnTo>
                  <a:lnTo>
                    <a:pt x="2405" y="1394"/>
                  </a:lnTo>
                  <a:lnTo>
                    <a:pt x="2417" y="1394"/>
                  </a:lnTo>
                  <a:lnTo>
                    <a:pt x="2739" y="1715"/>
                  </a:lnTo>
                  <a:cubicBezTo>
                    <a:pt x="2807" y="1784"/>
                    <a:pt x="2891" y="1817"/>
                    <a:pt x="2975" y="1817"/>
                  </a:cubicBezTo>
                  <a:cubicBezTo>
                    <a:pt x="3037" y="1817"/>
                    <a:pt x="3100" y="1798"/>
                    <a:pt x="3156" y="1763"/>
                  </a:cubicBezTo>
                  <a:cubicBezTo>
                    <a:pt x="3620" y="1465"/>
                    <a:pt x="4108" y="1275"/>
                    <a:pt x="4644" y="1156"/>
                  </a:cubicBezTo>
                  <a:cubicBezTo>
                    <a:pt x="4810" y="1120"/>
                    <a:pt x="4918" y="989"/>
                    <a:pt x="4918" y="822"/>
                  </a:cubicBezTo>
                  <a:lnTo>
                    <a:pt x="4918" y="358"/>
                  </a:lnTo>
                  <a:cubicBezTo>
                    <a:pt x="4918" y="358"/>
                    <a:pt x="4918" y="346"/>
                    <a:pt x="4930" y="346"/>
                  </a:cubicBezTo>
                  <a:close/>
                  <a:moveTo>
                    <a:pt x="4918" y="1"/>
                  </a:moveTo>
                  <a:cubicBezTo>
                    <a:pt x="4727" y="1"/>
                    <a:pt x="4572" y="156"/>
                    <a:pt x="4572" y="346"/>
                  </a:cubicBezTo>
                  <a:lnTo>
                    <a:pt x="4572" y="810"/>
                  </a:lnTo>
                  <a:cubicBezTo>
                    <a:pt x="4572" y="810"/>
                    <a:pt x="4572" y="822"/>
                    <a:pt x="4560" y="822"/>
                  </a:cubicBezTo>
                  <a:cubicBezTo>
                    <a:pt x="3989" y="941"/>
                    <a:pt x="3453" y="1168"/>
                    <a:pt x="2965" y="1477"/>
                  </a:cubicBezTo>
                  <a:lnTo>
                    <a:pt x="2953" y="1477"/>
                  </a:lnTo>
                  <a:lnTo>
                    <a:pt x="2620" y="1156"/>
                  </a:lnTo>
                  <a:cubicBezTo>
                    <a:pt x="2554" y="1090"/>
                    <a:pt x="2471" y="1057"/>
                    <a:pt x="2386" y="1057"/>
                  </a:cubicBezTo>
                  <a:cubicBezTo>
                    <a:pt x="2301" y="1057"/>
                    <a:pt x="2215" y="1090"/>
                    <a:pt x="2143" y="1156"/>
                  </a:cubicBezTo>
                  <a:lnTo>
                    <a:pt x="1155" y="2144"/>
                  </a:lnTo>
                  <a:cubicBezTo>
                    <a:pt x="1012" y="2287"/>
                    <a:pt x="1012" y="2489"/>
                    <a:pt x="1155" y="2620"/>
                  </a:cubicBezTo>
                  <a:lnTo>
                    <a:pt x="1477" y="2954"/>
                  </a:lnTo>
                  <a:lnTo>
                    <a:pt x="1477" y="2965"/>
                  </a:lnTo>
                  <a:cubicBezTo>
                    <a:pt x="1167" y="3454"/>
                    <a:pt x="941" y="3989"/>
                    <a:pt x="822" y="4561"/>
                  </a:cubicBezTo>
                  <a:cubicBezTo>
                    <a:pt x="822" y="4561"/>
                    <a:pt x="822" y="4573"/>
                    <a:pt x="810" y="4573"/>
                  </a:cubicBezTo>
                  <a:lnTo>
                    <a:pt x="346" y="4573"/>
                  </a:lnTo>
                  <a:cubicBezTo>
                    <a:pt x="155" y="4573"/>
                    <a:pt x="0" y="4728"/>
                    <a:pt x="0" y="4918"/>
                  </a:cubicBezTo>
                  <a:lnTo>
                    <a:pt x="0" y="6311"/>
                  </a:lnTo>
                  <a:cubicBezTo>
                    <a:pt x="0" y="6513"/>
                    <a:pt x="155" y="6656"/>
                    <a:pt x="346" y="6656"/>
                  </a:cubicBezTo>
                  <a:lnTo>
                    <a:pt x="810" y="6656"/>
                  </a:lnTo>
                  <a:cubicBezTo>
                    <a:pt x="810" y="6656"/>
                    <a:pt x="822" y="6656"/>
                    <a:pt x="822" y="6680"/>
                  </a:cubicBezTo>
                  <a:cubicBezTo>
                    <a:pt x="941" y="7240"/>
                    <a:pt x="1167" y="7776"/>
                    <a:pt x="1477" y="8264"/>
                  </a:cubicBezTo>
                  <a:lnTo>
                    <a:pt x="1477" y="8288"/>
                  </a:lnTo>
                  <a:lnTo>
                    <a:pt x="1155" y="8609"/>
                  </a:lnTo>
                  <a:cubicBezTo>
                    <a:pt x="1012" y="8740"/>
                    <a:pt x="1012" y="8954"/>
                    <a:pt x="1155" y="9085"/>
                  </a:cubicBezTo>
                  <a:lnTo>
                    <a:pt x="2143" y="10085"/>
                  </a:lnTo>
                  <a:cubicBezTo>
                    <a:pt x="2215" y="10151"/>
                    <a:pt x="2301" y="10184"/>
                    <a:pt x="2386" y="10184"/>
                  </a:cubicBezTo>
                  <a:cubicBezTo>
                    <a:pt x="2471" y="10184"/>
                    <a:pt x="2554" y="10151"/>
                    <a:pt x="2620" y="10085"/>
                  </a:cubicBezTo>
                  <a:lnTo>
                    <a:pt x="2953" y="9752"/>
                  </a:lnTo>
                  <a:lnTo>
                    <a:pt x="2965" y="9752"/>
                  </a:lnTo>
                  <a:cubicBezTo>
                    <a:pt x="3453" y="10073"/>
                    <a:pt x="3989" y="10288"/>
                    <a:pt x="4560" y="10407"/>
                  </a:cubicBezTo>
                  <a:cubicBezTo>
                    <a:pt x="4560" y="10407"/>
                    <a:pt x="4572" y="10407"/>
                    <a:pt x="4572" y="10431"/>
                  </a:cubicBezTo>
                  <a:lnTo>
                    <a:pt x="4572" y="10883"/>
                  </a:lnTo>
                  <a:cubicBezTo>
                    <a:pt x="4572" y="11085"/>
                    <a:pt x="4727" y="11228"/>
                    <a:pt x="4918" y="11228"/>
                  </a:cubicBezTo>
                  <a:lnTo>
                    <a:pt x="6311" y="11228"/>
                  </a:lnTo>
                  <a:cubicBezTo>
                    <a:pt x="6513" y="11228"/>
                    <a:pt x="6656" y="11085"/>
                    <a:pt x="6656" y="10883"/>
                  </a:cubicBezTo>
                  <a:lnTo>
                    <a:pt x="6656" y="10431"/>
                  </a:lnTo>
                  <a:cubicBezTo>
                    <a:pt x="6656" y="10431"/>
                    <a:pt x="6656" y="10407"/>
                    <a:pt x="6668" y="10407"/>
                  </a:cubicBezTo>
                  <a:cubicBezTo>
                    <a:pt x="7239" y="10288"/>
                    <a:pt x="7775" y="10062"/>
                    <a:pt x="8263" y="9752"/>
                  </a:cubicBezTo>
                  <a:lnTo>
                    <a:pt x="8275" y="9752"/>
                  </a:lnTo>
                  <a:lnTo>
                    <a:pt x="8609" y="10085"/>
                  </a:lnTo>
                  <a:cubicBezTo>
                    <a:pt x="8674" y="10151"/>
                    <a:pt x="8760" y="10184"/>
                    <a:pt x="8847" y="10184"/>
                  </a:cubicBezTo>
                  <a:cubicBezTo>
                    <a:pt x="8933" y="10184"/>
                    <a:pt x="9019" y="10151"/>
                    <a:pt x="9085" y="10085"/>
                  </a:cubicBezTo>
                  <a:lnTo>
                    <a:pt x="10085" y="9085"/>
                  </a:lnTo>
                  <a:cubicBezTo>
                    <a:pt x="10216" y="8954"/>
                    <a:pt x="10216" y="8740"/>
                    <a:pt x="10085" y="8609"/>
                  </a:cubicBezTo>
                  <a:lnTo>
                    <a:pt x="9752" y="8288"/>
                  </a:lnTo>
                  <a:lnTo>
                    <a:pt x="9752" y="8264"/>
                  </a:lnTo>
                  <a:cubicBezTo>
                    <a:pt x="10061" y="7776"/>
                    <a:pt x="10287" y="7240"/>
                    <a:pt x="10406" y="6680"/>
                  </a:cubicBezTo>
                  <a:cubicBezTo>
                    <a:pt x="10406" y="6680"/>
                    <a:pt x="10406" y="6656"/>
                    <a:pt x="10418" y="6656"/>
                  </a:cubicBezTo>
                  <a:lnTo>
                    <a:pt x="10883" y="6656"/>
                  </a:lnTo>
                  <a:cubicBezTo>
                    <a:pt x="11073" y="6656"/>
                    <a:pt x="11228" y="6513"/>
                    <a:pt x="11228" y="6311"/>
                  </a:cubicBezTo>
                  <a:lnTo>
                    <a:pt x="11228" y="4918"/>
                  </a:lnTo>
                  <a:cubicBezTo>
                    <a:pt x="11228" y="4728"/>
                    <a:pt x="11073" y="4573"/>
                    <a:pt x="10883" y="4573"/>
                  </a:cubicBezTo>
                  <a:lnTo>
                    <a:pt x="10418" y="4573"/>
                  </a:lnTo>
                  <a:cubicBezTo>
                    <a:pt x="10418" y="4573"/>
                    <a:pt x="10406" y="4573"/>
                    <a:pt x="10406" y="4561"/>
                  </a:cubicBezTo>
                  <a:cubicBezTo>
                    <a:pt x="10287" y="3989"/>
                    <a:pt x="10061" y="3454"/>
                    <a:pt x="9752" y="2965"/>
                  </a:cubicBezTo>
                  <a:lnTo>
                    <a:pt x="9752" y="2954"/>
                  </a:lnTo>
                  <a:lnTo>
                    <a:pt x="10085" y="2620"/>
                  </a:lnTo>
                  <a:cubicBezTo>
                    <a:pt x="10216" y="2489"/>
                    <a:pt x="10216" y="2287"/>
                    <a:pt x="10085" y="2144"/>
                  </a:cubicBezTo>
                  <a:lnTo>
                    <a:pt x="9085" y="1156"/>
                  </a:lnTo>
                  <a:cubicBezTo>
                    <a:pt x="9019" y="1090"/>
                    <a:pt x="8933" y="1057"/>
                    <a:pt x="8847" y="1057"/>
                  </a:cubicBezTo>
                  <a:cubicBezTo>
                    <a:pt x="8760" y="1057"/>
                    <a:pt x="8674" y="1090"/>
                    <a:pt x="8609" y="1156"/>
                  </a:cubicBezTo>
                  <a:lnTo>
                    <a:pt x="8275" y="1477"/>
                  </a:lnTo>
                  <a:lnTo>
                    <a:pt x="8263" y="1477"/>
                  </a:lnTo>
                  <a:cubicBezTo>
                    <a:pt x="7775" y="1168"/>
                    <a:pt x="7239" y="941"/>
                    <a:pt x="6668" y="822"/>
                  </a:cubicBezTo>
                  <a:cubicBezTo>
                    <a:pt x="6668" y="822"/>
                    <a:pt x="6656" y="822"/>
                    <a:pt x="6656" y="810"/>
                  </a:cubicBezTo>
                  <a:lnTo>
                    <a:pt x="6656" y="346"/>
                  </a:lnTo>
                  <a:cubicBezTo>
                    <a:pt x="6656" y="156"/>
                    <a:pt x="6513" y="1"/>
                    <a:pt x="631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9812;p79">
              <a:extLst>
                <a:ext uri="{FF2B5EF4-FFF2-40B4-BE49-F238E27FC236}">
                  <a16:creationId xmlns:a16="http://schemas.microsoft.com/office/drawing/2014/main" id="{F6995283-ED9F-4F5E-B17B-C6EA648309F1}"/>
                </a:ext>
              </a:extLst>
            </p:cNvPr>
            <p:cNvSpPr/>
            <p:nvPr/>
          </p:nvSpPr>
          <p:spPr>
            <a:xfrm>
              <a:off x="5837429" y="1583070"/>
              <a:ext cx="185713" cy="183613"/>
            </a:xfrm>
            <a:custGeom>
              <a:avLst/>
              <a:gdLst/>
              <a:ahLst/>
              <a:cxnLst/>
              <a:rect l="l" t="t" r="r" b="b"/>
              <a:pathLst>
                <a:path w="5835" h="5769" extrusionOk="0">
                  <a:moveTo>
                    <a:pt x="3566" y="1"/>
                  </a:moveTo>
                  <a:cubicBezTo>
                    <a:pt x="3505" y="1"/>
                    <a:pt x="3443" y="3"/>
                    <a:pt x="3381" y="6"/>
                  </a:cubicBezTo>
                  <a:cubicBezTo>
                    <a:pt x="2512" y="54"/>
                    <a:pt x="1703" y="411"/>
                    <a:pt x="1072" y="1030"/>
                  </a:cubicBezTo>
                  <a:cubicBezTo>
                    <a:pt x="464" y="1649"/>
                    <a:pt x="95" y="2459"/>
                    <a:pt x="48" y="3340"/>
                  </a:cubicBezTo>
                  <a:cubicBezTo>
                    <a:pt x="0" y="4209"/>
                    <a:pt x="286" y="5054"/>
                    <a:pt x="822" y="5709"/>
                  </a:cubicBezTo>
                  <a:cubicBezTo>
                    <a:pt x="845" y="5757"/>
                    <a:pt x="893" y="5769"/>
                    <a:pt x="953" y="5769"/>
                  </a:cubicBezTo>
                  <a:cubicBezTo>
                    <a:pt x="988" y="5769"/>
                    <a:pt x="1024" y="5745"/>
                    <a:pt x="1060" y="5733"/>
                  </a:cubicBezTo>
                  <a:cubicBezTo>
                    <a:pt x="1131" y="5673"/>
                    <a:pt x="1131" y="5566"/>
                    <a:pt x="1084" y="5495"/>
                  </a:cubicBezTo>
                  <a:cubicBezTo>
                    <a:pt x="595" y="4888"/>
                    <a:pt x="345" y="4126"/>
                    <a:pt x="393" y="3352"/>
                  </a:cubicBezTo>
                  <a:cubicBezTo>
                    <a:pt x="429" y="2566"/>
                    <a:pt x="762" y="1816"/>
                    <a:pt x="1310" y="1268"/>
                  </a:cubicBezTo>
                  <a:cubicBezTo>
                    <a:pt x="1857" y="720"/>
                    <a:pt x="2608" y="399"/>
                    <a:pt x="3393" y="351"/>
                  </a:cubicBezTo>
                  <a:cubicBezTo>
                    <a:pt x="3456" y="348"/>
                    <a:pt x="3518" y="346"/>
                    <a:pt x="3580" y="346"/>
                  </a:cubicBezTo>
                  <a:cubicBezTo>
                    <a:pt x="4291" y="346"/>
                    <a:pt x="4989" y="593"/>
                    <a:pt x="5536" y="1042"/>
                  </a:cubicBezTo>
                  <a:cubicBezTo>
                    <a:pt x="5567" y="1068"/>
                    <a:pt x="5605" y="1080"/>
                    <a:pt x="5642" y="1080"/>
                  </a:cubicBezTo>
                  <a:cubicBezTo>
                    <a:pt x="5692" y="1080"/>
                    <a:pt x="5741" y="1059"/>
                    <a:pt x="5775" y="1018"/>
                  </a:cubicBezTo>
                  <a:cubicBezTo>
                    <a:pt x="5834" y="947"/>
                    <a:pt x="5822" y="840"/>
                    <a:pt x="5751" y="780"/>
                  </a:cubicBezTo>
                  <a:cubicBezTo>
                    <a:pt x="5121" y="283"/>
                    <a:pt x="4358" y="1"/>
                    <a:pt x="356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9813;p79">
              <a:extLst>
                <a:ext uri="{FF2B5EF4-FFF2-40B4-BE49-F238E27FC236}">
                  <a16:creationId xmlns:a16="http://schemas.microsoft.com/office/drawing/2014/main" id="{A5068656-AD42-4F08-AE7F-66DFA13022B2}"/>
                </a:ext>
              </a:extLst>
            </p:cNvPr>
            <p:cNvSpPr/>
            <p:nvPr/>
          </p:nvSpPr>
          <p:spPr>
            <a:xfrm>
              <a:off x="5876068" y="1616584"/>
              <a:ext cx="186859" cy="189501"/>
            </a:xfrm>
            <a:custGeom>
              <a:avLst/>
              <a:gdLst/>
              <a:ahLst/>
              <a:cxnLst/>
              <a:rect l="l" t="t" r="r" b="b"/>
              <a:pathLst>
                <a:path w="5871" h="5954" extrusionOk="0">
                  <a:moveTo>
                    <a:pt x="3406" y="322"/>
                  </a:moveTo>
                  <a:lnTo>
                    <a:pt x="3406" y="1013"/>
                  </a:lnTo>
                  <a:cubicBezTo>
                    <a:pt x="3406" y="1108"/>
                    <a:pt x="3370" y="1227"/>
                    <a:pt x="3322" y="1322"/>
                  </a:cubicBezTo>
                  <a:lnTo>
                    <a:pt x="3239" y="1489"/>
                  </a:lnTo>
                  <a:cubicBezTo>
                    <a:pt x="3227" y="1513"/>
                    <a:pt x="3227" y="1525"/>
                    <a:pt x="3227" y="1561"/>
                  </a:cubicBezTo>
                  <a:lnTo>
                    <a:pt x="3227" y="1918"/>
                  </a:lnTo>
                  <a:cubicBezTo>
                    <a:pt x="3227" y="2156"/>
                    <a:pt x="3132" y="2382"/>
                    <a:pt x="2953" y="2561"/>
                  </a:cubicBezTo>
                  <a:cubicBezTo>
                    <a:pt x="2775" y="2715"/>
                    <a:pt x="2548" y="2811"/>
                    <a:pt x="2310" y="2811"/>
                  </a:cubicBezTo>
                  <a:cubicBezTo>
                    <a:pt x="1834" y="2799"/>
                    <a:pt x="1453" y="2370"/>
                    <a:pt x="1453" y="1882"/>
                  </a:cubicBezTo>
                  <a:lnTo>
                    <a:pt x="1453" y="1572"/>
                  </a:lnTo>
                  <a:cubicBezTo>
                    <a:pt x="1453" y="1549"/>
                    <a:pt x="1453" y="1525"/>
                    <a:pt x="1441" y="1501"/>
                  </a:cubicBezTo>
                  <a:lnTo>
                    <a:pt x="1334" y="1287"/>
                  </a:lnTo>
                  <a:cubicBezTo>
                    <a:pt x="1298" y="1215"/>
                    <a:pt x="1274" y="1132"/>
                    <a:pt x="1274" y="1049"/>
                  </a:cubicBezTo>
                  <a:lnTo>
                    <a:pt x="1274" y="1037"/>
                  </a:lnTo>
                  <a:cubicBezTo>
                    <a:pt x="1274" y="644"/>
                    <a:pt x="1584" y="322"/>
                    <a:pt x="1989" y="322"/>
                  </a:cubicBezTo>
                  <a:close/>
                  <a:moveTo>
                    <a:pt x="1989" y="3073"/>
                  </a:moveTo>
                  <a:cubicBezTo>
                    <a:pt x="2084" y="3108"/>
                    <a:pt x="2191" y="3132"/>
                    <a:pt x="2310" y="3132"/>
                  </a:cubicBezTo>
                  <a:lnTo>
                    <a:pt x="2358" y="3132"/>
                  </a:lnTo>
                  <a:cubicBezTo>
                    <a:pt x="2477" y="3132"/>
                    <a:pt x="2608" y="3120"/>
                    <a:pt x="2715" y="3073"/>
                  </a:cubicBezTo>
                  <a:lnTo>
                    <a:pt x="2715" y="3073"/>
                  </a:lnTo>
                  <a:cubicBezTo>
                    <a:pt x="2703" y="3132"/>
                    <a:pt x="2715" y="3180"/>
                    <a:pt x="2727" y="3227"/>
                  </a:cubicBezTo>
                  <a:lnTo>
                    <a:pt x="2596" y="3358"/>
                  </a:lnTo>
                  <a:cubicBezTo>
                    <a:pt x="2525" y="3430"/>
                    <a:pt x="2429" y="3466"/>
                    <a:pt x="2346" y="3466"/>
                  </a:cubicBezTo>
                  <a:cubicBezTo>
                    <a:pt x="2251" y="3466"/>
                    <a:pt x="2144" y="3418"/>
                    <a:pt x="2084" y="3358"/>
                  </a:cubicBezTo>
                  <a:lnTo>
                    <a:pt x="1953" y="3227"/>
                  </a:lnTo>
                  <a:cubicBezTo>
                    <a:pt x="1965" y="3180"/>
                    <a:pt x="1989" y="3120"/>
                    <a:pt x="1989" y="3073"/>
                  </a:cubicBezTo>
                  <a:close/>
                  <a:moveTo>
                    <a:pt x="2953" y="3489"/>
                  </a:moveTo>
                  <a:cubicBezTo>
                    <a:pt x="3001" y="3525"/>
                    <a:pt x="3048" y="3537"/>
                    <a:pt x="3108" y="3549"/>
                  </a:cubicBezTo>
                  <a:lnTo>
                    <a:pt x="3703" y="3716"/>
                  </a:lnTo>
                  <a:cubicBezTo>
                    <a:pt x="3846" y="3763"/>
                    <a:pt x="3965" y="3906"/>
                    <a:pt x="3965" y="4061"/>
                  </a:cubicBezTo>
                  <a:lnTo>
                    <a:pt x="3965" y="5192"/>
                  </a:lnTo>
                  <a:lnTo>
                    <a:pt x="3941" y="5192"/>
                  </a:lnTo>
                  <a:cubicBezTo>
                    <a:pt x="3822" y="5263"/>
                    <a:pt x="3703" y="5323"/>
                    <a:pt x="3560" y="5371"/>
                  </a:cubicBezTo>
                  <a:lnTo>
                    <a:pt x="3560" y="4370"/>
                  </a:lnTo>
                  <a:cubicBezTo>
                    <a:pt x="3560" y="4287"/>
                    <a:pt x="3489" y="4204"/>
                    <a:pt x="3406" y="4204"/>
                  </a:cubicBezTo>
                  <a:cubicBezTo>
                    <a:pt x="3310" y="4204"/>
                    <a:pt x="3239" y="4287"/>
                    <a:pt x="3239" y="4370"/>
                  </a:cubicBezTo>
                  <a:lnTo>
                    <a:pt x="3239" y="5490"/>
                  </a:lnTo>
                  <a:cubicBezTo>
                    <a:pt x="3001" y="5561"/>
                    <a:pt x="2763" y="5597"/>
                    <a:pt x="2513" y="5609"/>
                  </a:cubicBezTo>
                  <a:lnTo>
                    <a:pt x="2346" y="5609"/>
                  </a:lnTo>
                  <a:cubicBezTo>
                    <a:pt x="2048" y="5609"/>
                    <a:pt x="1751" y="5561"/>
                    <a:pt x="1453" y="5478"/>
                  </a:cubicBezTo>
                  <a:lnTo>
                    <a:pt x="1453" y="4359"/>
                  </a:lnTo>
                  <a:cubicBezTo>
                    <a:pt x="1453" y="4263"/>
                    <a:pt x="1382" y="4192"/>
                    <a:pt x="1286" y="4192"/>
                  </a:cubicBezTo>
                  <a:cubicBezTo>
                    <a:pt x="1203" y="4192"/>
                    <a:pt x="1120" y="4263"/>
                    <a:pt x="1120" y="4359"/>
                  </a:cubicBezTo>
                  <a:lnTo>
                    <a:pt x="1120" y="5359"/>
                  </a:lnTo>
                  <a:cubicBezTo>
                    <a:pt x="989" y="5299"/>
                    <a:pt x="870" y="5240"/>
                    <a:pt x="751" y="5180"/>
                  </a:cubicBezTo>
                  <a:lnTo>
                    <a:pt x="751" y="4061"/>
                  </a:lnTo>
                  <a:cubicBezTo>
                    <a:pt x="751" y="3894"/>
                    <a:pt x="858" y="3763"/>
                    <a:pt x="1024" y="3716"/>
                  </a:cubicBezTo>
                  <a:lnTo>
                    <a:pt x="1620" y="3549"/>
                  </a:lnTo>
                  <a:cubicBezTo>
                    <a:pt x="1655" y="3537"/>
                    <a:pt x="1715" y="3513"/>
                    <a:pt x="1763" y="3489"/>
                  </a:cubicBezTo>
                  <a:lnTo>
                    <a:pt x="1870" y="3597"/>
                  </a:lnTo>
                  <a:cubicBezTo>
                    <a:pt x="2001" y="3727"/>
                    <a:pt x="2179" y="3811"/>
                    <a:pt x="2358" y="3811"/>
                  </a:cubicBezTo>
                  <a:cubicBezTo>
                    <a:pt x="2537" y="3811"/>
                    <a:pt x="2715" y="3727"/>
                    <a:pt x="2846" y="3597"/>
                  </a:cubicBezTo>
                  <a:lnTo>
                    <a:pt x="2953" y="3489"/>
                  </a:lnTo>
                  <a:close/>
                  <a:moveTo>
                    <a:pt x="1953" y="1"/>
                  </a:moveTo>
                  <a:cubicBezTo>
                    <a:pt x="1382" y="1"/>
                    <a:pt x="917" y="453"/>
                    <a:pt x="917" y="1037"/>
                  </a:cubicBezTo>
                  <a:lnTo>
                    <a:pt x="917" y="1049"/>
                  </a:lnTo>
                  <a:cubicBezTo>
                    <a:pt x="917" y="1191"/>
                    <a:pt x="941" y="1322"/>
                    <a:pt x="1001" y="1441"/>
                  </a:cubicBezTo>
                  <a:lnTo>
                    <a:pt x="1096" y="1608"/>
                  </a:lnTo>
                  <a:lnTo>
                    <a:pt x="1096" y="1870"/>
                  </a:lnTo>
                  <a:cubicBezTo>
                    <a:pt x="1096" y="2299"/>
                    <a:pt x="1298" y="2680"/>
                    <a:pt x="1620" y="2918"/>
                  </a:cubicBezTo>
                  <a:lnTo>
                    <a:pt x="1620" y="3061"/>
                  </a:lnTo>
                  <a:cubicBezTo>
                    <a:pt x="1620" y="3156"/>
                    <a:pt x="1548" y="3227"/>
                    <a:pt x="1477" y="3239"/>
                  </a:cubicBezTo>
                  <a:lnTo>
                    <a:pt x="882" y="3406"/>
                  </a:lnTo>
                  <a:cubicBezTo>
                    <a:pt x="584" y="3489"/>
                    <a:pt x="381" y="3763"/>
                    <a:pt x="381" y="4073"/>
                  </a:cubicBezTo>
                  <a:lnTo>
                    <a:pt x="381" y="4966"/>
                  </a:lnTo>
                  <a:cubicBezTo>
                    <a:pt x="346" y="4954"/>
                    <a:pt x="334" y="4918"/>
                    <a:pt x="298" y="4906"/>
                  </a:cubicBezTo>
                  <a:cubicBezTo>
                    <a:pt x="268" y="4881"/>
                    <a:pt x="232" y="4869"/>
                    <a:pt x="196" y="4869"/>
                  </a:cubicBezTo>
                  <a:cubicBezTo>
                    <a:pt x="146" y="4869"/>
                    <a:pt x="95" y="4893"/>
                    <a:pt x="60" y="4942"/>
                  </a:cubicBezTo>
                  <a:cubicBezTo>
                    <a:pt x="0" y="5013"/>
                    <a:pt x="24" y="5121"/>
                    <a:pt x="96" y="5180"/>
                  </a:cubicBezTo>
                  <a:cubicBezTo>
                    <a:pt x="727" y="5680"/>
                    <a:pt x="1501" y="5954"/>
                    <a:pt x="2298" y="5954"/>
                  </a:cubicBezTo>
                  <a:lnTo>
                    <a:pt x="2477" y="5954"/>
                  </a:lnTo>
                  <a:cubicBezTo>
                    <a:pt x="3334" y="5906"/>
                    <a:pt x="4156" y="5549"/>
                    <a:pt x="4787" y="4918"/>
                  </a:cubicBezTo>
                  <a:cubicBezTo>
                    <a:pt x="5394" y="4311"/>
                    <a:pt x="5763" y="3489"/>
                    <a:pt x="5811" y="2620"/>
                  </a:cubicBezTo>
                  <a:cubicBezTo>
                    <a:pt x="5870" y="1763"/>
                    <a:pt x="5596" y="918"/>
                    <a:pt x="5049" y="251"/>
                  </a:cubicBezTo>
                  <a:cubicBezTo>
                    <a:pt x="5014" y="209"/>
                    <a:pt x="4967" y="192"/>
                    <a:pt x="4917" y="192"/>
                  </a:cubicBezTo>
                  <a:cubicBezTo>
                    <a:pt x="4882" y="192"/>
                    <a:pt x="4845" y="200"/>
                    <a:pt x="4811" y="215"/>
                  </a:cubicBezTo>
                  <a:cubicBezTo>
                    <a:pt x="4739" y="275"/>
                    <a:pt x="4739" y="382"/>
                    <a:pt x="4787" y="453"/>
                  </a:cubicBezTo>
                  <a:cubicBezTo>
                    <a:pt x="5275" y="1072"/>
                    <a:pt x="5525" y="1822"/>
                    <a:pt x="5489" y="2596"/>
                  </a:cubicBezTo>
                  <a:cubicBezTo>
                    <a:pt x="5442" y="3394"/>
                    <a:pt x="5108" y="4132"/>
                    <a:pt x="4561" y="4680"/>
                  </a:cubicBezTo>
                  <a:cubicBezTo>
                    <a:pt x="4453" y="4787"/>
                    <a:pt x="4358" y="4882"/>
                    <a:pt x="4239" y="4966"/>
                  </a:cubicBezTo>
                  <a:lnTo>
                    <a:pt x="4239" y="4073"/>
                  </a:lnTo>
                  <a:cubicBezTo>
                    <a:pt x="4239" y="3763"/>
                    <a:pt x="4025" y="3489"/>
                    <a:pt x="3727" y="3406"/>
                  </a:cubicBezTo>
                  <a:lnTo>
                    <a:pt x="3132" y="3239"/>
                  </a:lnTo>
                  <a:cubicBezTo>
                    <a:pt x="3060" y="3216"/>
                    <a:pt x="3001" y="3144"/>
                    <a:pt x="3001" y="3061"/>
                  </a:cubicBezTo>
                  <a:lnTo>
                    <a:pt x="3001" y="2930"/>
                  </a:lnTo>
                  <a:cubicBezTo>
                    <a:pt x="3060" y="2882"/>
                    <a:pt x="3108" y="2858"/>
                    <a:pt x="3156" y="2799"/>
                  </a:cubicBezTo>
                  <a:cubicBezTo>
                    <a:pt x="3394" y="2561"/>
                    <a:pt x="3537" y="2263"/>
                    <a:pt x="3537" y="1918"/>
                  </a:cubicBezTo>
                  <a:lnTo>
                    <a:pt x="3537" y="1608"/>
                  </a:lnTo>
                  <a:lnTo>
                    <a:pt x="3596" y="1465"/>
                  </a:lnTo>
                  <a:cubicBezTo>
                    <a:pt x="3668" y="1322"/>
                    <a:pt x="3703" y="1168"/>
                    <a:pt x="3703" y="1013"/>
                  </a:cubicBezTo>
                  <a:lnTo>
                    <a:pt x="3703" y="156"/>
                  </a:lnTo>
                  <a:cubicBezTo>
                    <a:pt x="3703" y="72"/>
                    <a:pt x="3620" y="1"/>
                    <a:pt x="353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9814;p79">
              <a:extLst>
                <a:ext uri="{FF2B5EF4-FFF2-40B4-BE49-F238E27FC236}">
                  <a16:creationId xmlns:a16="http://schemas.microsoft.com/office/drawing/2014/main" id="{0667A272-5A57-47AD-9948-748B92311F57}"/>
                </a:ext>
              </a:extLst>
            </p:cNvPr>
            <p:cNvSpPr/>
            <p:nvPr/>
          </p:nvSpPr>
          <p:spPr>
            <a:xfrm>
              <a:off x="5928360" y="1644624"/>
              <a:ext cx="45131" cy="16328"/>
            </a:xfrm>
            <a:custGeom>
              <a:avLst/>
              <a:gdLst/>
              <a:ahLst/>
              <a:cxnLst/>
              <a:rect l="l" t="t" r="r" b="b"/>
              <a:pathLst>
                <a:path w="1418" h="513" extrusionOk="0">
                  <a:moveTo>
                    <a:pt x="167" y="1"/>
                  </a:moveTo>
                  <a:cubicBezTo>
                    <a:pt x="72" y="1"/>
                    <a:pt x="1" y="84"/>
                    <a:pt x="1" y="168"/>
                  </a:cubicBezTo>
                  <a:cubicBezTo>
                    <a:pt x="1" y="263"/>
                    <a:pt x="72" y="334"/>
                    <a:pt x="167" y="334"/>
                  </a:cubicBezTo>
                  <a:cubicBezTo>
                    <a:pt x="346" y="334"/>
                    <a:pt x="882" y="370"/>
                    <a:pt x="1144" y="501"/>
                  </a:cubicBezTo>
                  <a:cubicBezTo>
                    <a:pt x="1179" y="513"/>
                    <a:pt x="1191" y="513"/>
                    <a:pt x="1227" y="513"/>
                  </a:cubicBezTo>
                  <a:cubicBezTo>
                    <a:pt x="1286" y="513"/>
                    <a:pt x="1346" y="489"/>
                    <a:pt x="1370" y="430"/>
                  </a:cubicBezTo>
                  <a:cubicBezTo>
                    <a:pt x="1417" y="334"/>
                    <a:pt x="1370" y="227"/>
                    <a:pt x="1298" y="203"/>
                  </a:cubicBezTo>
                  <a:cubicBezTo>
                    <a:pt x="905" y="1"/>
                    <a:pt x="191"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 name="Google Shape;9852;p79">
            <a:extLst>
              <a:ext uri="{FF2B5EF4-FFF2-40B4-BE49-F238E27FC236}">
                <a16:creationId xmlns:a16="http://schemas.microsoft.com/office/drawing/2014/main" id="{F637D5FC-67A5-404B-8DD5-982C88E22EB0}"/>
              </a:ext>
            </a:extLst>
          </p:cNvPr>
          <p:cNvGrpSpPr/>
          <p:nvPr/>
        </p:nvGrpSpPr>
        <p:grpSpPr>
          <a:xfrm>
            <a:off x="3094217" y="1802335"/>
            <a:ext cx="350198" cy="350548"/>
            <a:chOff x="3094217" y="1976585"/>
            <a:chExt cx="350198" cy="350548"/>
          </a:xfrm>
        </p:grpSpPr>
        <p:sp>
          <p:nvSpPr>
            <p:cNvPr id="80" name="Google Shape;9853;p79">
              <a:extLst>
                <a:ext uri="{FF2B5EF4-FFF2-40B4-BE49-F238E27FC236}">
                  <a16:creationId xmlns:a16="http://schemas.microsoft.com/office/drawing/2014/main" id="{C7209EFE-EB00-49D6-A64F-BEF35A37EC8F}"/>
                </a:ext>
              </a:extLst>
            </p:cNvPr>
            <p:cNvSpPr/>
            <p:nvPr/>
          </p:nvSpPr>
          <p:spPr>
            <a:xfrm>
              <a:off x="3094217" y="2129039"/>
              <a:ext cx="131543" cy="197362"/>
            </a:xfrm>
            <a:custGeom>
              <a:avLst/>
              <a:gdLst/>
              <a:ahLst/>
              <a:cxnLst/>
              <a:rect l="l" t="t" r="r" b="b"/>
              <a:pathLst>
                <a:path w="4133" h="6201" extrusionOk="0">
                  <a:moveTo>
                    <a:pt x="2072" y="345"/>
                  </a:moveTo>
                  <a:cubicBezTo>
                    <a:pt x="2117" y="345"/>
                    <a:pt x="2162" y="348"/>
                    <a:pt x="2203" y="354"/>
                  </a:cubicBezTo>
                  <a:cubicBezTo>
                    <a:pt x="2906" y="414"/>
                    <a:pt x="3454" y="1045"/>
                    <a:pt x="3454" y="1759"/>
                  </a:cubicBezTo>
                  <a:cubicBezTo>
                    <a:pt x="3454" y="2438"/>
                    <a:pt x="3620" y="3069"/>
                    <a:pt x="3751" y="3402"/>
                  </a:cubicBezTo>
                  <a:lnTo>
                    <a:pt x="3751" y="3426"/>
                  </a:lnTo>
                  <a:cubicBezTo>
                    <a:pt x="3608" y="3509"/>
                    <a:pt x="3299" y="3688"/>
                    <a:pt x="2763" y="3807"/>
                  </a:cubicBezTo>
                  <a:lnTo>
                    <a:pt x="2763" y="3759"/>
                  </a:lnTo>
                  <a:lnTo>
                    <a:pt x="2763" y="3438"/>
                  </a:lnTo>
                  <a:cubicBezTo>
                    <a:pt x="2965" y="3319"/>
                    <a:pt x="3144" y="3140"/>
                    <a:pt x="3263" y="2926"/>
                  </a:cubicBezTo>
                  <a:cubicBezTo>
                    <a:pt x="3489" y="2533"/>
                    <a:pt x="3418" y="2021"/>
                    <a:pt x="3073" y="1712"/>
                  </a:cubicBezTo>
                  <a:cubicBezTo>
                    <a:pt x="2834" y="1485"/>
                    <a:pt x="2418" y="1235"/>
                    <a:pt x="1727" y="1235"/>
                  </a:cubicBezTo>
                  <a:cubicBezTo>
                    <a:pt x="1691" y="1235"/>
                    <a:pt x="1644" y="1247"/>
                    <a:pt x="1608" y="1283"/>
                  </a:cubicBezTo>
                  <a:lnTo>
                    <a:pt x="1275" y="1616"/>
                  </a:lnTo>
                  <a:cubicBezTo>
                    <a:pt x="1215" y="1676"/>
                    <a:pt x="1215" y="1783"/>
                    <a:pt x="1275" y="1843"/>
                  </a:cubicBezTo>
                  <a:cubicBezTo>
                    <a:pt x="1304" y="1872"/>
                    <a:pt x="1343" y="1887"/>
                    <a:pt x="1382" y="1887"/>
                  </a:cubicBezTo>
                  <a:cubicBezTo>
                    <a:pt x="1421" y="1887"/>
                    <a:pt x="1459" y="1872"/>
                    <a:pt x="1489" y="1843"/>
                  </a:cubicBezTo>
                  <a:lnTo>
                    <a:pt x="1787" y="1545"/>
                  </a:lnTo>
                  <a:cubicBezTo>
                    <a:pt x="2227" y="1557"/>
                    <a:pt x="2584" y="1700"/>
                    <a:pt x="2846" y="1938"/>
                  </a:cubicBezTo>
                  <a:cubicBezTo>
                    <a:pt x="3073" y="2140"/>
                    <a:pt x="3132" y="2485"/>
                    <a:pt x="2977" y="2747"/>
                  </a:cubicBezTo>
                  <a:cubicBezTo>
                    <a:pt x="2799" y="3081"/>
                    <a:pt x="2441" y="3283"/>
                    <a:pt x="2072" y="3283"/>
                  </a:cubicBezTo>
                  <a:cubicBezTo>
                    <a:pt x="1489" y="3283"/>
                    <a:pt x="1037" y="2831"/>
                    <a:pt x="1037" y="2247"/>
                  </a:cubicBezTo>
                  <a:cubicBezTo>
                    <a:pt x="1037" y="2152"/>
                    <a:pt x="953" y="2081"/>
                    <a:pt x="870" y="2081"/>
                  </a:cubicBezTo>
                  <a:cubicBezTo>
                    <a:pt x="775" y="2081"/>
                    <a:pt x="703" y="2152"/>
                    <a:pt x="703" y="2247"/>
                  </a:cubicBezTo>
                  <a:cubicBezTo>
                    <a:pt x="703" y="2747"/>
                    <a:pt x="989" y="3200"/>
                    <a:pt x="1394" y="3438"/>
                  </a:cubicBezTo>
                  <a:lnTo>
                    <a:pt x="1394" y="3759"/>
                  </a:lnTo>
                  <a:lnTo>
                    <a:pt x="1394" y="3807"/>
                  </a:lnTo>
                  <a:cubicBezTo>
                    <a:pt x="858" y="3688"/>
                    <a:pt x="525" y="3509"/>
                    <a:pt x="394" y="3426"/>
                  </a:cubicBezTo>
                  <a:cubicBezTo>
                    <a:pt x="394" y="3426"/>
                    <a:pt x="382" y="3426"/>
                    <a:pt x="394" y="3402"/>
                  </a:cubicBezTo>
                  <a:cubicBezTo>
                    <a:pt x="525" y="3081"/>
                    <a:pt x="691" y="2438"/>
                    <a:pt x="691" y="1759"/>
                  </a:cubicBezTo>
                  <a:cubicBezTo>
                    <a:pt x="691" y="1045"/>
                    <a:pt x="1239" y="414"/>
                    <a:pt x="1941" y="354"/>
                  </a:cubicBezTo>
                  <a:cubicBezTo>
                    <a:pt x="1983" y="348"/>
                    <a:pt x="2028" y="345"/>
                    <a:pt x="2072" y="345"/>
                  </a:cubicBezTo>
                  <a:close/>
                  <a:moveTo>
                    <a:pt x="2430" y="3581"/>
                  </a:moveTo>
                  <a:lnTo>
                    <a:pt x="2430" y="3783"/>
                  </a:lnTo>
                  <a:cubicBezTo>
                    <a:pt x="2430" y="3974"/>
                    <a:pt x="2537" y="4152"/>
                    <a:pt x="2715" y="4224"/>
                  </a:cubicBezTo>
                  <a:lnTo>
                    <a:pt x="2822" y="4271"/>
                  </a:lnTo>
                  <a:cubicBezTo>
                    <a:pt x="2656" y="4509"/>
                    <a:pt x="2370" y="4676"/>
                    <a:pt x="2072" y="4676"/>
                  </a:cubicBezTo>
                  <a:cubicBezTo>
                    <a:pt x="1775" y="4676"/>
                    <a:pt x="1489" y="4509"/>
                    <a:pt x="1334" y="4271"/>
                  </a:cubicBezTo>
                  <a:lnTo>
                    <a:pt x="1429" y="4224"/>
                  </a:lnTo>
                  <a:cubicBezTo>
                    <a:pt x="1608" y="4140"/>
                    <a:pt x="1715" y="3974"/>
                    <a:pt x="1715" y="3783"/>
                  </a:cubicBezTo>
                  <a:lnTo>
                    <a:pt x="1715" y="3581"/>
                  </a:lnTo>
                  <a:cubicBezTo>
                    <a:pt x="1834" y="3617"/>
                    <a:pt x="1953" y="3628"/>
                    <a:pt x="2072" y="3628"/>
                  </a:cubicBezTo>
                  <a:cubicBezTo>
                    <a:pt x="2191" y="3628"/>
                    <a:pt x="2311" y="3617"/>
                    <a:pt x="2430" y="3581"/>
                  </a:cubicBezTo>
                  <a:close/>
                  <a:moveTo>
                    <a:pt x="2065" y="0"/>
                  </a:moveTo>
                  <a:cubicBezTo>
                    <a:pt x="2010" y="0"/>
                    <a:pt x="1953" y="3"/>
                    <a:pt x="1894" y="9"/>
                  </a:cubicBezTo>
                  <a:cubicBezTo>
                    <a:pt x="1037" y="92"/>
                    <a:pt x="346" y="842"/>
                    <a:pt x="346" y="1735"/>
                  </a:cubicBezTo>
                  <a:cubicBezTo>
                    <a:pt x="346" y="2378"/>
                    <a:pt x="203" y="2962"/>
                    <a:pt x="60" y="3271"/>
                  </a:cubicBezTo>
                  <a:cubicBezTo>
                    <a:pt x="1" y="3426"/>
                    <a:pt x="48" y="3581"/>
                    <a:pt x="179" y="3676"/>
                  </a:cubicBezTo>
                  <a:cubicBezTo>
                    <a:pt x="310" y="3759"/>
                    <a:pt x="584" y="3926"/>
                    <a:pt x="1013" y="4045"/>
                  </a:cubicBezTo>
                  <a:lnTo>
                    <a:pt x="382" y="4379"/>
                  </a:lnTo>
                  <a:cubicBezTo>
                    <a:pt x="144" y="4498"/>
                    <a:pt x="1" y="4712"/>
                    <a:pt x="1" y="4986"/>
                  </a:cubicBezTo>
                  <a:lnTo>
                    <a:pt x="1" y="6045"/>
                  </a:lnTo>
                  <a:cubicBezTo>
                    <a:pt x="1" y="6129"/>
                    <a:pt x="84" y="6200"/>
                    <a:pt x="167" y="6200"/>
                  </a:cubicBezTo>
                  <a:cubicBezTo>
                    <a:pt x="263" y="6200"/>
                    <a:pt x="334" y="6129"/>
                    <a:pt x="334" y="6045"/>
                  </a:cubicBezTo>
                  <a:lnTo>
                    <a:pt x="334" y="4974"/>
                  </a:lnTo>
                  <a:cubicBezTo>
                    <a:pt x="334" y="4831"/>
                    <a:pt x="406" y="4712"/>
                    <a:pt x="525" y="4652"/>
                  </a:cubicBezTo>
                  <a:lnTo>
                    <a:pt x="1037" y="4402"/>
                  </a:lnTo>
                  <a:cubicBezTo>
                    <a:pt x="1239" y="4760"/>
                    <a:pt x="1644" y="4986"/>
                    <a:pt x="2060" y="4986"/>
                  </a:cubicBezTo>
                  <a:cubicBezTo>
                    <a:pt x="2489" y="4986"/>
                    <a:pt x="2882" y="4760"/>
                    <a:pt x="3084" y="4402"/>
                  </a:cubicBezTo>
                  <a:lnTo>
                    <a:pt x="3596" y="4652"/>
                  </a:lnTo>
                  <a:cubicBezTo>
                    <a:pt x="3704" y="4712"/>
                    <a:pt x="3787" y="4831"/>
                    <a:pt x="3787" y="4974"/>
                  </a:cubicBezTo>
                  <a:lnTo>
                    <a:pt x="3787" y="6022"/>
                  </a:lnTo>
                  <a:cubicBezTo>
                    <a:pt x="3787" y="6117"/>
                    <a:pt x="3858" y="6188"/>
                    <a:pt x="3954" y="6188"/>
                  </a:cubicBezTo>
                  <a:cubicBezTo>
                    <a:pt x="4037" y="6188"/>
                    <a:pt x="4108" y="6117"/>
                    <a:pt x="4108" y="6022"/>
                  </a:cubicBezTo>
                  <a:lnTo>
                    <a:pt x="4108" y="4974"/>
                  </a:lnTo>
                  <a:cubicBezTo>
                    <a:pt x="4132" y="4712"/>
                    <a:pt x="3977" y="4474"/>
                    <a:pt x="3739" y="4379"/>
                  </a:cubicBezTo>
                  <a:lnTo>
                    <a:pt x="3096" y="4045"/>
                  </a:lnTo>
                  <a:cubicBezTo>
                    <a:pt x="3537" y="3926"/>
                    <a:pt x="3799" y="3759"/>
                    <a:pt x="3930" y="3676"/>
                  </a:cubicBezTo>
                  <a:cubicBezTo>
                    <a:pt x="4073" y="3581"/>
                    <a:pt x="4108" y="3426"/>
                    <a:pt x="4049" y="3271"/>
                  </a:cubicBezTo>
                  <a:cubicBezTo>
                    <a:pt x="3918" y="2962"/>
                    <a:pt x="3775" y="2378"/>
                    <a:pt x="3775" y="1735"/>
                  </a:cubicBezTo>
                  <a:cubicBezTo>
                    <a:pt x="3775" y="866"/>
                    <a:pt x="3084" y="104"/>
                    <a:pt x="2227" y="9"/>
                  </a:cubicBezTo>
                  <a:cubicBezTo>
                    <a:pt x="2174" y="3"/>
                    <a:pt x="2120" y="0"/>
                    <a:pt x="206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9854;p79">
              <a:extLst>
                <a:ext uri="{FF2B5EF4-FFF2-40B4-BE49-F238E27FC236}">
                  <a16:creationId xmlns:a16="http://schemas.microsoft.com/office/drawing/2014/main" id="{064B7E6F-CE1F-41A9-8AAB-9E107BF48785}"/>
                </a:ext>
              </a:extLst>
            </p:cNvPr>
            <p:cNvSpPr/>
            <p:nvPr/>
          </p:nvSpPr>
          <p:spPr>
            <a:xfrm>
              <a:off x="3116592" y="2293778"/>
              <a:ext cx="10630" cy="32241"/>
            </a:xfrm>
            <a:custGeom>
              <a:avLst/>
              <a:gdLst/>
              <a:ahLst/>
              <a:cxnLst/>
              <a:rect l="l" t="t" r="r" b="b"/>
              <a:pathLst>
                <a:path w="334" h="1013" extrusionOk="0">
                  <a:moveTo>
                    <a:pt x="167" y="0"/>
                  </a:moveTo>
                  <a:cubicBezTo>
                    <a:pt x="72" y="0"/>
                    <a:pt x="0" y="72"/>
                    <a:pt x="0" y="167"/>
                  </a:cubicBezTo>
                  <a:lnTo>
                    <a:pt x="0" y="846"/>
                  </a:lnTo>
                  <a:cubicBezTo>
                    <a:pt x="0" y="941"/>
                    <a:pt x="72" y="1012"/>
                    <a:pt x="167" y="1012"/>
                  </a:cubicBezTo>
                  <a:cubicBezTo>
                    <a:pt x="250" y="1012"/>
                    <a:pt x="334" y="941"/>
                    <a:pt x="334" y="846"/>
                  </a:cubicBezTo>
                  <a:lnTo>
                    <a:pt x="334" y="167"/>
                  </a:lnTo>
                  <a:cubicBezTo>
                    <a:pt x="310" y="72"/>
                    <a:pt x="250"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9855;p79">
              <a:extLst>
                <a:ext uri="{FF2B5EF4-FFF2-40B4-BE49-F238E27FC236}">
                  <a16:creationId xmlns:a16="http://schemas.microsoft.com/office/drawing/2014/main" id="{6FF14D78-612E-427E-87D2-FADC65A8D6DF}"/>
                </a:ext>
              </a:extLst>
            </p:cNvPr>
            <p:cNvSpPr/>
            <p:nvPr/>
          </p:nvSpPr>
          <p:spPr>
            <a:xfrm>
              <a:off x="3193519" y="2293778"/>
              <a:ext cx="10248" cy="32241"/>
            </a:xfrm>
            <a:custGeom>
              <a:avLst/>
              <a:gdLst/>
              <a:ahLst/>
              <a:cxnLst/>
              <a:rect l="l" t="t" r="r" b="b"/>
              <a:pathLst>
                <a:path w="322" h="1013" extrusionOk="0">
                  <a:moveTo>
                    <a:pt x="155" y="0"/>
                  </a:moveTo>
                  <a:cubicBezTo>
                    <a:pt x="72" y="0"/>
                    <a:pt x="0" y="72"/>
                    <a:pt x="0" y="167"/>
                  </a:cubicBezTo>
                  <a:lnTo>
                    <a:pt x="0" y="846"/>
                  </a:lnTo>
                  <a:cubicBezTo>
                    <a:pt x="0" y="941"/>
                    <a:pt x="72" y="1012"/>
                    <a:pt x="155" y="1012"/>
                  </a:cubicBezTo>
                  <a:cubicBezTo>
                    <a:pt x="250" y="1012"/>
                    <a:pt x="322" y="941"/>
                    <a:pt x="322" y="846"/>
                  </a:cubicBezTo>
                  <a:lnTo>
                    <a:pt x="322" y="167"/>
                  </a:lnTo>
                  <a:cubicBezTo>
                    <a:pt x="310" y="72"/>
                    <a:pt x="250" y="0"/>
                    <a:pt x="15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9856;p79">
              <a:extLst>
                <a:ext uri="{FF2B5EF4-FFF2-40B4-BE49-F238E27FC236}">
                  <a16:creationId xmlns:a16="http://schemas.microsoft.com/office/drawing/2014/main" id="{747D6BAC-83F3-4ADE-9935-461AA5CCA7C0}"/>
                </a:ext>
              </a:extLst>
            </p:cNvPr>
            <p:cNvSpPr/>
            <p:nvPr/>
          </p:nvSpPr>
          <p:spPr>
            <a:xfrm>
              <a:off x="3346227" y="2166755"/>
              <a:ext cx="54966" cy="18301"/>
            </a:xfrm>
            <a:custGeom>
              <a:avLst/>
              <a:gdLst/>
              <a:ahLst/>
              <a:cxnLst/>
              <a:rect l="l" t="t" r="r" b="b"/>
              <a:pathLst>
                <a:path w="1727" h="575" extrusionOk="0">
                  <a:moveTo>
                    <a:pt x="646" y="0"/>
                  </a:moveTo>
                  <a:cubicBezTo>
                    <a:pt x="494" y="0"/>
                    <a:pt x="326" y="15"/>
                    <a:pt x="143" y="50"/>
                  </a:cubicBezTo>
                  <a:cubicBezTo>
                    <a:pt x="60" y="62"/>
                    <a:pt x="0" y="122"/>
                    <a:pt x="0" y="217"/>
                  </a:cubicBezTo>
                  <a:lnTo>
                    <a:pt x="0" y="396"/>
                  </a:lnTo>
                  <a:cubicBezTo>
                    <a:pt x="0" y="479"/>
                    <a:pt x="84" y="550"/>
                    <a:pt x="167" y="550"/>
                  </a:cubicBezTo>
                  <a:cubicBezTo>
                    <a:pt x="262" y="550"/>
                    <a:pt x="334" y="479"/>
                    <a:pt x="334" y="396"/>
                  </a:cubicBezTo>
                  <a:lnTo>
                    <a:pt x="334" y="360"/>
                  </a:lnTo>
                  <a:cubicBezTo>
                    <a:pt x="445" y="344"/>
                    <a:pt x="549" y="338"/>
                    <a:pt x="645" y="338"/>
                  </a:cubicBezTo>
                  <a:cubicBezTo>
                    <a:pt x="845" y="338"/>
                    <a:pt x="1007" y="367"/>
                    <a:pt x="1120" y="407"/>
                  </a:cubicBezTo>
                  <a:cubicBezTo>
                    <a:pt x="1334" y="467"/>
                    <a:pt x="1453" y="538"/>
                    <a:pt x="1453" y="538"/>
                  </a:cubicBezTo>
                  <a:cubicBezTo>
                    <a:pt x="1477" y="550"/>
                    <a:pt x="1512" y="574"/>
                    <a:pt x="1536" y="574"/>
                  </a:cubicBezTo>
                  <a:cubicBezTo>
                    <a:pt x="1584" y="574"/>
                    <a:pt x="1643" y="538"/>
                    <a:pt x="1667" y="491"/>
                  </a:cubicBezTo>
                  <a:cubicBezTo>
                    <a:pt x="1727" y="396"/>
                    <a:pt x="1715" y="288"/>
                    <a:pt x="1643" y="241"/>
                  </a:cubicBezTo>
                  <a:cubicBezTo>
                    <a:pt x="1615" y="231"/>
                    <a:pt x="1258" y="0"/>
                    <a:pt x="64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9857;p79">
              <a:extLst>
                <a:ext uri="{FF2B5EF4-FFF2-40B4-BE49-F238E27FC236}">
                  <a16:creationId xmlns:a16="http://schemas.microsoft.com/office/drawing/2014/main" id="{4490FAB4-0255-4432-A0DE-A3BCB3FD878C}"/>
                </a:ext>
              </a:extLst>
            </p:cNvPr>
            <p:cNvSpPr/>
            <p:nvPr/>
          </p:nvSpPr>
          <p:spPr>
            <a:xfrm>
              <a:off x="3302655" y="2134991"/>
              <a:ext cx="141760" cy="192143"/>
            </a:xfrm>
            <a:custGeom>
              <a:avLst/>
              <a:gdLst/>
              <a:ahLst/>
              <a:cxnLst/>
              <a:rect l="l" t="t" r="r" b="b"/>
              <a:pathLst>
                <a:path w="4454" h="6037" extrusionOk="0">
                  <a:moveTo>
                    <a:pt x="3453" y="334"/>
                  </a:moveTo>
                  <a:lnTo>
                    <a:pt x="3453" y="1132"/>
                  </a:lnTo>
                  <a:cubicBezTo>
                    <a:pt x="3453" y="1263"/>
                    <a:pt x="3429" y="1405"/>
                    <a:pt x="3370" y="1525"/>
                  </a:cubicBezTo>
                  <a:lnTo>
                    <a:pt x="3310" y="1644"/>
                  </a:lnTo>
                  <a:cubicBezTo>
                    <a:pt x="3298" y="1667"/>
                    <a:pt x="3298" y="1691"/>
                    <a:pt x="3298" y="1715"/>
                  </a:cubicBezTo>
                  <a:lnTo>
                    <a:pt x="3298" y="2060"/>
                  </a:lnTo>
                  <a:cubicBezTo>
                    <a:pt x="3274" y="2346"/>
                    <a:pt x="3155" y="2608"/>
                    <a:pt x="2953" y="2799"/>
                  </a:cubicBezTo>
                  <a:cubicBezTo>
                    <a:pt x="2739" y="3001"/>
                    <a:pt x="2477" y="3096"/>
                    <a:pt x="2191" y="3096"/>
                  </a:cubicBezTo>
                  <a:cubicBezTo>
                    <a:pt x="1643" y="3084"/>
                    <a:pt x="1179" y="2596"/>
                    <a:pt x="1179" y="2013"/>
                  </a:cubicBezTo>
                  <a:lnTo>
                    <a:pt x="1179" y="1715"/>
                  </a:lnTo>
                  <a:cubicBezTo>
                    <a:pt x="1179" y="1691"/>
                    <a:pt x="1179" y="1667"/>
                    <a:pt x="1167" y="1644"/>
                  </a:cubicBezTo>
                  <a:lnTo>
                    <a:pt x="1107" y="1525"/>
                  </a:lnTo>
                  <a:cubicBezTo>
                    <a:pt x="1048" y="1405"/>
                    <a:pt x="1012" y="1275"/>
                    <a:pt x="1012" y="1132"/>
                  </a:cubicBezTo>
                  <a:cubicBezTo>
                    <a:pt x="1012" y="691"/>
                    <a:pt x="1369" y="334"/>
                    <a:pt x="1822" y="334"/>
                  </a:cubicBezTo>
                  <a:close/>
                  <a:moveTo>
                    <a:pt x="2762" y="3310"/>
                  </a:moveTo>
                  <a:lnTo>
                    <a:pt x="2762" y="3537"/>
                  </a:lnTo>
                  <a:cubicBezTo>
                    <a:pt x="2762" y="3572"/>
                    <a:pt x="2774" y="3620"/>
                    <a:pt x="2774" y="3680"/>
                  </a:cubicBezTo>
                  <a:lnTo>
                    <a:pt x="2239" y="4096"/>
                  </a:lnTo>
                  <a:lnTo>
                    <a:pt x="1691" y="3680"/>
                  </a:lnTo>
                  <a:cubicBezTo>
                    <a:pt x="1703" y="3632"/>
                    <a:pt x="1703" y="3584"/>
                    <a:pt x="1703" y="3537"/>
                  </a:cubicBezTo>
                  <a:lnTo>
                    <a:pt x="1703" y="3310"/>
                  </a:lnTo>
                  <a:cubicBezTo>
                    <a:pt x="1846" y="3370"/>
                    <a:pt x="2012" y="3406"/>
                    <a:pt x="2191" y="3406"/>
                  </a:cubicBezTo>
                  <a:lnTo>
                    <a:pt x="2239" y="3406"/>
                  </a:lnTo>
                  <a:cubicBezTo>
                    <a:pt x="2417" y="3406"/>
                    <a:pt x="2596" y="3382"/>
                    <a:pt x="2762" y="3310"/>
                  </a:cubicBezTo>
                  <a:close/>
                  <a:moveTo>
                    <a:pt x="1822" y="1"/>
                  </a:moveTo>
                  <a:cubicBezTo>
                    <a:pt x="1191" y="1"/>
                    <a:pt x="703" y="513"/>
                    <a:pt x="703" y="1120"/>
                  </a:cubicBezTo>
                  <a:cubicBezTo>
                    <a:pt x="703" y="1298"/>
                    <a:pt x="750" y="1489"/>
                    <a:pt x="822" y="1656"/>
                  </a:cubicBezTo>
                  <a:lnTo>
                    <a:pt x="869" y="1751"/>
                  </a:lnTo>
                  <a:lnTo>
                    <a:pt x="869" y="2001"/>
                  </a:lnTo>
                  <a:cubicBezTo>
                    <a:pt x="869" y="2441"/>
                    <a:pt x="1072" y="2846"/>
                    <a:pt x="1381" y="3096"/>
                  </a:cubicBezTo>
                  <a:lnTo>
                    <a:pt x="1381" y="3537"/>
                  </a:lnTo>
                  <a:cubicBezTo>
                    <a:pt x="1381" y="3608"/>
                    <a:pt x="1346" y="3680"/>
                    <a:pt x="1274" y="3703"/>
                  </a:cubicBezTo>
                  <a:lnTo>
                    <a:pt x="453" y="4025"/>
                  </a:lnTo>
                  <a:cubicBezTo>
                    <a:pt x="179" y="4132"/>
                    <a:pt x="0" y="4382"/>
                    <a:pt x="0" y="4668"/>
                  </a:cubicBezTo>
                  <a:lnTo>
                    <a:pt x="0" y="5858"/>
                  </a:lnTo>
                  <a:cubicBezTo>
                    <a:pt x="0" y="5942"/>
                    <a:pt x="83" y="6013"/>
                    <a:pt x="167" y="6013"/>
                  </a:cubicBezTo>
                  <a:cubicBezTo>
                    <a:pt x="262" y="6013"/>
                    <a:pt x="334" y="5942"/>
                    <a:pt x="334" y="5858"/>
                  </a:cubicBezTo>
                  <a:lnTo>
                    <a:pt x="334" y="4668"/>
                  </a:lnTo>
                  <a:cubicBezTo>
                    <a:pt x="334" y="4513"/>
                    <a:pt x="417" y="4382"/>
                    <a:pt x="560" y="4334"/>
                  </a:cubicBezTo>
                  <a:lnTo>
                    <a:pt x="1369" y="4025"/>
                  </a:lnTo>
                  <a:cubicBezTo>
                    <a:pt x="1417" y="4001"/>
                    <a:pt x="1465" y="3977"/>
                    <a:pt x="1488" y="3965"/>
                  </a:cubicBezTo>
                  <a:lnTo>
                    <a:pt x="2060" y="4394"/>
                  </a:lnTo>
                  <a:lnTo>
                    <a:pt x="2060" y="5870"/>
                  </a:lnTo>
                  <a:cubicBezTo>
                    <a:pt x="2060" y="5954"/>
                    <a:pt x="2131" y="6037"/>
                    <a:pt x="2215" y="6037"/>
                  </a:cubicBezTo>
                  <a:cubicBezTo>
                    <a:pt x="2310" y="6037"/>
                    <a:pt x="2381" y="5954"/>
                    <a:pt x="2381" y="5870"/>
                  </a:cubicBezTo>
                  <a:lnTo>
                    <a:pt x="2381" y="4394"/>
                  </a:lnTo>
                  <a:lnTo>
                    <a:pt x="2953" y="3965"/>
                  </a:lnTo>
                  <a:cubicBezTo>
                    <a:pt x="2977" y="3989"/>
                    <a:pt x="3024" y="4013"/>
                    <a:pt x="3072" y="4025"/>
                  </a:cubicBezTo>
                  <a:lnTo>
                    <a:pt x="3882" y="4334"/>
                  </a:lnTo>
                  <a:cubicBezTo>
                    <a:pt x="4024" y="4382"/>
                    <a:pt x="4108" y="4513"/>
                    <a:pt x="4108" y="4668"/>
                  </a:cubicBezTo>
                  <a:lnTo>
                    <a:pt x="4108" y="5858"/>
                  </a:lnTo>
                  <a:cubicBezTo>
                    <a:pt x="4108" y="5942"/>
                    <a:pt x="4179" y="6013"/>
                    <a:pt x="4274" y="6013"/>
                  </a:cubicBezTo>
                  <a:cubicBezTo>
                    <a:pt x="4358" y="6013"/>
                    <a:pt x="4441" y="5942"/>
                    <a:pt x="4441" y="5858"/>
                  </a:cubicBezTo>
                  <a:lnTo>
                    <a:pt x="4441" y="4668"/>
                  </a:lnTo>
                  <a:cubicBezTo>
                    <a:pt x="4453" y="4382"/>
                    <a:pt x="4274" y="4108"/>
                    <a:pt x="4024" y="4025"/>
                  </a:cubicBezTo>
                  <a:lnTo>
                    <a:pt x="3203" y="3703"/>
                  </a:lnTo>
                  <a:cubicBezTo>
                    <a:pt x="3131" y="3680"/>
                    <a:pt x="3084" y="3620"/>
                    <a:pt x="3084" y="3537"/>
                  </a:cubicBezTo>
                  <a:lnTo>
                    <a:pt x="3084" y="3108"/>
                  </a:lnTo>
                  <a:cubicBezTo>
                    <a:pt x="3120" y="3084"/>
                    <a:pt x="3155" y="3060"/>
                    <a:pt x="3191" y="3025"/>
                  </a:cubicBezTo>
                  <a:cubicBezTo>
                    <a:pt x="3453" y="2775"/>
                    <a:pt x="3608" y="2418"/>
                    <a:pt x="3608" y="2037"/>
                  </a:cubicBezTo>
                  <a:lnTo>
                    <a:pt x="3608" y="1727"/>
                  </a:lnTo>
                  <a:lnTo>
                    <a:pt x="3655" y="1644"/>
                  </a:lnTo>
                  <a:cubicBezTo>
                    <a:pt x="3739" y="1477"/>
                    <a:pt x="3774" y="1298"/>
                    <a:pt x="3774" y="1108"/>
                  </a:cubicBezTo>
                  <a:lnTo>
                    <a:pt x="3774" y="167"/>
                  </a:lnTo>
                  <a:cubicBezTo>
                    <a:pt x="3774" y="84"/>
                    <a:pt x="3691" y="1"/>
                    <a:pt x="360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9858;p79">
              <a:extLst>
                <a:ext uri="{FF2B5EF4-FFF2-40B4-BE49-F238E27FC236}">
                  <a16:creationId xmlns:a16="http://schemas.microsoft.com/office/drawing/2014/main" id="{8D76670B-BEE6-4E1F-B611-F974D8D1E48D}"/>
                </a:ext>
              </a:extLst>
            </p:cNvPr>
            <p:cNvSpPr/>
            <p:nvPr/>
          </p:nvSpPr>
          <p:spPr>
            <a:xfrm>
              <a:off x="3330313" y="2288463"/>
              <a:ext cx="10248" cy="37938"/>
            </a:xfrm>
            <a:custGeom>
              <a:avLst/>
              <a:gdLst/>
              <a:ahLst/>
              <a:cxnLst/>
              <a:rect l="l" t="t" r="r" b="b"/>
              <a:pathLst>
                <a:path w="322" h="1192" extrusionOk="0">
                  <a:moveTo>
                    <a:pt x="167" y="1"/>
                  </a:moveTo>
                  <a:cubicBezTo>
                    <a:pt x="72" y="1"/>
                    <a:pt x="0" y="84"/>
                    <a:pt x="0" y="167"/>
                  </a:cubicBezTo>
                  <a:lnTo>
                    <a:pt x="0" y="1036"/>
                  </a:lnTo>
                  <a:cubicBezTo>
                    <a:pt x="0" y="1120"/>
                    <a:pt x="72" y="1191"/>
                    <a:pt x="167" y="1191"/>
                  </a:cubicBezTo>
                  <a:cubicBezTo>
                    <a:pt x="250" y="1191"/>
                    <a:pt x="322" y="1120"/>
                    <a:pt x="322" y="1036"/>
                  </a:cubicBezTo>
                  <a:lnTo>
                    <a:pt x="322" y="167"/>
                  </a:lnTo>
                  <a:cubicBezTo>
                    <a:pt x="310" y="84"/>
                    <a:pt x="250"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9859;p79">
              <a:extLst>
                <a:ext uri="{FF2B5EF4-FFF2-40B4-BE49-F238E27FC236}">
                  <a16:creationId xmlns:a16="http://schemas.microsoft.com/office/drawing/2014/main" id="{17834AD3-119B-49CB-A722-D9DAC2299511}"/>
                </a:ext>
              </a:extLst>
            </p:cNvPr>
            <p:cNvSpPr/>
            <p:nvPr/>
          </p:nvSpPr>
          <p:spPr>
            <a:xfrm>
              <a:off x="3406859" y="2288463"/>
              <a:ext cx="10630" cy="37938"/>
            </a:xfrm>
            <a:custGeom>
              <a:avLst/>
              <a:gdLst/>
              <a:ahLst/>
              <a:cxnLst/>
              <a:rect l="l" t="t" r="r" b="b"/>
              <a:pathLst>
                <a:path w="334" h="1192" extrusionOk="0">
                  <a:moveTo>
                    <a:pt x="167" y="1"/>
                  </a:moveTo>
                  <a:cubicBezTo>
                    <a:pt x="84" y="1"/>
                    <a:pt x="0" y="84"/>
                    <a:pt x="0" y="167"/>
                  </a:cubicBezTo>
                  <a:lnTo>
                    <a:pt x="0" y="1036"/>
                  </a:lnTo>
                  <a:cubicBezTo>
                    <a:pt x="0" y="1120"/>
                    <a:pt x="84" y="1191"/>
                    <a:pt x="167" y="1191"/>
                  </a:cubicBezTo>
                  <a:cubicBezTo>
                    <a:pt x="262" y="1191"/>
                    <a:pt x="334" y="1120"/>
                    <a:pt x="334" y="1036"/>
                  </a:cubicBezTo>
                  <a:lnTo>
                    <a:pt x="334" y="167"/>
                  </a:lnTo>
                  <a:cubicBezTo>
                    <a:pt x="322" y="84"/>
                    <a:pt x="262"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9860;p79">
              <a:extLst>
                <a:ext uri="{FF2B5EF4-FFF2-40B4-BE49-F238E27FC236}">
                  <a16:creationId xmlns:a16="http://schemas.microsoft.com/office/drawing/2014/main" id="{9F18565F-DF58-4728-BB00-DFB4498DE8EC}"/>
                </a:ext>
              </a:extLst>
            </p:cNvPr>
            <p:cNvSpPr/>
            <p:nvPr/>
          </p:nvSpPr>
          <p:spPr>
            <a:xfrm>
              <a:off x="3149183" y="1976585"/>
              <a:ext cx="219419" cy="183072"/>
            </a:xfrm>
            <a:custGeom>
              <a:avLst/>
              <a:gdLst/>
              <a:ahLst/>
              <a:cxnLst/>
              <a:rect l="l" t="t" r="r" b="b"/>
              <a:pathLst>
                <a:path w="6894" h="5752" extrusionOk="0">
                  <a:moveTo>
                    <a:pt x="2369" y="4108"/>
                  </a:moveTo>
                  <a:lnTo>
                    <a:pt x="2286" y="4466"/>
                  </a:lnTo>
                  <a:lnTo>
                    <a:pt x="2060" y="4466"/>
                  </a:lnTo>
                  <a:cubicBezTo>
                    <a:pt x="1869" y="4466"/>
                    <a:pt x="1703" y="4299"/>
                    <a:pt x="1703" y="4108"/>
                  </a:cubicBezTo>
                  <a:close/>
                  <a:moveTo>
                    <a:pt x="5513" y="310"/>
                  </a:moveTo>
                  <a:cubicBezTo>
                    <a:pt x="5703" y="310"/>
                    <a:pt x="5870" y="477"/>
                    <a:pt x="5870" y="667"/>
                  </a:cubicBezTo>
                  <a:lnTo>
                    <a:pt x="5870" y="3418"/>
                  </a:lnTo>
                  <a:cubicBezTo>
                    <a:pt x="5870" y="3608"/>
                    <a:pt x="5703" y="3775"/>
                    <a:pt x="5513" y="3775"/>
                  </a:cubicBezTo>
                  <a:lnTo>
                    <a:pt x="4132" y="3775"/>
                  </a:lnTo>
                  <a:cubicBezTo>
                    <a:pt x="4096" y="3775"/>
                    <a:pt x="4048" y="3787"/>
                    <a:pt x="4036" y="3811"/>
                  </a:cubicBezTo>
                  <a:lnTo>
                    <a:pt x="2500" y="4918"/>
                  </a:lnTo>
                  <a:lnTo>
                    <a:pt x="2739" y="3966"/>
                  </a:lnTo>
                  <a:cubicBezTo>
                    <a:pt x="2762" y="3930"/>
                    <a:pt x="2739" y="3870"/>
                    <a:pt x="2715" y="3835"/>
                  </a:cubicBezTo>
                  <a:cubicBezTo>
                    <a:pt x="2679" y="3787"/>
                    <a:pt x="2643" y="3775"/>
                    <a:pt x="2584" y="3775"/>
                  </a:cubicBezTo>
                  <a:lnTo>
                    <a:pt x="691" y="3775"/>
                  </a:lnTo>
                  <a:cubicBezTo>
                    <a:pt x="500" y="3775"/>
                    <a:pt x="333" y="3608"/>
                    <a:pt x="333" y="3418"/>
                  </a:cubicBezTo>
                  <a:lnTo>
                    <a:pt x="333" y="667"/>
                  </a:lnTo>
                  <a:cubicBezTo>
                    <a:pt x="333" y="477"/>
                    <a:pt x="500" y="310"/>
                    <a:pt x="691" y="310"/>
                  </a:cubicBezTo>
                  <a:close/>
                  <a:moveTo>
                    <a:pt x="6215" y="989"/>
                  </a:moveTo>
                  <a:cubicBezTo>
                    <a:pt x="6406" y="989"/>
                    <a:pt x="6572" y="1156"/>
                    <a:pt x="6572" y="1346"/>
                  </a:cubicBezTo>
                  <a:lnTo>
                    <a:pt x="6572" y="4108"/>
                  </a:lnTo>
                  <a:lnTo>
                    <a:pt x="6549" y="4108"/>
                  </a:lnTo>
                  <a:cubicBezTo>
                    <a:pt x="6549" y="4299"/>
                    <a:pt x="6394" y="4466"/>
                    <a:pt x="6191" y="4466"/>
                  </a:cubicBezTo>
                  <a:lnTo>
                    <a:pt x="4810" y="4466"/>
                  </a:lnTo>
                  <a:cubicBezTo>
                    <a:pt x="4763" y="4466"/>
                    <a:pt x="4727" y="4477"/>
                    <a:pt x="4691" y="4513"/>
                  </a:cubicBezTo>
                  <a:cubicBezTo>
                    <a:pt x="4667" y="4549"/>
                    <a:pt x="4644" y="4608"/>
                    <a:pt x="4667" y="4656"/>
                  </a:cubicBezTo>
                  <a:lnTo>
                    <a:pt x="4763" y="5323"/>
                  </a:lnTo>
                  <a:lnTo>
                    <a:pt x="3596" y="4537"/>
                  </a:lnTo>
                  <a:lnTo>
                    <a:pt x="4191" y="4096"/>
                  </a:lnTo>
                  <a:lnTo>
                    <a:pt x="5513" y="4096"/>
                  </a:lnTo>
                  <a:cubicBezTo>
                    <a:pt x="5882" y="4096"/>
                    <a:pt x="6191" y="3799"/>
                    <a:pt x="6191" y="3418"/>
                  </a:cubicBezTo>
                  <a:lnTo>
                    <a:pt x="6191" y="989"/>
                  </a:lnTo>
                  <a:close/>
                  <a:moveTo>
                    <a:pt x="691" y="1"/>
                  </a:moveTo>
                  <a:cubicBezTo>
                    <a:pt x="322" y="1"/>
                    <a:pt x="0" y="298"/>
                    <a:pt x="0" y="679"/>
                  </a:cubicBezTo>
                  <a:lnTo>
                    <a:pt x="0" y="3430"/>
                  </a:lnTo>
                  <a:cubicBezTo>
                    <a:pt x="0" y="3811"/>
                    <a:pt x="298" y="4120"/>
                    <a:pt x="691" y="4120"/>
                  </a:cubicBezTo>
                  <a:lnTo>
                    <a:pt x="1393" y="4120"/>
                  </a:lnTo>
                  <a:lnTo>
                    <a:pt x="1393" y="4132"/>
                  </a:lnTo>
                  <a:cubicBezTo>
                    <a:pt x="1393" y="4501"/>
                    <a:pt x="1691" y="4823"/>
                    <a:pt x="2072" y="4823"/>
                  </a:cubicBezTo>
                  <a:lnTo>
                    <a:pt x="2203" y="4823"/>
                  </a:lnTo>
                  <a:lnTo>
                    <a:pt x="2143" y="5073"/>
                  </a:lnTo>
                  <a:cubicBezTo>
                    <a:pt x="2119" y="5180"/>
                    <a:pt x="2167" y="5275"/>
                    <a:pt x="2250" y="5335"/>
                  </a:cubicBezTo>
                  <a:cubicBezTo>
                    <a:pt x="2298" y="5370"/>
                    <a:pt x="2346" y="5382"/>
                    <a:pt x="2381" y="5382"/>
                  </a:cubicBezTo>
                  <a:cubicBezTo>
                    <a:pt x="2429" y="5382"/>
                    <a:pt x="2489" y="5370"/>
                    <a:pt x="2536" y="5335"/>
                  </a:cubicBezTo>
                  <a:lnTo>
                    <a:pt x="3251" y="4823"/>
                  </a:lnTo>
                  <a:lnTo>
                    <a:pt x="3417" y="4823"/>
                  </a:lnTo>
                  <a:lnTo>
                    <a:pt x="4751" y="5716"/>
                  </a:lnTo>
                  <a:cubicBezTo>
                    <a:pt x="4798" y="5740"/>
                    <a:pt x="4846" y="5751"/>
                    <a:pt x="4882" y="5751"/>
                  </a:cubicBezTo>
                  <a:cubicBezTo>
                    <a:pt x="4929" y="5751"/>
                    <a:pt x="4977" y="5740"/>
                    <a:pt x="5025" y="5716"/>
                  </a:cubicBezTo>
                  <a:cubicBezTo>
                    <a:pt x="5108" y="5656"/>
                    <a:pt x="5144" y="5561"/>
                    <a:pt x="5120" y="5454"/>
                  </a:cubicBezTo>
                  <a:lnTo>
                    <a:pt x="5025" y="4799"/>
                  </a:lnTo>
                  <a:lnTo>
                    <a:pt x="6215" y="4799"/>
                  </a:lnTo>
                  <a:cubicBezTo>
                    <a:pt x="6584" y="4799"/>
                    <a:pt x="6894" y="4501"/>
                    <a:pt x="6894" y="4120"/>
                  </a:cubicBezTo>
                  <a:lnTo>
                    <a:pt x="6894" y="1370"/>
                  </a:lnTo>
                  <a:cubicBezTo>
                    <a:pt x="6870" y="977"/>
                    <a:pt x="6572" y="679"/>
                    <a:pt x="6191" y="679"/>
                  </a:cubicBezTo>
                  <a:cubicBezTo>
                    <a:pt x="6179" y="298"/>
                    <a:pt x="5882" y="1"/>
                    <a:pt x="551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9861;p79">
              <a:extLst>
                <a:ext uri="{FF2B5EF4-FFF2-40B4-BE49-F238E27FC236}">
                  <a16:creationId xmlns:a16="http://schemas.microsoft.com/office/drawing/2014/main" id="{6987BEB5-A472-4037-A5B4-5A4BB370420E}"/>
                </a:ext>
              </a:extLst>
            </p:cNvPr>
            <p:cNvSpPr/>
            <p:nvPr/>
          </p:nvSpPr>
          <p:spPr>
            <a:xfrm>
              <a:off x="3187822" y="2009177"/>
              <a:ext cx="26926" cy="10280"/>
            </a:xfrm>
            <a:custGeom>
              <a:avLst/>
              <a:gdLst/>
              <a:ahLst/>
              <a:cxnLst/>
              <a:rect l="l" t="t" r="r" b="b"/>
              <a:pathLst>
                <a:path w="846" h="323" extrusionOk="0">
                  <a:moveTo>
                    <a:pt x="155" y="1"/>
                  </a:moveTo>
                  <a:cubicBezTo>
                    <a:pt x="72" y="1"/>
                    <a:pt x="1" y="72"/>
                    <a:pt x="1" y="167"/>
                  </a:cubicBezTo>
                  <a:cubicBezTo>
                    <a:pt x="1" y="251"/>
                    <a:pt x="72" y="322"/>
                    <a:pt x="155" y="322"/>
                  </a:cubicBezTo>
                  <a:lnTo>
                    <a:pt x="679" y="322"/>
                  </a:lnTo>
                  <a:cubicBezTo>
                    <a:pt x="774" y="322"/>
                    <a:pt x="846" y="251"/>
                    <a:pt x="846" y="167"/>
                  </a:cubicBezTo>
                  <a:cubicBezTo>
                    <a:pt x="846" y="72"/>
                    <a:pt x="774" y="1"/>
                    <a:pt x="6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9862;p79">
              <a:extLst>
                <a:ext uri="{FF2B5EF4-FFF2-40B4-BE49-F238E27FC236}">
                  <a16:creationId xmlns:a16="http://schemas.microsoft.com/office/drawing/2014/main" id="{439C01C1-6E5C-4047-95E2-CC9B65A7F019}"/>
                </a:ext>
              </a:extLst>
            </p:cNvPr>
            <p:cNvSpPr/>
            <p:nvPr/>
          </p:nvSpPr>
          <p:spPr>
            <a:xfrm>
              <a:off x="3226110" y="2009177"/>
              <a:ext cx="81478" cy="10280"/>
            </a:xfrm>
            <a:custGeom>
              <a:avLst/>
              <a:gdLst/>
              <a:ahLst/>
              <a:cxnLst/>
              <a:rect l="l" t="t" r="r" b="b"/>
              <a:pathLst>
                <a:path w="2560" h="323" extrusionOk="0">
                  <a:moveTo>
                    <a:pt x="167" y="1"/>
                  </a:moveTo>
                  <a:cubicBezTo>
                    <a:pt x="72" y="1"/>
                    <a:pt x="0" y="72"/>
                    <a:pt x="0" y="167"/>
                  </a:cubicBezTo>
                  <a:cubicBezTo>
                    <a:pt x="0" y="251"/>
                    <a:pt x="72" y="322"/>
                    <a:pt x="167" y="322"/>
                  </a:cubicBezTo>
                  <a:lnTo>
                    <a:pt x="2393" y="322"/>
                  </a:lnTo>
                  <a:cubicBezTo>
                    <a:pt x="2488" y="322"/>
                    <a:pt x="2560" y="251"/>
                    <a:pt x="2560" y="167"/>
                  </a:cubicBezTo>
                  <a:cubicBezTo>
                    <a:pt x="2560" y="72"/>
                    <a:pt x="2488" y="1"/>
                    <a:pt x="239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863;p79">
              <a:extLst>
                <a:ext uri="{FF2B5EF4-FFF2-40B4-BE49-F238E27FC236}">
                  <a16:creationId xmlns:a16="http://schemas.microsoft.com/office/drawing/2014/main" id="{D93FCF0E-B064-484B-81C1-E8AA82181384}"/>
                </a:ext>
              </a:extLst>
            </p:cNvPr>
            <p:cNvSpPr/>
            <p:nvPr/>
          </p:nvSpPr>
          <p:spPr>
            <a:xfrm>
              <a:off x="3187822" y="2036453"/>
              <a:ext cx="119767" cy="10662"/>
            </a:xfrm>
            <a:custGeom>
              <a:avLst/>
              <a:gdLst/>
              <a:ahLst/>
              <a:cxnLst/>
              <a:rect l="l" t="t" r="r" b="b"/>
              <a:pathLst>
                <a:path w="3763" h="335" extrusionOk="0">
                  <a:moveTo>
                    <a:pt x="155" y="1"/>
                  </a:moveTo>
                  <a:cubicBezTo>
                    <a:pt x="72" y="1"/>
                    <a:pt x="1" y="84"/>
                    <a:pt x="1" y="168"/>
                  </a:cubicBezTo>
                  <a:cubicBezTo>
                    <a:pt x="1" y="263"/>
                    <a:pt x="72" y="334"/>
                    <a:pt x="155" y="334"/>
                  </a:cubicBezTo>
                  <a:lnTo>
                    <a:pt x="3596" y="334"/>
                  </a:lnTo>
                  <a:cubicBezTo>
                    <a:pt x="3691" y="334"/>
                    <a:pt x="3763" y="263"/>
                    <a:pt x="3763" y="168"/>
                  </a:cubicBezTo>
                  <a:cubicBezTo>
                    <a:pt x="3763" y="84"/>
                    <a:pt x="3691" y="1"/>
                    <a:pt x="359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864;p79">
              <a:extLst>
                <a:ext uri="{FF2B5EF4-FFF2-40B4-BE49-F238E27FC236}">
                  <a16:creationId xmlns:a16="http://schemas.microsoft.com/office/drawing/2014/main" id="{B55B87DD-70D3-4CED-B69A-35BE7E8CDE7A}"/>
                </a:ext>
              </a:extLst>
            </p:cNvPr>
            <p:cNvSpPr/>
            <p:nvPr/>
          </p:nvSpPr>
          <p:spPr>
            <a:xfrm>
              <a:off x="3187822" y="2064143"/>
              <a:ext cx="81510" cy="10248"/>
            </a:xfrm>
            <a:custGeom>
              <a:avLst/>
              <a:gdLst/>
              <a:ahLst/>
              <a:cxnLst/>
              <a:rect l="l" t="t" r="r" b="b"/>
              <a:pathLst>
                <a:path w="2561" h="322" extrusionOk="0">
                  <a:moveTo>
                    <a:pt x="155" y="0"/>
                  </a:moveTo>
                  <a:cubicBezTo>
                    <a:pt x="72" y="0"/>
                    <a:pt x="1" y="72"/>
                    <a:pt x="1" y="167"/>
                  </a:cubicBezTo>
                  <a:cubicBezTo>
                    <a:pt x="1" y="250"/>
                    <a:pt x="72" y="322"/>
                    <a:pt x="155" y="322"/>
                  </a:cubicBezTo>
                  <a:lnTo>
                    <a:pt x="2394" y="322"/>
                  </a:lnTo>
                  <a:cubicBezTo>
                    <a:pt x="2477" y="322"/>
                    <a:pt x="2560" y="250"/>
                    <a:pt x="2560" y="167"/>
                  </a:cubicBezTo>
                  <a:cubicBezTo>
                    <a:pt x="2560" y="72"/>
                    <a:pt x="2477" y="0"/>
                    <a:pt x="239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865;p79">
              <a:extLst>
                <a:ext uri="{FF2B5EF4-FFF2-40B4-BE49-F238E27FC236}">
                  <a16:creationId xmlns:a16="http://schemas.microsoft.com/office/drawing/2014/main" id="{D7DB240D-D7BA-422D-91A0-C7B98FD45AA8}"/>
                </a:ext>
              </a:extLst>
            </p:cNvPr>
            <p:cNvSpPr/>
            <p:nvPr/>
          </p:nvSpPr>
          <p:spPr>
            <a:xfrm>
              <a:off x="3280663" y="2064143"/>
              <a:ext cx="26926" cy="10248"/>
            </a:xfrm>
            <a:custGeom>
              <a:avLst/>
              <a:gdLst/>
              <a:ahLst/>
              <a:cxnLst/>
              <a:rect l="l" t="t" r="r" b="b"/>
              <a:pathLst>
                <a:path w="846" h="322" extrusionOk="0">
                  <a:moveTo>
                    <a:pt x="155" y="0"/>
                  </a:moveTo>
                  <a:cubicBezTo>
                    <a:pt x="72" y="0"/>
                    <a:pt x="1" y="72"/>
                    <a:pt x="1" y="167"/>
                  </a:cubicBezTo>
                  <a:cubicBezTo>
                    <a:pt x="1" y="250"/>
                    <a:pt x="72" y="322"/>
                    <a:pt x="155" y="322"/>
                  </a:cubicBezTo>
                  <a:lnTo>
                    <a:pt x="679" y="322"/>
                  </a:lnTo>
                  <a:cubicBezTo>
                    <a:pt x="774" y="322"/>
                    <a:pt x="846" y="250"/>
                    <a:pt x="846" y="167"/>
                  </a:cubicBezTo>
                  <a:cubicBezTo>
                    <a:pt x="846" y="72"/>
                    <a:pt x="774" y="0"/>
                    <a:pt x="67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 name="Google Shape;9903;p79">
            <a:extLst>
              <a:ext uri="{FF2B5EF4-FFF2-40B4-BE49-F238E27FC236}">
                <a16:creationId xmlns:a16="http://schemas.microsoft.com/office/drawing/2014/main" id="{83767651-E077-4846-BAB3-45B3FB478878}"/>
              </a:ext>
            </a:extLst>
          </p:cNvPr>
          <p:cNvGrpSpPr/>
          <p:nvPr/>
        </p:nvGrpSpPr>
        <p:grpSpPr>
          <a:xfrm>
            <a:off x="2722090" y="2715912"/>
            <a:ext cx="238770" cy="371841"/>
            <a:chOff x="2722090" y="2890162"/>
            <a:chExt cx="238770" cy="371841"/>
          </a:xfrm>
        </p:grpSpPr>
        <p:sp>
          <p:nvSpPr>
            <p:cNvPr id="94" name="Google Shape;9904;p79">
              <a:extLst>
                <a:ext uri="{FF2B5EF4-FFF2-40B4-BE49-F238E27FC236}">
                  <a16:creationId xmlns:a16="http://schemas.microsoft.com/office/drawing/2014/main" id="{49A23C9E-77D9-41D2-93F9-3F1198A7ABCE}"/>
                </a:ext>
              </a:extLst>
            </p:cNvPr>
            <p:cNvSpPr/>
            <p:nvPr/>
          </p:nvSpPr>
          <p:spPr>
            <a:xfrm>
              <a:off x="2722090" y="2890162"/>
              <a:ext cx="238770" cy="371841"/>
            </a:xfrm>
            <a:custGeom>
              <a:avLst/>
              <a:gdLst/>
              <a:ahLst/>
              <a:cxnLst/>
              <a:rect l="l" t="t" r="r" b="b"/>
              <a:pathLst>
                <a:path w="7502" h="11683" extrusionOk="0">
                  <a:moveTo>
                    <a:pt x="3835" y="372"/>
                  </a:moveTo>
                  <a:lnTo>
                    <a:pt x="3966" y="419"/>
                  </a:lnTo>
                  <a:cubicBezTo>
                    <a:pt x="4132" y="491"/>
                    <a:pt x="4251" y="634"/>
                    <a:pt x="4347" y="848"/>
                  </a:cubicBezTo>
                  <a:cubicBezTo>
                    <a:pt x="4168" y="812"/>
                    <a:pt x="4001" y="788"/>
                    <a:pt x="3835" y="777"/>
                  </a:cubicBezTo>
                  <a:lnTo>
                    <a:pt x="3835" y="372"/>
                  </a:lnTo>
                  <a:close/>
                  <a:moveTo>
                    <a:pt x="6609" y="9135"/>
                  </a:moveTo>
                  <a:cubicBezTo>
                    <a:pt x="6716" y="9135"/>
                    <a:pt x="6799" y="9230"/>
                    <a:pt x="6799" y="9337"/>
                  </a:cubicBezTo>
                  <a:lnTo>
                    <a:pt x="6799" y="9528"/>
                  </a:lnTo>
                  <a:lnTo>
                    <a:pt x="6609" y="9528"/>
                  </a:lnTo>
                  <a:cubicBezTo>
                    <a:pt x="6513" y="9528"/>
                    <a:pt x="6442" y="9599"/>
                    <a:pt x="6442" y="9694"/>
                  </a:cubicBezTo>
                  <a:cubicBezTo>
                    <a:pt x="6442" y="9778"/>
                    <a:pt x="6513" y="9849"/>
                    <a:pt x="6609" y="9849"/>
                  </a:cubicBezTo>
                  <a:lnTo>
                    <a:pt x="6978" y="9849"/>
                  </a:lnTo>
                  <a:cubicBezTo>
                    <a:pt x="7085" y="9849"/>
                    <a:pt x="7168" y="9944"/>
                    <a:pt x="7168" y="10040"/>
                  </a:cubicBezTo>
                  <a:lnTo>
                    <a:pt x="7168" y="11147"/>
                  </a:lnTo>
                  <a:cubicBezTo>
                    <a:pt x="7156" y="11266"/>
                    <a:pt x="7073" y="11361"/>
                    <a:pt x="6966" y="11361"/>
                  </a:cubicBezTo>
                  <a:lnTo>
                    <a:pt x="1477" y="11361"/>
                  </a:lnTo>
                  <a:cubicBezTo>
                    <a:pt x="1370" y="11361"/>
                    <a:pt x="1275" y="11266"/>
                    <a:pt x="1275" y="11159"/>
                  </a:cubicBezTo>
                  <a:lnTo>
                    <a:pt x="1275" y="10063"/>
                  </a:lnTo>
                  <a:cubicBezTo>
                    <a:pt x="1275" y="9956"/>
                    <a:pt x="1370" y="9873"/>
                    <a:pt x="1477" y="9873"/>
                  </a:cubicBezTo>
                  <a:lnTo>
                    <a:pt x="5859" y="9873"/>
                  </a:lnTo>
                  <a:cubicBezTo>
                    <a:pt x="5954" y="9873"/>
                    <a:pt x="6025" y="9790"/>
                    <a:pt x="6025" y="9706"/>
                  </a:cubicBezTo>
                  <a:cubicBezTo>
                    <a:pt x="6025" y="9611"/>
                    <a:pt x="5954" y="9540"/>
                    <a:pt x="5859" y="9540"/>
                  </a:cubicBezTo>
                  <a:lnTo>
                    <a:pt x="1656" y="9540"/>
                  </a:lnTo>
                  <a:lnTo>
                    <a:pt x="1656" y="9337"/>
                  </a:lnTo>
                  <a:cubicBezTo>
                    <a:pt x="1656" y="9230"/>
                    <a:pt x="1739" y="9135"/>
                    <a:pt x="1846" y="9135"/>
                  </a:cubicBezTo>
                  <a:close/>
                  <a:moveTo>
                    <a:pt x="3739" y="1"/>
                  </a:moveTo>
                  <a:cubicBezTo>
                    <a:pt x="3703" y="1"/>
                    <a:pt x="3678" y="3"/>
                    <a:pt x="3668" y="3"/>
                  </a:cubicBezTo>
                  <a:cubicBezTo>
                    <a:pt x="3585" y="15"/>
                    <a:pt x="3513" y="74"/>
                    <a:pt x="3513" y="157"/>
                  </a:cubicBezTo>
                  <a:lnTo>
                    <a:pt x="3513" y="729"/>
                  </a:lnTo>
                  <a:cubicBezTo>
                    <a:pt x="3438" y="725"/>
                    <a:pt x="3373" y="724"/>
                    <a:pt x="3319" y="724"/>
                  </a:cubicBezTo>
                  <a:cubicBezTo>
                    <a:pt x="3210" y="724"/>
                    <a:pt x="3144" y="729"/>
                    <a:pt x="3120" y="729"/>
                  </a:cubicBezTo>
                  <a:cubicBezTo>
                    <a:pt x="3037" y="729"/>
                    <a:pt x="2954" y="812"/>
                    <a:pt x="2954" y="908"/>
                  </a:cubicBezTo>
                  <a:cubicBezTo>
                    <a:pt x="2954" y="991"/>
                    <a:pt x="3049" y="1074"/>
                    <a:pt x="3132" y="1074"/>
                  </a:cubicBezTo>
                  <a:cubicBezTo>
                    <a:pt x="3135" y="1074"/>
                    <a:pt x="3172" y="1073"/>
                    <a:pt x="3236" y="1073"/>
                  </a:cubicBezTo>
                  <a:cubicBezTo>
                    <a:pt x="3649" y="1073"/>
                    <a:pt x="5188" y="1135"/>
                    <a:pt x="6156" y="2062"/>
                  </a:cubicBezTo>
                  <a:cubicBezTo>
                    <a:pt x="6704" y="2586"/>
                    <a:pt x="6978" y="3301"/>
                    <a:pt x="6978" y="4194"/>
                  </a:cubicBezTo>
                  <a:cubicBezTo>
                    <a:pt x="6978" y="5158"/>
                    <a:pt x="6764" y="5753"/>
                    <a:pt x="6549" y="6408"/>
                  </a:cubicBezTo>
                  <a:cubicBezTo>
                    <a:pt x="6323" y="7063"/>
                    <a:pt x="6085" y="7742"/>
                    <a:pt x="6073" y="8778"/>
                  </a:cubicBezTo>
                  <a:lnTo>
                    <a:pt x="2120" y="8778"/>
                  </a:lnTo>
                  <a:cubicBezTo>
                    <a:pt x="2084" y="8694"/>
                    <a:pt x="2025" y="8492"/>
                    <a:pt x="2025" y="8218"/>
                  </a:cubicBezTo>
                  <a:cubicBezTo>
                    <a:pt x="2025" y="7766"/>
                    <a:pt x="2299" y="6730"/>
                    <a:pt x="4168" y="4860"/>
                  </a:cubicBezTo>
                  <a:cubicBezTo>
                    <a:pt x="4227" y="4801"/>
                    <a:pt x="4227" y="4729"/>
                    <a:pt x="4192" y="4658"/>
                  </a:cubicBezTo>
                  <a:cubicBezTo>
                    <a:pt x="4157" y="4606"/>
                    <a:pt x="4109" y="4573"/>
                    <a:pt x="4058" y="4573"/>
                  </a:cubicBezTo>
                  <a:cubicBezTo>
                    <a:pt x="4040" y="4573"/>
                    <a:pt x="4020" y="4577"/>
                    <a:pt x="4001" y="4587"/>
                  </a:cubicBezTo>
                  <a:cubicBezTo>
                    <a:pt x="4001" y="4587"/>
                    <a:pt x="3902" y="4611"/>
                    <a:pt x="3741" y="4611"/>
                  </a:cubicBezTo>
                  <a:cubicBezTo>
                    <a:pt x="3530" y="4611"/>
                    <a:pt x="3214" y="4569"/>
                    <a:pt x="2882" y="4372"/>
                  </a:cubicBezTo>
                  <a:cubicBezTo>
                    <a:pt x="2803" y="4328"/>
                    <a:pt x="2715" y="4306"/>
                    <a:pt x="2627" y="4306"/>
                  </a:cubicBezTo>
                  <a:cubicBezTo>
                    <a:pt x="2503" y="4306"/>
                    <a:pt x="2379" y="4348"/>
                    <a:pt x="2275" y="4432"/>
                  </a:cubicBezTo>
                  <a:cubicBezTo>
                    <a:pt x="2058" y="4611"/>
                    <a:pt x="1655" y="4842"/>
                    <a:pt x="1053" y="4842"/>
                  </a:cubicBezTo>
                  <a:cubicBezTo>
                    <a:pt x="895" y="4842"/>
                    <a:pt x="723" y="4826"/>
                    <a:pt x="537" y="4789"/>
                  </a:cubicBezTo>
                  <a:lnTo>
                    <a:pt x="382" y="4075"/>
                  </a:lnTo>
                  <a:lnTo>
                    <a:pt x="2156" y="2301"/>
                  </a:lnTo>
                  <a:cubicBezTo>
                    <a:pt x="2180" y="2277"/>
                    <a:pt x="2203" y="2229"/>
                    <a:pt x="2203" y="2193"/>
                  </a:cubicBezTo>
                  <a:lnTo>
                    <a:pt x="2203" y="1967"/>
                  </a:lnTo>
                  <a:cubicBezTo>
                    <a:pt x="2203" y="1860"/>
                    <a:pt x="2275" y="1789"/>
                    <a:pt x="2382" y="1777"/>
                  </a:cubicBezTo>
                  <a:cubicBezTo>
                    <a:pt x="2501" y="1764"/>
                    <a:pt x="2692" y="1750"/>
                    <a:pt x="2929" y="1750"/>
                  </a:cubicBezTo>
                  <a:cubicBezTo>
                    <a:pt x="3355" y="1750"/>
                    <a:pt x="3928" y="1796"/>
                    <a:pt x="4501" y="1979"/>
                  </a:cubicBezTo>
                  <a:cubicBezTo>
                    <a:pt x="4522" y="1987"/>
                    <a:pt x="4544" y="1991"/>
                    <a:pt x="4565" y="1991"/>
                  </a:cubicBezTo>
                  <a:cubicBezTo>
                    <a:pt x="4639" y="1991"/>
                    <a:pt x="4706" y="1943"/>
                    <a:pt x="4716" y="1860"/>
                  </a:cubicBezTo>
                  <a:cubicBezTo>
                    <a:pt x="4739" y="1777"/>
                    <a:pt x="4704" y="1670"/>
                    <a:pt x="4597" y="1658"/>
                  </a:cubicBezTo>
                  <a:cubicBezTo>
                    <a:pt x="3956" y="1457"/>
                    <a:pt x="3315" y="1408"/>
                    <a:pt x="2856" y="1408"/>
                  </a:cubicBezTo>
                  <a:cubicBezTo>
                    <a:pt x="2632" y="1408"/>
                    <a:pt x="2451" y="1420"/>
                    <a:pt x="2334" y="1431"/>
                  </a:cubicBezTo>
                  <a:cubicBezTo>
                    <a:pt x="2049" y="1455"/>
                    <a:pt x="1846" y="1681"/>
                    <a:pt x="1846" y="1967"/>
                  </a:cubicBezTo>
                  <a:lnTo>
                    <a:pt x="1846" y="2110"/>
                  </a:lnTo>
                  <a:lnTo>
                    <a:pt x="60" y="3896"/>
                  </a:lnTo>
                  <a:cubicBezTo>
                    <a:pt x="13" y="3944"/>
                    <a:pt x="1" y="4003"/>
                    <a:pt x="13" y="4051"/>
                  </a:cubicBezTo>
                  <a:lnTo>
                    <a:pt x="191" y="4956"/>
                  </a:lnTo>
                  <a:cubicBezTo>
                    <a:pt x="203" y="5015"/>
                    <a:pt x="251" y="5075"/>
                    <a:pt x="310" y="5087"/>
                  </a:cubicBezTo>
                  <a:cubicBezTo>
                    <a:pt x="569" y="5151"/>
                    <a:pt x="806" y="5178"/>
                    <a:pt x="1022" y="5178"/>
                  </a:cubicBezTo>
                  <a:cubicBezTo>
                    <a:pt x="1722" y="5178"/>
                    <a:pt x="2199" y="4897"/>
                    <a:pt x="2453" y="4706"/>
                  </a:cubicBezTo>
                  <a:cubicBezTo>
                    <a:pt x="2497" y="4669"/>
                    <a:pt x="2550" y="4655"/>
                    <a:pt x="2598" y="4655"/>
                  </a:cubicBezTo>
                  <a:cubicBezTo>
                    <a:pt x="2628" y="4655"/>
                    <a:pt x="2657" y="4661"/>
                    <a:pt x="2680" y="4670"/>
                  </a:cubicBezTo>
                  <a:cubicBezTo>
                    <a:pt x="3001" y="4872"/>
                    <a:pt x="3335" y="4932"/>
                    <a:pt x="3573" y="4944"/>
                  </a:cubicBezTo>
                  <a:cubicBezTo>
                    <a:pt x="1977" y="6611"/>
                    <a:pt x="1632" y="7635"/>
                    <a:pt x="1632" y="8218"/>
                  </a:cubicBezTo>
                  <a:cubicBezTo>
                    <a:pt x="1632" y="8456"/>
                    <a:pt x="1680" y="8647"/>
                    <a:pt x="1727" y="8778"/>
                  </a:cubicBezTo>
                  <a:cubicBezTo>
                    <a:pt x="1465" y="8825"/>
                    <a:pt x="1275" y="9051"/>
                    <a:pt x="1275" y="9313"/>
                  </a:cubicBezTo>
                  <a:lnTo>
                    <a:pt x="1275" y="9540"/>
                  </a:lnTo>
                  <a:cubicBezTo>
                    <a:pt x="1072" y="9611"/>
                    <a:pt x="906" y="9801"/>
                    <a:pt x="906" y="10040"/>
                  </a:cubicBezTo>
                  <a:lnTo>
                    <a:pt x="906" y="11147"/>
                  </a:lnTo>
                  <a:cubicBezTo>
                    <a:pt x="906" y="11445"/>
                    <a:pt x="1144" y="11683"/>
                    <a:pt x="1441" y="11683"/>
                  </a:cubicBezTo>
                  <a:lnTo>
                    <a:pt x="6930" y="11683"/>
                  </a:lnTo>
                  <a:cubicBezTo>
                    <a:pt x="7228" y="11683"/>
                    <a:pt x="7466" y="11445"/>
                    <a:pt x="7466" y="11147"/>
                  </a:cubicBezTo>
                  <a:lnTo>
                    <a:pt x="7466" y="10040"/>
                  </a:lnTo>
                  <a:cubicBezTo>
                    <a:pt x="7502" y="9825"/>
                    <a:pt x="7347" y="9611"/>
                    <a:pt x="7145" y="9551"/>
                  </a:cubicBezTo>
                  <a:lnTo>
                    <a:pt x="7145" y="9337"/>
                  </a:lnTo>
                  <a:cubicBezTo>
                    <a:pt x="7145" y="9039"/>
                    <a:pt x="6906" y="8801"/>
                    <a:pt x="6609" y="8801"/>
                  </a:cubicBezTo>
                  <a:lnTo>
                    <a:pt x="6418" y="8801"/>
                  </a:lnTo>
                  <a:cubicBezTo>
                    <a:pt x="6442" y="7801"/>
                    <a:pt x="6656" y="7158"/>
                    <a:pt x="6871" y="6527"/>
                  </a:cubicBezTo>
                  <a:cubicBezTo>
                    <a:pt x="7097" y="5896"/>
                    <a:pt x="7323" y="5229"/>
                    <a:pt x="7323" y="4206"/>
                  </a:cubicBezTo>
                  <a:cubicBezTo>
                    <a:pt x="7323" y="3229"/>
                    <a:pt x="7014" y="2420"/>
                    <a:pt x="6394" y="1824"/>
                  </a:cubicBezTo>
                  <a:cubicBezTo>
                    <a:pt x="5906" y="1372"/>
                    <a:pt x="5299" y="1098"/>
                    <a:pt x="4751" y="931"/>
                  </a:cubicBezTo>
                  <a:cubicBezTo>
                    <a:pt x="4632" y="431"/>
                    <a:pt x="4358" y="205"/>
                    <a:pt x="4156" y="98"/>
                  </a:cubicBezTo>
                  <a:cubicBezTo>
                    <a:pt x="3986" y="13"/>
                    <a:pt x="3828" y="1"/>
                    <a:pt x="373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905;p79">
              <a:extLst>
                <a:ext uri="{FF2B5EF4-FFF2-40B4-BE49-F238E27FC236}">
                  <a16:creationId xmlns:a16="http://schemas.microsoft.com/office/drawing/2014/main" id="{D8AECB2A-B7B3-46AC-AA7A-AB97FC2AE263}"/>
                </a:ext>
              </a:extLst>
            </p:cNvPr>
            <p:cNvSpPr/>
            <p:nvPr/>
          </p:nvSpPr>
          <p:spPr>
            <a:xfrm>
              <a:off x="2882023" y="2951111"/>
              <a:ext cx="21993" cy="16837"/>
            </a:xfrm>
            <a:custGeom>
              <a:avLst/>
              <a:gdLst/>
              <a:ahLst/>
              <a:cxnLst/>
              <a:rect l="l" t="t" r="r" b="b"/>
              <a:pathLst>
                <a:path w="691" h="529" extrusionOk="0">
                  <a:moveTo>
                    <a:pt x="202" y="0"/>
                  </a:moveTo>
                  <a:cubicBezTo>
                    <a:pt x="138" y="0"/>
                    <a:pt x="81" y="30"/>
                    <a:pt x="48" y="88"/>
                  </a:cubicBezTo>
                  <a:cubicBezTo>
                    <a:pt x="0" y="183"/>
                    <a:pt x="36" y="290"/>
                    <a:pt x="119" y="338"/>
                  </a:cubicBezTo>
                  <a:cubicBezTo>
                    <a:pt x="215" y="374"/>
                    <a:pt x="298" y="433"/>
                    <a:pt x="393" y="493"/>
                  </a:cubicBezTo>
                  <a:cubicBezTo>
                    <a:pt x="417" y="517"/>
                    <a:pt x="453" y="528"/>
                    <a:pt x="476" y="528"/>
                  </a:cubicBezTo>
                  <a:cubicBezTo>
                    <a:pt x="536" y="528"/>
                    <a:pt x="584" y="493"/>
                    <a:pt x="631" y="457"/>
                  </a:cubicBezTo>
                  <a:cubicBezTo>
                    <a:pt x="691" y="362"/>
                    <a:pt x="655" y="255"/>
                    <a:pt x="584" y="195"/>
                  </a:cubicBezTo>
                  <a:cubicBezTo>
                    <a:pt x="488" y="136"/>
                    <a:pt x="393" y="76"/>
                    <a:pt x="286" y="16"/>
                  </a:cubicBezTo>
                  <a:cubicBezTo>
                    <a:pt x="257" y="6"/>
                    <a:pt x="229" y="0"/>
                    <a:pt x="20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906;p79">
              <a:extLst>
                <a:ext uri="{FF2B5EF4-FFF2-40B4-BE49-F238E27FC236}">
                  <a16:creationId xmlns:a16="http://schemas.microsoft.com/office/drawing/2014/main" id="{5458EB61-88DA-46BA-89AF-6DB3BF90CDCA}"/>
                </a:ext>
              </a:extLst>
            </p:cNvPr>
            <p:cNvSpPr/>
            <p:nvPr/>
          </p:nvSpPr>
          <p:spPr>
            <a:xfrm>
              <a:off x="2804332" y="2960341"/>
              <a:ext cx="11012" cy="15946"/>
            </a:xfrm>
            <a:custGeom>
              <a:avLst/>
              <a:gdLst/>
              <a:ahLst/>
              <a:cxnLst/>
              <a:rect l="l" t="t" r="r" b="b"/>
              <a:pathLst>
                <a:path w="346" h="501" extrusionOk="0">
                  <a:moveTo>
                    <a:pt x="167" y="0"/>
                  </a:moveTo>
                  <a:cubicBezTo>
                    <a:pt x="84" y="0"/>
                    <a:pt x="0" y="72"/>
                    <a:pt x="0" y="167"/>
                  </a:cubicBezTo>
                  <a:lnTo>
                    <a:pt x="0" y="346"/>
                  </a:lnTo>
                  <a:cubicBezTo>
                    <a:pt x="0" y="429"/>
                    <a:pt x="84" y="500"/>
                    <a:pt x="167" y="500"/>
                  </a:cubicBezTo>
                  <a:cubicBezTo>
                    <a:pt x="262" y="500"/>
                    <a:pt x="334" y="429"/>
                    <a:pt x="334" y="346"/>
                  </a:cubicBezTo>
                  <a:lnTo>
                    <a:pt x="334" y="167"/>
                  </a:lnTo>
                  <a:cubicBezTo>
                    <a:pt x="346" y="72"/>
                    <a:pt x="274"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 name="Google Shape;9927;p79">
            <a:extLst>
              <a:ext uri="{FF2B5EF4-FFF2-40B4-BE49-F238E27FC236}">
                <a16:creationId xmlns:a16="http://schemas.microsoft.com/office/drawing/2014/main" id="{ECB6B9A9-4736-4B0D-B042-11B91B75CF60}"/>
              </a:ext>
            </a:extLst>
          </p:cNvPr>
          <p:cNvGrpSpPr/>
          <p:nvPr/>
        </p:nvGrpSpPr>
        <p:grpSpPr>
          <a:xfrm>
            <a:off x="854261" y="2734563"/>
            <a:ext cx="377474" cy="335748"/>
            <a:chOff x="854261" y="2908813"/>
            <a:chExt cx="377474" cy="335748"/>
          </a:xfrm>
        </p:grpSpPr>
        <p:sp>
          <p:nvSpPr>
            <p:cNvPr id="98" name="Google Shape;9928;p79">
              <a:extLst>
                <a:ext uri="{FF2B5EF4-FFF2-40B4-BE49-F238E27FC236}">
                  <a16:creationId xmlns:a16="http://schemas.microsoft.com/office/drawing/2014/main" id="{B0B5FA27-482B-44E0-81D2-0E8A6CFE385A}"/>
                </a:ext>
              </a:extLst>
            </p:cNvPr>
            <p:cNvSpPr/>
            <p:nvPr/>
          </p:nvSpPr>
          <p:spPr>
            <a:xfrm>
              <a:off x="896337" y="3079695"/>
              <a:ext cx="47391" cy="17091"/>
            </a:xfrm>
            <a:custGeom>
              <a:avLst/>
              <a:gdLst/>
              <a:ahLst/>
              <a:cxnLst/>
              <a:rect l="l" t="t" r="r" b="b"/>
              <a:pathLst>
                <a:path w="1489" h="537" extrusionOk="0">
                  <a:moveTo>
                    <a:pt x="179" y="1"/>
                  </a:moveTo>
                  <a:cubicBezTo>
                    <a:pt x="96" y="1"/>
                    <a:pt x="0" y="72"/>
                    <a:pt x="0" y="179"/>
                  </a:cubicBezTo>
                  <a:cubicBezTo>
                    <a:pt x="0" y="263"/>
                    <a:pt x="84" y="358"/>
                    <a:pt x="179" y="358"/>
                  </a:cubicBezTo>
                  <a:cubicBezTo>
                    <a:pt x="381" y="358"/>
                    <a:pt x="941" y="382"/>
                    <a:pt x="1227" y="525"/>
                  </a:cubicBezTo>
                  <a:cubicBezTo>
                    <a:pt x="1251" y="537"/>
                    <a:pt x="1274" y="537"/>
                    <a:pt x="1298" y="537"/>
                  </a:cubicBezTo>
                  <a:cubicBezTo>
                    <a:pt x="1358" y="537"/>
                    <a:pt x="1417" y="501"/>
                    <a:pt x="1453" y="441"/>
                  </a:cubicBezTo>
                  <a:cubicBezTo>
                    <a:pt x="1489" y="358"/>
                    <a:pt x="1465" y="251"/>
                    <a:pt x="1370" y="203"/>
                  </a:cubicBezTo>
                  <a:cubicBezTo>
                    <a:pt x="977" y="1"/>
                    <a:pt x="215" y="1"/>
                    <a:pt x="1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29;p79">
              <a:extLst>
                <a:ext uri="{FF2B5EF4-FFF2-40B4-BE49-F238E27FC236}">
                  <a16:creationId xmlns:a16="http://schemas.microsoft.com/office/drawing/2014/main" id="{10903302-682E-4501-BCE9-6B62A7F10140}"/>
                </a:ext>
              </a:extLst>
            </p:cNvPr>
            <p:cNvSpPr/>
            <p:nvPr/>
          </p:nvSpPr>
          <p:spPr>
            <a:xfrm>
              <a:off x="878514" y="3191855"/>
              <a:ext cx="11426" cy="52706"/>
            </a:xfrm>
            <a:custGeom>
              <a:avLst/>
              <a:gdLst/>
              <a:ahLst/>
              <a:cxnLst/>
              <a:rect l="l" t="t" r="r" b="b"/>
              <a:pathLst>
                <a:path w="359" h="1656" extrusionOk="0">
                  <a:moveTo>
                    <a:pt x="179" y="1"/>
                  </a:moveTo>
                  <a:cubicBezTo>
                    <a:pt x="84" y="1"/>
                    <a:pt x="1" y="72"/>
                    <a:pt x="1" y="180"/>
                  </a:cubicBezTo>
                  <a:lnTo>
                    <a:pt x="1" y="1477"/>
                  </a:lnTo>
                  <a:cubicBezTo>
                    <a:pt x="1" y="1561"/>
                    <a:pt x="72" y="1656"/>
                    <a:pt x="179" y="1656"/>
                  </a:cubicBezTo>
                  <a:cubicBezTo>
                    <a:pt x="287" y="1656"/>
                    <a:pt x="358" y="1585"/>
                    <a:pt x="358" y="1477"/>
                  </a:cubicBezTo>
                  <a:lnTo>
                    <a:pt x="358" y="180"/>
                  </a:lnTo>
                  <a:cubicBezTo>
                    <a:pt x="358" y="72"/>
                    <a:pt x="287" y="1"/>
                    <a:pt x="1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9930;p79">
              <a:extLst>
                <a:ext uri="{FF2B5EF4-FFF2-40B4-BE49-F238E27FC236}">
                  <a16:creationId xmlns:a16="http://schemas.microsoft.com/office/drawing/2014/main" id="{1E9F1F11-8140-4392-8553-093C343503E6}"/>
                </a:ext>
              </a:extLst>
            </p:cNvPr>
            <p:cNvSpPr/>
            <p:nvPr/>
          </p:nvSpPr>
          <p:spPr>
            <a:xfrm>
              <a:off x="854261" y="3050159"/>
              <a:ext cx="219451" cy="194052"/>
            </a:xfrm>
            <a:custGeom>
              <a:avLst/>
              <a:gdLst/>
              <a:ahLst/>
              <a:cxnLst/>
              <a:rect l="l" t="t" r="r" b="b"/>
              <a:pathLst>
                <a:path w="6895" h="6097" extrusionOk="0">
                  <a:moveTo>
                    <a:pt x="6406" y="679"/>
                  </a:moveTo>
                  <a:lnTo>
                    <a:pt x="6466" y="929"/>
                  </a:lnTo>
                  <a:cubicBezTo>
                    <a:pt x="6490" y="1000"/>
                    <a:pt x="6478" y="1072"/>
                    <a:pt x="6418" y="1119"/>
                  </a:cubicBezTo>
                  <a:lnTo>
                    <a:pt x="6311" y="1226"/>
                  </a:lnTo>
                  <a:lnTo>
                    <a:pt x="6073" y="988"/>
                  </a:lnTo>
                  <a:lnTo>
                    <a:pt x="6406" y="679"/>
                  </a:lnTo>
                  <a:close/>
                  <a:moveTo>
                    <a:pt x="3192" y="345"/>
                  </a:moveTo>
                  <a:lnTo>
                    <a:pt x="3192" y="1060"/>
                  </a:lnTo>
                  <a:cubicBezTo>
                    <a:pt x="3192" y="1179"/>
                    <a:pt x="3156" y="1298"/>
                    <a:pt x="3108" y="1405"/>
                  </a:cubicBezTo>
                  <a:lnTo>
                    <a:pt x="3025" y="1584"/>
                  </a:lnTo>
                  <a:cubicBezTo>
                    <a:pt x="3013" y="1607"/>
                    <a:pt x="3013" y="1619"/>
                    <a:pt x="3013" y="1655"/>
                  </a:cubicBezTo>
                  <a:lnTo>
                    <a:pt x="3013" y="2024"/>
                  </a:lnTo>
                  <a:cubicBezTo>
                    <a:pt x="2989" y="2286"/>
                    <a:pt x="2894" y="2524"/>
                    <a:pt x="2715" y="2703"/>
                  </a:cubicBezTo>
                  <a:cubicBezTo>
                    <a:pt x="2537" y="2881"/>
                    <a:pt x="2275" y="2965"/>
                    <a:pt x="2025" y="2965"/>
                  </a:cubicBezTo>
                  <a:cubicBezTo>
                    <a:pt x="1525" y="2953"/>
                    <a:pt x="1120" y="2500"/>
                    <a:pt x="1120" y="1988"/>
                  </a:cubicBezTo>
                  <a:lnTo>
                    <a:pt x="1120" y="1655"/>
                  </a:lnTo>
                  <a:cubicBezTo>
                    <a:pt x="1120" y="1619"/>
                    <a:pt x="1120" y="1596"/>
                    <a:pt x="1108" y="1584"/>
                  </a:cubicBezTo>
                  <a:lnTo>
                    <a:pt x="1001" y="1369"/>
                  </a:lnTo>
                  <a:cubicBezTo>
                    <a:pt x="953" y="1298"/>
                    <a:pt x="941" y="1203"/>
                    <a:pt x="941" y="1119"/>
                  </a:cubicBezTo>
                  <a:lnTo>
                    <a:pt x="941" y="1107"/>
                  </a:lnTo>
                  <a:cubicBezTo>
                    <a:pt x="941" y="691"/>
                    <a:pt x="1287" y="345"/>
                    <a:pt x="1703" y="345"/>
                  </a:cubicBezTo>
                  <a:close/>
                  <a:moveTo>
                    <a:pt x="2442" y="3227"/>
                  </a:moveTo>
                  <a:cubicBezTo>
                    <a:pt x="2454" y="3298"/>
                    <a:pt x="2477" y="3334"/>
                    <a:pt x="2489" y="3381"/>
                  </a:cubicBezTo>
                  <a:lnTo>
                    <a:pt x="2323" y="3548"/>
                  </a:lnTo>
                  <a:cubicBezTo>
                    <a:pt x="2251" y="3620"/>
                    <a:pt x="2156" y="3655"/>
                    <a:pt x="2059" y="3655"/>
                  </a:cubicBezTo>
                  <a:cubicBezTo>
                    <a:pt x="1962" y="3655"/>
                    <a:pt x="1864" y="3620"/>
                    <a:pt x="1787" y="3548"/>
                  </a:cubicBezTo>
                  <a:lnTo>
                    <a:pt x="1644" y="3393"/>
                  </a:lnTo>
                  <a:cubicBezTo>
                    <a:pt x="1656" y="3358"/>
                    <a:pt x="1668" y="3286"/>
                    <a:pt x="1668" y="3227"/>
                  </a:cubicBezTo>
                  <a:cubicBezTo>
                    <a:pt x="1775" y="3262"/>
                    <a:pt x="1894" y="3286"/>
                    <a:pt x="2013" y="3286"/>
                  </a:cubicBezTo>
                  <a:lnTo>
                    <a:pt x="2061" y="3286"/>
                  </a:lnTo>
                  <a:cubicBezTo>
                    <a:pt x="2192" y="3286"/>
                    <a:pt x="2323" y="3274"/>
                    <a:pt x="2442" y="3227"/>
                  </a:cubicBezTo>
                  <a:close/>
                  <a:moveTo>
                    <a:pt x="1680" y="0"/>
                  </a:moveTo>
                  <a:cubicBezTo>
                    <a:pt x="1072" y="0"/>
                    <a:pt x="584" y="500"/>
                    <a:pt x="584" y="1107"/>
                  </a:cubicBezTo>
                  <a:lnTo>
                    <a:pt x="584" y="1119"/>
                  </a:lnTo>
                  <a:cubicBezTo>
                    <a:pt x="584" y="1250"/>
                    <a:pt x="608" y="1405"/>
                    <a:pt x="668" y="1524"/>
                  </a:cubicBezTo>
                  <a:lnTo>
                    <a:pt x="763" y="1703"/>
                  </a:lnTo>
                  <a:lnTo>
                    <a:pt x="763" y="1988"/>
                  </a:lnTo>
                  <a:cubicBezTo>
                    <a:pt x="763" y="2429"/>
                    <a:pt x="977" y="2834"/>
                    <a:pt x="1311" y="3072"/>
                  </a:cubicBezTo>
                  <a:lnTo>
                    <a:pt x="1311" y="3215"/>
                  </a:lnTo>
                  <a:cubicBezTo>
                    <a:pt x="1311" y="3310"/>
                    <a:pt x="1251" y="3381"/>
                    <a:pt x="1156" y="3417"/>
                  </a:cubicBezTo>
                  <a:lnTo>
                    <a:pt x="537" y="3596"/>
                  </a:lnTo>
                  <a:cubicBezTo>
                    <a:pt x="227" y="3679"/>
                    <a:pt x="1" y="3965"/>
                    <a:pt x="1" y="4286"/>
                  </a:cubicBezTo>
                  <a:lnTo>
                    <a:pt x="1" y="5917"/>
                  </a:lnTo>
                  <a:cubicBezTo>
                    <a:pt x="1" y="6001"/>
                    <a:pt x="72" y="6096"/>
                    <a:pt x="179" y="6096"/>
                  </a:cubicBezTo>
                  <a:cubicBezTo>
                    <a:pt x="287" y="6096"/>
                    <a:pt x="358" y="6013"/>
                    <a:pt x="358" y="5917"/>
                  </a:cubicBezTo>
                  <a:lnTo>
                    <a:pt x="358" y="4310"/>
                  </a:lnTo>
                  <a:cubicBezTo>
                    <a:pt x="358" y="4143"/>
                    <a:pt x="477" y="3977"/>
                    <a:pt x="644" y="3929"/>
                  </a:cubicBezTo>
                  <a:lnTo>
                    <a:pt x="1263" y="3751"/>
                  </a:lnTo>
                  <a:cubicBezTo>
                    <a:pt x="1322" y="3739"/>
                    <a:pt x="1370" y="3715"/>
                    <a:pt x="1418" y="3679"/>
                  </a:cubicBezTo>
                  <a:lnTo>
                    <a:pt x="1513" y="3786"/>
                  </a:lnTo>
                  <a:cubicBezTo>
                    <a:pt x="1668" y="3929"/>
                    <a:pt x="1846" y="3989"/>
                    <a:pt x="2037" y="3989"/>
                  </a:cubicBezTo>
                  <a:cubicBezTo>
                    <a:pt x="2227" y="3989"/>
                    <a:pt x="2406" y="3917"/>
                    <a:pt x="2561" y="3786"/>
                  </a:cubicBezTo>
                  <a:lnTo>
                    <a:pt x="2727" y="3620"/>
                  </a:lnTo>
                  <a:cubicBezTo>
                    <a:pt x="2799" y="3655"/>
                    <a:pt x="2870" y="3679"/>
                    <a:pt x="2966" y="3679"/>
                  </a:cubicBezTo>
                  <a:lnTo>
                    <a:pt x="3001" y="3679"/>
                  </a:lnTo>
                  <a:cubicBezTo>
                    <a:pt x="3144" y="3679"/>
                    <a:pt x="3275" y="3620"/>
                    <a:pt x="3382" y="3524"/>
                  </a:cubicBezTo>
                  <a:lnTo>
                    <a:pt x="5823" y="1226"/>
                  </a:lnTo>
                  <a:lnTo>
                    <a:pt x="6061" y="1465"/>
                  </a:lnTo>
                  <a:lnTo>
                    <a:pt x="3239" y="4274"/>
                  </a:lnTo>
                  <a:cubicBezTo>
                    <a:pt x="3061" y="4453"/>
                    <a:pt x="2977" y="4679"/>
                    <a:pt x="2977" y="4917"/>
                  </a:cubicBezTo>
                  <a:lnTo>
                    <a:pt x="2977" y="5906"/>
                  </a:lnTo>
                  <a:cubicBezTo>
                    <a:pt x="2977" y="6001"/>
                    <a:pt x="3049" y="6096"/>
                    <a:pt x="3156" y="6096"/>
                  </a:cubicBezTo>
                  <a:cubicBezTo>
                    <a:pt x="3239" y="6096"/>
                    <a:pt x="3335" y="6013"/>
                    <a:pt x="3335" y="5906"/>
                  </a:cubicBezTo>
                  <a:lnTo>
                    <a:pt x="3335" y="4917"/>
                  </a:lnTo>
                  <a:cubicBezTo>
                    <a:pt x="3335" y="4763"/>
                    <a:pt x="3394" y="4620"/>
                    <a:pt x="3501" y="4513"/>
                  </a:cubicBezTo>
                  <a:lnTo>
                    <a:pt x="6656" y="1357"/>
                  </a:lnTo>
                  <a:cubicBezTo>
                    <a:pt x="6787" y="1226"/>
                    <a:pt x="6847" y="1024"/>
                    <a:pt x="6799" y="834"/>
                  </a:cubicBezTo>
                  <a:lnTo>
                    <a:pt x="6704" y="405"/>
                  </a:lnTo>
                  <a:lnTo>
                    <a:pt x="6823" y="298"/>
                  </a:lnTo>
                  <a:cubicBezTo>
                    <a:pt x="6895" y="238"/>
                    <a:pt x="6895" y="119"/>
                    <a:pt x="6823" y="60"/>
                  </a:cubicBezTo>
                  <a:cubicBezTo>
                    <a:pt x="6793" y="24"/>
                    <a:pt x="6749" y="6"/>
                    <a:pt x="6704" y="6"/>
                  </a:cubicBezTo>
                  <a:cubicBezTo>
                    <a:pt x="6659" y="6"/>
                    <a:pt x="6615" y="24"/>
                    <a:pt x="6585" y="60"/>
                  </a:cubicBezTo>
                  <a:lnTo>
                    <a:pt x="3156" y="3274"/>
                  </a:lnTo>
                  <a:cubicBezTo>
                    <a:pt x="3132" y="3310"/>
                    <a:pt x="3073" y="3334"/>
                    <a:pt x="3025" y="3334"/>
                  </a:cubicBezTo>
                  <a:lnTo>
                    <a:pt x="2977" y="3334"/>
                  </a:lnTo>
                  <a:cubicBezTo>
                    <a:pt x="2870" y="3334"/>
                    <a:pt x="2787" y="3250"/>
                    <a:pt x="2787" y="3143"/>
                  </a:cubicBezTo>
                  <a:lnTo>
                    <a:pt x="2787" y="3084"/>
                  </a:lnTo>
                  <a:cubicBezTo>
                    <a:pt x="2846" y="3036"/>
                    <a:pt x="2906" y="3000"/>
                    <a:pt x="2942" y="2953"/>
                  </a:cubicBezTo>
                  <a:cubicBezTo>
                    <a:pt x="3204" y="2715"/>
                    <a:pt x="3335" y="2381"/>
                    <a:pt x="3335" y="2024"/>
                  </a:cubicBezTo>
                  <a:lnTo>
                    <a:pt x="3335" y="1703"/>
                  </a:lnTo>
                  <a:lnTo>
                    <a:pt x="3406" y="1572"/>
                  </a:lnTo>
                  <a:cubicBezTo>
                    <a:pt x="3477" y="1417"/>
                    <a:pt x="3525" y="1238"/>
                    <a:pt x="3525" y="1072"/>
                  </a:cubicBezTo>
                  <a:lnTo>
                    <a:pt x="3525" y="179"/>
                  </a:lnTo>
                  <a:cubicBezTo>
                    <a:pt x="3525" y="95"/>
                    <a:pt x="3454" y="0"/>
                    <a:pt x="334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9931;p79">
              <a:extLst>
                <a:ext uri="{FF2B5EF4-FFF2-40B4-BE49-F238E27FC236}">
                  <a16:creationId xmlns:a16="http://schemas.microsoft.com/office/drawing/2014/main" id="{04BFA1C3-B266-4F2F-9582-0055705D2CF7}"/>
                </a:ext>
              </a:extLst>
            </p:cNvPr>
            <p:cNvSpPr/>
            <p:nvPr/>
          </p:nvSpPr>
          <p:spPr>
            <a:xfrm>
              <a:off x="1008115" y="2908813"/>
              <a:ext cx="223620" cy="188355"/>
            </a:xfrm>
            <a:custGeom>
              <a:avLst/>
              <a:gdLst/>
              <a:ahLst/>
              <a:cxnLst/>
              <a:rect l="l" t="t" r="r" b="b"/>
              <a:pathLst>
                <a:path w="7026" h="5918" extrusionOk="0">
                  <a:moveTo>
                    <a:pt x="560" y="0"/>
                  </a:moveTo>
                  <a:cubicBezTo>
                    <a:pt x="263" y="0"/>
                    <a:pt x="1" y="238"/>
                    <a:pt x="1" y="548"/>
                  </a:cubicBezTo>
                  <a:lnTo>
                    <a:pt x="1" y="5251"/>
                  </a:lnTo>
                  <a:cubicBezTo>
                    <a:pt x="1" y="5334"/>
                    <a:pt x="84" y="5429"/>
                    <a:pt x="179" y="5429"/>
                  </a:cubicBezTo>
                  <a:cubicBezTo>
                    <a:pt x="287" y="5429"/>
                    <a:pt x="358" y="5358"/>
                    <a:pt x="358" y="5251"/>
                  </a:cubicBezTo>
                  <a:lnTo>
                    <a:pt x="358" y="548"/>
                  </a:lnTo>
                  <a:cubicBezTo>
                    <a:pt x="358" y="441"/>
                    <a:pt x="453" y="357"/>
                    <a:pt x="560" y="357"/>
                  </a:cubicBezTo>
                  <a:lnTo>
                    <a:pt x="6478" y="357"/>
                  </a:lnTo>
                  <a:cubicBezTo>
                    <a:pt x="6585" y="357"/>
                    <a:pt x="6668" y="441"/>
                    <a:pt x="6668" y="548"/>
                  </a:cubicBezTo>
                  <a:lnTo>
                    <a:pt x="6668" y="5370"/>
                  </a:lnTo>
                  <a:cubicBezTo>
                    <a:pt x="6668" y="5477"/>
                    <a:pt x="6585" y="5560"/>
                    <a:pt x="6478" y="5560"/>
                  </a:cubicBezTo>
                  <a:lnTo>
                    <a:pt x="2525" y="5560"/>
                  </a:lnTo>
                  <a:cubicBezTo>
                    <a:pt x="2430" y="5560"/>
                    <a:pt x="2346" y="5632"/>
                    <a:pt x="2346" y="5739"/>
                  </a:cubicBezTo>
                  <a:cubicBezTo>
                    <a:pt x="2346" y="5846"/>
                    <a:pt x="2418" y="5917"/>
                    <a:pt x="2525" y="5917"/>
                  </a:cubicBezTo>
                  <a:lnTo>
                    <a:pt x="6478" y="5917"/>
                  </a:lnTo>
                  <a:cubicBezTo>
                    <a:pt x="6775" y="5917"/>
                    <a:pt x="7025" y="5679"/>
                    <a:pt x="7025" y="5370"/>
                  </a:cubicBezTo>
                  <a:lnTo>
                    <a:pt x="7025" y="548"/>
                  </a:lnTo>
                  <a:cubicBezTo>
                    <a:pt x="7025" y="226"/>
                    <a:pt x="6787" y="0"/>
                    <a:pt x="649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9932;p79">
              <a:extLst>
                <a:ext uri="{FF2B5EF4-FFF2-40B4-BE49-F238E27FC236}">
                  <a16:creationId xmlns:a16="http://schemas.microsoft.com/office/drawing/2014/main" id="{10756F5F-CA69-4020-BA35-DCE0F37EDA5B}"/>
                </a:ext>
              </a:extLst>
            </p:cNvPr>
            <p:cNvSpPr/>
            <p:nvPr/>
          </p:nvSpPr>
          <p:spPr>
            <a:xfrm>
              <a:off x="1037301" y="2944046"/>
              <a:ext cx="165248" cy="105763"/>
            </a:xfrm>
            <a:custGeom>
              <a:avLst/>
              <a:gdLst/>
              <a:ahLst/>
              <a:cxnLst/>
              <a:rect l="l" t="t" r="r" b="b"/>
              <a:pathLst>
                <a:path w="5192" h="3323" extrusionOk="0">
                  <a:moveTo>
                    <a:pt x="4084" y="0"/>
                  </a:moveTo>
                  <a:cubicBezTo>
                    <a:pt x="4001" y="0"/>
                    <a:pt x="3906" y="84"/>
                    <a:pt x="3906" y="179"/>
                  </a:cubicBezTo>
                  <a:cubicBezTo>
                    <a:pt x="3906" y="286"/>
                    <a:pt x="3989" y="358"/>
                    <a:pt x="4084" y="358"/>
                  </a:cubicBezTo>
                  <a:lnTo>
                    <a:pt x="4596" y="358"/>
                  </a:lnTo>
                  <a:lnTo>
                    <a:pt x="2691" y="2263"/>
                  </a:lnTo>
                  <a:lnTo>
                    <a:pt x="1882" y="1465"/>
                  </a:lnTo>
                  <a:cubicBezTo>
                    <a:pt x="1846" y="1429"/>
                    <a:pt x="1801" y="1411"/>
                    <a:pt x="1758" y="1411"/>
                  </a:cubicBezTo>
                  <a:cubicBezTo>
                    <a:pt x="1715" y="1411"/>
                    <a:pt x="1673" y="1429"/>
                    <a:pt x="1644" y="1465"/>
                  </a:cubicBezTo>
                  <a:lnTo>
                    <a:pt x="72" y="3036"/>
                  </a:lnTo>
                  <a:cubicBezTo>
                    <a:pt x="1" y="3120"/>
                    <a:pt x="1" y="3215"/>
                    <a:pt x="72" y="3275"/>
                  </a:cubicBezTo>
                  <a:cubicBezTo>
                    <a:pt x="96" y="3310"/>
                    <a:pt x="143" y="3322"/>
                    <a:pt x="191" y="3322"/>
                  </a:cubicBezTo>
                  <a:cubicBezTo>
                    <a:pt x="239" y="3322"/>
                    <a:pt x="274" y="3310"/>
                    <a:pt x="310" y="3275"/>
                  </a:cubicBezTo>
                  <a:lnTo>
                    <a:pt x="1763" y="1822"/>
                  </a:lnTo>
                  <a:lnTo>
                    <a:pt x="2572" y="2620"/>
                  </a:lnTo>
                  <a:cubicBezTo>
                    <a:pt x="2608" y="2661"/>
                    <a:pt x="2653" y="2682"/>
                    <a:pt x="2696" y="2682"/>
                  </a:cubicBezTo>
                  <a:cubicBezTo>
                    <a:pt x="2739" y="2682"/>
                    <a:pt x="2781" y="2661"/>
                    <a:pt x="2810" y="2620"/>
                  </a:cubicBezTo>
                  <a:lnTo>
                    <a:pt x="4835" y="596"/>
                  </a:lnTo>
                  <a:lnTo>
                    <a:pt x="4835" y="1108"/>
                  </a:lnTo>
                  <a:cubicBezTo>
                    <a:pt x="4835" y="1191"/>
                    <a:pt x="4906" y="1286"/>
                    <a:pt x="5013" y="1286"/>
                  </a:cubicBezTo>
                  <a:cubicBezTo>
                    <a:pt x="5120" y="1286"/>
                    <a:pt x="5192" y="1215"/>
                    <a:pt x="5192" y="1108"/>
                  </a:cubicBezTo>
                  <a:lnTo>
                    <a:pt x="5192" y="179"/>
                  </a:lnTo>
                  <a:cubicBezTo>
                    <a:pt x="5192" y="84"/>
                    <a:pt x="5120" y="0"/>
                    <a:pt x="501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 name="Google Shape;9933;p79">
            <a:extLst>
              <a:ext uri="{FF2B5EF4-FFF2-40B4-BE49-F238E27FC236}">
                <a16:creationId xmlns:a16="http://schemas.microsoft.com/office/drawing/2014/main" id="{6E85B700-827D-4BD3-9CDA-7ADB03193099}"/>
              </a:ext>
            </a:extLst>
          </p:cNvPr>
          <p:cNvGrpSpPr/>
          <p:nvPr/>
        </p:nvGrpSpPr>
        <p:grpSpPr>
          <a:xfrm>
            <a:off x="1749728" y="2720527"/>
            <a:ext cx="386927" cy="363438"/>
            <a:chOff x="1749728" y="2894777"/>
            <a:chExt cx="386927" cy="363438"/>
          </a:xfrm>
        </p:grpSpPr>
        <p:sp>
          <p:nvSpPr>
            <p:cNvPr id="104" name="Google Shape;9934;p79">
              <a:extLst>
                <a:ext uri="{FF2B5EF4-FFF2-40B4-BE49-F238E27FC236}">
                  <a16:creationId xmlns:a16="http://schemas.microsoft.com/office/drawing/2014/main" id="{5F2467EF-A646-42CF-8C36-4CE44A5BDE94}"/>
                </a:ext>
              </a:extLst>
            </p:cNvPr>
            <p:cNvSpPr/>
            <p:nvPr/>
          </p:nvSpPr>
          <p:spPr>
            <a:xfrm>
              <a:off x="1809595" y="3025333"/>
              <a:ext cx="97424" cy="32432"/>
            </a:xfrm>
            <a:custGeom>
              <a:avLst/>
              <a:gdLst/>
              <a:ahLst/>
              <a:cxnLst/>
              <a:rect l="l" t="t" r="r" b="b"/>
              <a:pathLst>
                <a:path w="3061" h="1019" extrusionOk="0">
                  <a:moveTo>
                    <a:pt x="1208" y="0"/>
                  </a:moveTo>
                  <a:cubicBezTo>
                    <a:pt x="852" y="0"/>
                    <a:pt x="531" y="35"/>
                    <a:pt x="322" y="66"/>
                  </a:cubicBezTo>
                  <a:cubicBezTo>
                    <a:pt x="143" y="101"/>
                    <a:pt x="1" y="244"/>
                    <a:pt x="1" y="423"/>
                  </a:cubicBezTo>
                  <a:lnTo>
                    <a:pt x="1" y="840"/>
                  </a:lnTo>
                  <a:cubicBezTo>
                    <a:pt x="1" y="947"/>
                    <a:pt x="84" y="1018"/>
                    <a:pt x="179" y="1018"/>
                  </a:cubicBezTo>
                  <a:cubicBezTo>
                    <a:pt x="286" y="1018"/>
                    <a:pt x="358" y="947"/>
                    <a:pt x="358" y="840"/>
                  </a:cubicBezTo>
                  <a:lnTo>
                    <a:pt x="358" y="423"/>
                  </a:lnTo>
                  <a:cubicBezTo>
                    <a:pt x="358" y="423"/>
                    <a:pt x="358" y="411"/>
                    <a:pt x="382" y="411"/>
                  </a:cubicBezTo>
                  <a:cubicBezTo>
                    <a:pt x="549" y="383"/>
                    <a:pt x="870" y="340"/>
                    <a:pt x="1231" y="340"/>
                  </a:cubicBezTo>
                  <a:cubicBezTo>
                    <a:pt x="1330" y="340"/>
                    <a:pt x="1433" y="344"/>
                    <a:pt x="1536" y="351"/>
                  </a:cubicBezTo>
                  <a:cubicBezTo>
                    <a:pt x="2084" y="387"/>
                    <a:pt x="2489" y="530"/>
                    <a:pt x="2727" y="768"/>
                  </a:cubicBezTo>
                  <a:cubicBezTo>
                    <a:pt x="2763" y="804"/>
                    <a:pt x="2807" y="822"/>
                    <a:pt x="2852" y="822"/>
                  </a:cubicBezTo>
                  <a:cubicBezTo>
                    <a:pt x="2897" y="822"/>
                    <a:pt x="2941" y="804"/>
                    <a:pt x="2977" y="768"/>
                  </a:cubicBezTo>
                  <a:cubicBezTo>
                    <a:pt x="3060" y="709"/>
                    <a:pt x="3060" y="590"/>
                    <a:pt x="2977" y="530"/>
                  </a:cubicBezTo>
                  <a:cubicBezTo>
                    <a:pt x="2554" y="107"/>
                    <a:pt x="1828" y="0"/>
                    <a:pt x="120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9935;p79">
              <a:extLst>
                <a:ext uri="{FF2B5EF4-FFF2-40B4-BE49-F238E27FC236}">
                  <a16:creationId xmlns:a16="http://schemas.microsoft.com/office/drawing/2014/main" id="{A22E2ABE-EEEA-4643-855A-F031EE55B613}"/>
                </a:ext>
              </a:extLst>
            </p:cNvPr>
            <p:cNvSpPr/>
            <p:nvPr/>
          </p:nvSpPr>
          <p:spPr>
            <a:xfrm>
              <a:off x="1749728" y="2974346"/>
              <a:ext cx="216777" cy="283869"/>
            </a:xfrm>
            <a:custGeom>
              <a:avLst/>
              <a:gdLst/>
              <a:ahLst/>
              <a:cxnLst/>
              <a:rect l="l" t="t" r="r" b="b"/>
              <a:pathLst>
                <a:path w="6811" h="8919" extrusionOk="0">
                  <a:moveTo>
                    <a:pt x="5311" y="334"/>
                  </a:moveTo>
                  <a:lnTo>
                    <a:pt x="5311" y="2061"/>
                  </a:lnTo>
                  <a:cubicBezTo>
                    <a:pt x="5311" y="2311"/>
                    <a:pt x="5251" y="2561"/>
                    <a:pt x="5132" y="2799"/>
                  </a:cubicBezTo>
                  <a:cubicBezTo>
                    <a:pt x="5120" y="2835"/>
                    <a:pt x="5120" y="2846"/>
                    <a:pt x="5120" y="2882"/>
                  </a:cubicBezTo>
                  <a:lnTo>
                    <a:pt x="5120" y="3382"/>
                  </a:lnTo>
                  <a:cubicBezTo>
                    <a:pt x="5120" y="3858"/>
                    <a:pt x="4918" y="4311"/>
                    <a:pt x="4560" y="4644"/>
                  </a:cubicBezTo>
                  <a:cubicBezTo>
                    <a:pt x="4227" y="4955"/>
                    <a:pt x="3811" y="5111"/>
                    <a:pt x="3369" y="5111"/>
                  </a:cubicBezTo>
                  <a:cubicBezTo>
                    <a:pt x="3338" y="5111"/>
                    <a:pt x="3306" y="5110"/>
                    <a:pt x="3275" y="5109"/>
                  </a:cubicBezTo>
                  <a:cubicBezTo>
                    <a:pt x="2382" y="5061"/>
                    <a:pt x="1679" y="4275"/>
                    <a:pt x="1679" y="3323"/>
                  </a:cubicBezTo>
                  <a:lnTo>
                    <a:pt x="1679" y="2882"/>
                  </a:lnTo>
                  <a:cubicBezTo>
                    <a:pt x="1679" y="2846"/>
                    <a:pt x="1679" y="2823"/>
                    <a:pt x="1667" y="2799"/>
                  </a:cubicBezTo>
                  <a:cubicBezTo>
                    <a:pt x="1548" y="2561"/>
                    <a:pt x="1489" y="2311"/>
                    <a:pt x="1489" y="2061"/>
                  </a:cubicBezTo>
                  <a:lnTo>
                    <a:pt x="1489" y="1668"/>
                  </a:lnTo>
                  <a:cubicBezTo>
                    <a:pt x="1489" y="930"/>
                    <a:pt x="2096" y="334"/>
                    <a:pt x="2822" y="334"/>
                  </a:cubicBezTo>
                  <a:close/>
                  <a:moveTo>
                    <a:pt x="4358" y="5240"/>
                  </a:moveTo>
                  <a:lnTo>
                    <a:pt x="4358" y="5573"/>
                  </a:lnTo>
                  <a:lnTo>
                    <a:pt x="3406" y="6228"/>
                  </a:lnTo>
                  <a:lnTo>
                    <a:pt x="2441" y="5573"/>
                  </a:lnTo>
                  <a:lnTo>
                    <a:pt x="2441" y="5240"/>
                  </a:lnTo>
                  <a:cubicBezTo>
                    <a:pt x="2691" y="5371"/>
                    <a:pt x="2977" y="5466"/>
                    <a:pt x="3251" y="5478"/>
                  </a:cubicBezTo>
                  <a:lnTo>
                    <a:pt x="3394" y="5478"/>
                  </a:lnTo>
                  <a:cubicBezTo>
                    <a:pt x="3727" y="5478"/>
                    <a:pt x="4060" y="5406"/>
                    <a:pt x="4358" y="5240"/>
                  </a:cubicBezTo>
                  <a:close/>
                  <a:moveTo>
                    <a:pt x="2286" y="5883"/>
                  </a:moveTo>
                  <a:lnTo>
                    <a:pt x="3120" y="6466"/>
                  </a:lnTo>
                  <a:lnTo>
                    <a:pt x="2679" y="6906"/>
                  </a:lnTo>
                  <a:lnTo>
                    <a:pt x="2655" y="6906"/>
                  </a:lnTo>
                  <a:lnTo>
                    <a:pt x="2108" y="6073"/>
                  </a:lnTo>
                  <a:lnTo>
                    <a:pt x="2286" y="5883"/>
                  </a:lnTo>
                  <a:close/>
                  <a:moveTo>
                    <a:pt x="4525" y="5883"/>
                  </a:moveTo>
                  <a:lnTo>
                    <a:pt x="4703" y="6073"/>
                  </a:lnTo>
                  <a:lnTo>
                    <a:pt x="4144" y="6906"/>
                  </a:lnTo>
                  <a:lnTo>
                    <a:pt x="4132" y="6906"/>
                  </a:lnTo>
                  <a:lnTo>
                    <a:pt x="3691" y="6466"/>
                  </a:lnTo>
                  <a:lnTo>
                    <a:pt x="4525" y="5883"/>
                  </a:lnTo>
                  <a:close/>
                  <a:moveTo>
                    <a:pt x="2834" y="1"/>
                  </a:moveTo>
                  <a:cubicBezTo>
                    <a:pt x="1905" y="1"/>
                    <a:pt x="1143" y="763"/>
                    <a:pt x="1143" y="1703"/>
                  </a:cubicBezTo>
                  <a:lnTo>
                    <a:pt x="1143" y="2084"/>
                  </a:lnTo>
                  <a:cubicBezTo>
                    <a:pt x="1143" y="2382"/>
                    <a:pt x="1203" y="2680"/>
                    <a:pt x="1334" y="2954"/>
                  </a:cubicBezTo>
                  <a:lnTo>
                    <a:pt x="1334" y="3358"/>
                  </a:lnTo>
                  <a:cubicBezTo>
                    <a:pt x="1334" y="4025"/>
                    <a:pt x="1631" y="4620"/>
                    <a:pt x="2096" y="5025"/>
                  </a:cubicBezTo>
                  <a:lnTo>
                    <a:pt x="2096" y="5621"/>
                  </a:lnTo>
                  <a:lnTo>
                    <a:pt x="1762" y="5954"/>
                  </a:lnTo>
                  <a:cubicBezTo>
                    <a:pt x="1739" y="6002"/>
                    <a:pt x="1703" y="6049"/>
                    <a:pt x="1727" y="6097"/>
                  </a:cubicBezTo>
                  <a:lnTo>
                    <a:pt x="619" y="6490"/>
                  </a:lnTo>
                  <a:cubicBezTo>
                    <a:pt x="250" y="6633"/>
                    <a:pt x="0" y="6990"/>
                    <a:pt x="0" y="7371"/>
                  </a:cubicBezTo>
                  <a:lnTo>
                    <a:pt x="0" y="8740"/>
                  </a:lnTo>
                  <a:cubicBezTo>
                    <a:pt x="0" y="8847"/>
                    <a:pt x="72" y="8919"/>
                    <a:pt x="179" y="8919"/>
                  </a:cubicBezTo>
                  <a:cubicBezTo>
                    <a:pt x="274" y="8919"/>
                    <a:pt x="358" y="8847"/>
                    <a:pt x="358" y="8740"/>
                  </a:cubicBezTo>
                  <a:lnTo>
                    <a:pt x="358" y="7371"/>
                  </a:lnTo>
                  <a:cubicBezTo>
                    <a:pt x="358" y="7133"/>
                    <a:pt x="500" y="6906"/>
                    <a:pt x="739" y="6823"/>
                  </a:cubicBezTo>
                  <a:lnTo>
                    <a:pt x="1905" y="6406"/>
                  </a:lnTo>
                  <a:lnTo>
                    <a:pt x="2382" y="7121"/>
                  </a:lnTo>
                  <a:cubicBezTo>
                    <a:pt x="2441" y="7204"/>
                    <a:pt x="2536" y="7264"/>
                    <a:pt x="2644" y="7287"/>
                  </a:cubicBezTo>
                  <a:lnTo>
                    <a:pt x="2679" y="7287"/>
                  </a:lnTo>
                  <a:cubicBezTo>
                    <a:pt x="2774" y="7287"/>
                    <a:pt x="2870" y="7240"/>
                    <a:pt x="2929" y="7180"/>
                  </a:cubicBezTo>
                  <a:lnTo>
                    <a:pt x="3227" y="6883"/>
                  </a:lnTo>
                  <a:lnTo>
                    <a:pt x="3227" y="8740"/>
                  </a:lnTo>
                  <a:cubicBezTo>
                    <a:pt x="3227" y="8847"/>
                    <a:pt x="3298" y="8919"/>
                    <a:pt x="3406" y="8919"/>
                  </a:cubicBezTo>
                  <a:cubicBezTo>
                    <a:pt x="3513" y="8919"/>
                    <a:pt x="3584" y="8847"/>
                    <a:pt x="3584" y="8740"/>
                  </a:cubicBezTo>
                  <a:lnTo>
                    <a:pt x="3584" y="6883"/>
                  </a:lnTo>
                  <a:lnTo>
                    <a:pt x="3882" y="7180"/>
                  </a:lnTo>
                  <a:cubicBezTo>
                    <a:pt x="3953" y="7252"/>
                    <a:pt x="4048" y="7287"/>
                    <a:pt x="4132" y="7287"/>
                  </a:cubicBezTo>
                  <a:lnTo>
                    <a:pt x="4168" y="7287"/>
                  </a:lnTo>
                  <a:cubicBezTo>
                    <a:pt x="4263" y="7264"/>
                    <a:pt x="4370" y="7204"/>
                    <a:pt x="4429" y="7121"/>
                  </a:cubicBezTo>
                  <a:lnTo>
                    <a:pt x="4906" y="6406"/>
                  </a:lnTo>
                  <a:lnTo>
                    <a:pt x="6073" y="6823"/>
                  </a:lnTo>
                  <a:cubicBezTo>
                    <a:pt x="6287" y="6906"/>
                    <a:pt x="6454" y="7121"/>
                    <a:pt x="6454" y="7371"/>
                  </a:cubicBezTo>
                  <a:lnTo>
                    <a:pt x="6454" y="8740"/>
                  </a:lnTo>
                  <a:cubicBezTo>
                    <a:pt x="6454" y="8847"/>
                    <a:pt x="6525" y="8919"/>
                    <a:pt x="6632" y="8919"/>
                  </a:cubicBezTo>
                  <a:cubicBezTo>
                    <a:pt x="6739" y="8919"/>
                    <a:pt x="6811" y="8847"/>
                    <a:pt x="6811" y="8740"/>
                  </a:cubicBezTo>
                  <a:lnTo>
                    <a:pt x="6811" y="7371"/>
                  </a:lnTo>
                  <a:cubicBezTo>
                    <a:pt x="6811" y="6954"/>
                    <a:pt x="6573" y="6609"/>
                    <a:pt x="6203" y="6478"/>
                  </a:cubicBezTo>
                  <a:lnTo>
                    <a:pt x="5096" y="6073"/>
                  </a:lnTo>
                  <a:cubicBezTo>
                    <a:pt x="5096" y="6037"/>
                    <a:pt x="5084" y="5966"/>
                    <a:pt x="5060" y="5942"/>
                  </a:cubicBezTo>
                  <a:lnTo>
                    <a:pt x="4727" y="5597"/>
                  </a:lnTo>
                  <a:lnTo>
                    <a:pt x="4727" y="5025"/>
                  </a:lnTo>
                  <a:cubicBezTo>
                    <a:pt x="4763" y="4990"/>
                    <a:pt x="4799" y="4966"/>
                    <a:pt x="4834" y="4930"/>
                  </a:cubicBezTo>
                  <a:cubicBezTo>
                    <a:pt x="5251" y="4549"/>
                    <a:pt x="5489" y="3978"/>
                    <a:pt x="5489" y="3418"/>
                  </a:cubicBezTo>
                  <a:lnTo>
                    <a:pt x="5489" y="2954"/>
                  </a:lnTo>
                  <a:cubicBezTo>
                    <a:pt x="5608" y="2680"/>
                    <a:pt x="5680" y="2382"/>
                    <a:pt x="5680" y="2084"/>
                  </a:cubicBezTo>
                  <a:lnTo>
                    <a:pt x="5680" y="179"/>
                  </a:lnTo>
                  <a:cubicBezTo>
                    <a:pt x="5680" y="84"/>
                    <a:pt x="5608" y="1"/>
                    <a:pt x="550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9936;p79">
              <a:extLst>
                <a:ext uri="{FF2B5EF4-FFF2-40B4-BE49-F238E27FC236}">
                  <a16:creationId xmlns:a16="http://schemas.microsoft.com/office/drawing/2014/main" id="{9355C6C1-6170-445C-B39B-603B690CA986}"/>
                </a:ext>
              </a:extLst>
            </p:cNvPr>
            <p:cNvSpPr/>
            <p:nvPr/>
          </p:nvSpPr>
          <p:spPr>
            <a:xfrm>
              <a:off x="1785725" y="3222186"/>
              <a:ext cx="11394" cy="35647"/>
            </a:xfrm>
            <a:custGeom>
              <a:avLst/>
              <a:gdLst/>
              <a:ahLst/>
              <a:cxnLst/>
              <a:rect l="l" t="t" r="r" b="b"/>
              <a:pathLst>
                <a:path w="358" h="1120" extrusionOk="0">
                  <a:moveTo>
                    <a:pt x="179" y="0"/>
                  </a:moveTo>
                  <a:cubicBezTo>
                    <a:pt x="72" y="0"/>
                    <a:pt x="0" y="72"/>
                    <a:pt x="0" y="179"/>
                  </a:cubicBezTo>
                  <a:lnTo>
                    <a:pt x="0" y="941"/>
                  </a:lnTo>
                  <a:cubicBezTo>
                    <a:pt x="0" y="1048"/>
                    <a:pt x="72" y="1120"/>
                    <a:pt x="179" y="1120"/>
                  </a:cubicBezTo>
                  <a:cubicBezTo>
                    <a:pt x="274" y="1120"/>
                    <a:pt x="358" y="1048"/>
                    <a:pt x="358" y="941"/>
                  </a:cubicBezTo>
                  <a:lnTo>
                    <a:pt x="358" y="179"/>
                  </a:lnTo>
                  <a:cubicBezTo>
                    <a:pt x="358" y="72"/>
                    <a:pt x="274" y="0"/>
                    <a:pt x="17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9937;p79">
              <a:extLst>
                <a:ext uri="{FF2B5EF4-FFF2-40B4-BE49-F238E27FC236}">
                  <a16:creationId xmlns:a16="http://schemas.microsoft.com/office/drawing/2014/main" id="{03E1F3ED-2187-4968-89DB-87238C76DCB8}"/>
                </a:ext>
              </a:extLst>
            </p:cNvPr>
            <p:cNvSpPr/>
            <p:nvPr/>
          </p:nvSpPr>
          <p:spPr>
            <a:xfrm>
              <a:off x="1919114" y="3222186"/>
              <a:ext cx="11394" cy="35647"/>
            </a:xfrm>
            <a:custGeom>
              <a:avLst/>
              <a:gdLst/>
              <a:ahLst/>
              <a:cxnLst/>
              <a:rect l="l" t="t" r="r" b="b"/>
              <a:pathLst>
                <a:path w="358" h="1120" extrusionOk="0">
                  <a:moveTo>
                    <a:pt x="179" y="0"/>
                  </a:moveTo>
                  <a:cubicBezTo>
                    <a:pt x="72" y="0"/>
                    <a:pt x="0" y="72"/>
                    <a:pt x="0" y="179"/>
                  </a:cubicBezTo>
                  <a:lnTo>
                    <a:pt x="0" y="941"/>
                  </a:lnTo>
                  <a:cubicBezTo>
                    <a:pt x="0" y="1048"/>
                    <a:pt x="72" y="1120"/>
                    <a:pt x="179" y="1120"/>
                  </a:cubicBezTo>
                  <a:cubicBezTo>
                    <a:pt x="286" y="1120"/>
                    <a:pt x="358" y="1048"/>
                    <a:pt x="358" y="941"/>
                  </a:cubicBezTo>
                  <a:lnTo>
                    <a:pt x="358" y="179"/>
                  </a:lnTo>
                  <a:cubicBezTo>
                    <a:pt x="358" y="72"/>
                    <a:pt x="274" y="0"/>
                    <a:pt x="17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9938;p79">
              <a:extLst>
                <a:ext uri="{FF2B5EF4-FFF2-40B4-BE49-F238E27FC236}">
                  <a16:creationId xmlns:a16="http://schemas.microsoft.com/office/drawing/2014/main" id="{877CCC55-EDCE-4E40-B7CA-73221455A393}"/>
                </a:ext>
              </a:extLst>
            </p:cNvPr>
            <p:cNvSpPr/>
            <p:nvPr/>
          </p:nvSpPr>
          <p:spPr>
            <a:xfrm>
              <a:off x="1956257" y="2931156"/>
              <a:ext cx="180398" cy="188737"/>
            </a:xfrm>
            <a:custGeom>
              <a:avLst/>
              <a:gdLst/>
              <a:ahLst/>
              <a:cxnLst/>
              <a:rect l="l" t="t" r="r" b="b"/>
              <a:pathLst>
                <a:path w="5668" h="5930" extrusionOk="0">
                  <a:moveTo>
                    <a:pt x="738" y="1"/>
                  </a:moveTo>
                  <a:cubicBezTo>
                    <a:pt x="322" y="1"/>
                    <a:pt x="0" y="346"/>
                    <a:pt x="0" y="751"/>
                  </a:cubicBezTo>
                  <a:lnTo>
                    <a:pt x="0" y="3799"/>
                  </a:lnTo>
                  <a:cubicBezTo>
                    <a:pt x="0" y="4215"/>
                    <a:pt x="334" y="4549"/>
                    <a:pt x="738" y="4549"/>
                  </a:cubicBezTo>
                  <a:lnTo>
                    <a:pt x="1084" y="4549"/>
                  </a:lnTo>
                  <a:lnTo>
                    <a:pt x="810" y="5585"/>
                  </a:lnTo>
                  <a:cubicBezTo>
                    <a:pt x="786" y="5704"/>
                    <a:pt x="834" y="5811"/>
                    <a:pt x="929" y="5882"/>
                  </a:cubicBezTo>
                  <a:cubicBezTo>
                    <a:pt x="977" y="5918"/>
                    <a:pt x="1036" y="5930"/>
                    <a:pt x="1084" y="5930"/>
                  </a:cubicBezTo>
                  <a:cubicBezTo>
                    <a:pt x="1143" y="5930"/>
                    <a:pt x="1203" y="5918"/>
                    <a:pt x="1250" y="5870"/>
                  </a:cubicBezTo>
                  <a:lnTo>
                    <a:pt x="3072" y="4525"/>
                  </a:lnTo>
                  <a:lnTo>
                    <a:pt x="4918" y="4525"/>
                  </a:lnTo>
                  <a:cubicBezTo>
                    <a:pt x="5334" y="4525"/>
                    <a:pt x="5668" y="4192"/>
                    <a:pt x="5668" y="3787"/>
                  </a:cubicBezTo>
                  <a:lnTo>
                    <a:pt x="5668" y="751"/>
                  </a:lnTo>
                  <a:cubicBezTo>
                    <a:pt x="5656" y="334"/>
                    <a:pt x="5322" y="12"/>
                    <a:pt x="4906" y="12"/>
                  </a:cubicBezTo>
                  <a:lnTo>
                    <a:pt x="3953" y="12"/>
                  </a:lnTo>
                  <a:cubicBezTo>
                    <a:pt x="3846" y="12"/>
                    <a:pt x="3775" y="84"/>
                    <a:pt x="3775" y="191"/>
                  </a:cubicBezTo>
                  <a:cubicBezTo>
                    <a:pt x="3775" y="286"/>
                    <a:pt x="3846" y="370"/>
                    <a:pt x="3953" y="370"/>
                  </a:cubicBezTo>
                  <a:lnTo>
                    <a:pt x="4906" y="370"/>
                  </a:lnTo>
                  <a:cubicBezTo>
                    <a:pt x="5132" y="370"/>
                    <a:pt x="5299" y="548"/>
                    <a:pt x="5299" y="751"/>
                  </a:cubicBezTo>
                  <a:lnTo>
                    <a:pt x="5299" y="3799"/>
                  </a:lnTo>
                  <a:cubicBezTo>
                    <a:pt x="5299" y="4025"/>
                    <a:pt x="5120" y="4192"/>
                    <a:pt x="4906" y="4192"/>
                  </a:cubicBezTo>
                  <a:lnTo>
                    <a:pt x="3001" y="4192"/>
                  </a:lnTo>
                  <a:cubicBezTo>
                    <a:pt x="2953" y="4192"/>
                    <a:pt x="2929" y="4203"/>
                    <a:pt x="2893" y="4215"/>
                  </a:cubicBezTo>
                  <a:lnTo>
                    <a:pt x="1203" y="5454"/>
                  </a:lnTo>
                  <a:lnTo>
                    <a:pt x="1203" y="5454"/>
                  </a:lnTo>
                  <a:lnTo>
                    <a:pt x="1465" y="4418"/>
                  </a:lnTo>
                  <a:cubicBezTo>
                    <a:pt x="1489" y="4358"/>
                    <a:pt x="1465" y="4311"/>
                    <a:pt x="1441" y="4263"/>
                  </a:cubicBezTo>
                  <a:cubicBezTo>
                    <a:pt x="1405" y="4215"/>
                    <a:pt x="1346" y="4192"/>
                    <a:pt x="1310" y="4192"/>
                  </a:cubicBezTo>
                  <a:lnTo>
                    <a:pt x="738" y="4192"/>
                  </a:lnTo>
                  <a:cubicBezTo>
                    <a:pt x="512" y="4192"/>
                    <a:pt x="357" y="4013"/>
                    <a:pt x="357" y="3799"/>
                  </a:cubicBezTo>
                  <a:lnTo>
                    <a:pt x="357" y="751"/>
                  </a:lnTo>
                  <a:cubicBezTo>
                    <a:pt x="357" y="524"/>
                    <a:pt x="536" y="370"/>
                    <a:pt x="738" y="370"/>
                  </a:cubicBezTo>
                  <a:lnTo>
                    <a:pt x="1691" y="370"/>
                  </a:lnTo>
                  <a:cubicBezTo>
                    <a:pt x="1798" y="370"/>
                    <a:pt x="1870" y="286"/>
                    <a:pt x="1870" y="179"/>
                  </a:cubicBezTo>
                  <a:cubicBezTo>
                    <a:pt x="1870" y="84"/>
                    <a:pt x="1798" y="1"/>
                    <a:pt x="169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9939;p79">
              <a:extLst>
                <a:ext uri="{FF2B5EF4-FFF2-40B4-BE49-F238E27FC236}">
                  <a16:creationId xmlns:a16="http://schemas.microsoft.com/office/drawing/2014/main" id="{7CF5C883-E6E4-4263-839A-1BBEDBE0FD12}"/>
                </a:ext>
              </a:extLst>
            </p:cNvPr>
            <p:cNvSpPr/>
            <p:nvPr/>
          </p:nvSpPr>
          <p:spPr>
            <a:xfrm>
              <a:off x="2027487" y="2894777"/>
              <a:ext cx="36029" cy="108786"/>
            </a:xfrm>
            <a:custGeom>
              <a:avLst/>
              <a:gdLst/>
              <a:ahLst/>
              <a:cxnLst/>
              <a:rect l="l" t="t" r="r" b="b"/>
              <a:pathLst>
                <a:path w="1132" h="3418" extrusionOk="0">
                  <a:moveTo>
                    <a:pt x="775" y="358"/>
                  </a:moveTo>
                  <a:lnTo>
                    <a:pt x="596" y="3049"/>
                  </a:lnTo>
                  <a:lnTo>
                    <a:pt x="560" y="3049"/>
                  </a:lnTo>
                  <a:lnTo>
                    <a:pt x="394" y="358"/>
                  </a:lnTo>
                  <a:close/>
                  <a:moveTo>
                    <a:pt x="179" y="1"/>
                  </a:moveTo>
                  <a:cubicBezTo>
                    <a:pt x="143" y="1"/>
                    <a:pt x="96" y="24"/>
                    <a:pt x="48" y="60"/>
                  </a:cubicBezTo>
                  <a:cubicBezTo>
                    <a:pt x="24" y="96"/>
                    <a:pt x="1" y="155"/>
                    <a:pt x="1" y="203"/>
                  </a:cubicBezTo>
                  <a:lnTo>
                    <a:pt x="203" y="3251"/>
                  </a:lnTo>
                  <a:cubicBezTo>
                    <a:pt x="203" y="3334"/>
                    <a:pt x="286" y="3418"/>
                    <a:pt x="382" y="3418"/>
                  </a:cubicBezTo>
                  <a:lnTo>
                    <a:pt x="763" y="3418"/>
                  </a:lnTo>
                  <a:cubicBezTo>
                    <a:pt x="858" y="3418"/>
                    <a:pt x="941" y="3334"/>
                    <a:pt x="941" y="3251"/>
                  </a:cubicBezTo>
                  <a:lnTo>
                    <a:pt x="1132" y="203"/>
                  </a:lnTo>
                  <a:cubicBezTo>
                    <a:pt x="1132" y="155"/>
                    <a:pt x="1120" y="96"/>
                    <a:pt x="1072" y="60"/>
                  </a:cubicBezTo>
                  <a:cubicBezTo>
                    <a:pt x="1048" y="36"/>
                    <a:pt x="1001" y="1"/>
                    <a:pt x="94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9940;p79">
              <a:extLst>
                <a:ext uri="{FF2B5EF4-FFF2-40B4-BE49-F238E27FC236}">
                  <a16:creationId xmlns:a16="http://schemas.microsoft.com/office/drawing/2014/main" id="{3ADB54A9-874F-4CB0-A10E-D788712F7A02}"/>
                </a:ext>
              </a:extLst>
            </p:cNvPr>
            <p:cNvSpPr/>
            <p:nvPr/>
          </p:nvSpPr>
          <p:spPr>
            <a:xfrm>
              <a:off x="2027487" y="3009992"/>
              <a:ext cx="36029" cy="36029"/>
            </a:xfrm>
            <a:custGeom>
              <a:avLst/>
              <a:gdLst/>
              <a:ahLst/>
              <a:cxnLst/>
              <a:rect l="l" t="t" r="r" b="b"/>
              <a:pathLst>
                <a:path w="1132" h="1132" extrusionOk="0">
                  <a:moveTo>
                    <a:pt x="572" y="345"/>
                  </a:moveTo>
                  <a:cubicBezTo>
                    <a:pt x="691" y="345"/>
                    <a:pt x="775" y="429"/>
                    <a:pt x="775" y="548"/>
                  </a:cubicBezTo>
                  <a:cubicBezTo>
                    <a:pt x="775" y="667"/>
                    <a:pt x="691" y="762"/>
                    <a:pt x="572" y="762"/>
                  </a:cubicBezTo>
                  <a:cubicBezTo>
                    <a:pt x="453" y="762"/>
                    <a:pt x="358" y="667"/>
                    <a:pt x="358" y="548"/>
                  </a:cubicBezTo>
                  <a:cubicBezTo>
                    <a:pt x="358" y="429"/>
                    <a:pt x="453" y="345"/>
                    <a:pt x="572" y="345"/>
                  </a:cubicBezTo>
                  <a:close/>
                  <a:moveTo>
                    <a:pt x="572" y="0"/>
                  </a:moveTo>
                  <a:cubicBezTo>
                    <a:pt x="263" y="0"/>
                    <a:pt x="1" y="250"/>
                    <a:pt x="1" y="572"/>
                  </a:cubicBezTo>
                  <a:cubicBezTo>
                    <a:pt x="1" y="881"/>
                    <a:pt x="263" y="1131"/>
                    <a:pt x="572" y="1131"/>
                  </a:cubicBezTo>
                  <a:cubicBezTo>
                    <a:pt x="882" y="1131"/>
                    <a:pt x="1132" y="881"/>
                    <a:pt x="1132" y="572"/>
                  </a:cubicBezTo>
                  <a:cubicBezTo>
                    <a:pt x="1132" y="250"/>
                    <a:pt x="882" y="0"/>
                    <a:pt x="57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 name="Google Shape;10008;p79">
            <a:extLst>
              <a:ext uri="{FF2B5EF4-FFF2-40B4-BE49-F238E27FC236}">
                <a16:creationId xmlns:a16="http://schemas.microsoft.com/office/drawing/2014/main" id="{29FCF728-30A2-469B-9EC5-79CBB0FDE791}"/>
              </a:ext>
            </a:extLst>
          </p:cNvPr>
          <p:cNvGrpSpPr/>
          <p:nvPr/>
        </p:nvGrpSpPr>
        <p:grpSpPr>
          <a:xfrm>
            <a:off x="1278299" y="2265043"/>
            <a:ext cx="410829" cy="332343"/>
            <a:chOff x="1278299" y="2439293"/>
            <a:chExt cx="410829" cy="332343"/>
          </a:xfrm>
        </p:grpSpPr>
        <p:sp>
          <p:nvSpPr>
            <p:cNvPr id="112" name="Google Shape;10009;p79">
              <a:extLst>
                <a:ext uri="{FF2B5EF4-FFF2-40B4-BE49-F238E27FC236}">
                  <a16:creationId xmlns:a16="http://schemas.microsoft.com/office/drawing/2014/main" id="{B617F57F-2261-49D8-8831-B6A238F7761D}"/>
                </a:ext>
              </a:extLst>
            </p:cNvPr>
            <p:cNvSpPr/>
            <p:nvPr/>
          </p:nvSpPr>
          <p:spPr>
            <a:xfrm>
              <a:off x="1360159" y="2510141"/>
              <a:ext cx="245963" cy="12540"/>
            </a:xfrm>
            <a:custGeom>
              <a:avLst/>
              <a:gdLst/>
              <a:ahLst/>
              <a:cxnLst/>
              <a:rect l="l" t="t" r="r" b="b"/>
              <a:pathLst>
                <a:path w="7728" h="394" extrusionOk="0">
                  <a:moveTo>
                    <a:pt x="191" y="1"/>
                  </a:moveTo>
                  <a:cubicBezTo>
                    <a:pt x="96" y="1"/>
                    <a:pt x="1" y="96"/>
                    <a:pt x="1" y="203"/>
                  </a:cubicBezTo>
                  <a:cubicBezTo>
                    <a:pt x="1" y="298"/>
                    <a:pt x="96" y="394"/>
                    <a:pt x="191" y="394"/>
                  </a:cubicBezTo>
                  <a:lnTo>
                    <a:pt x="7537" y="394"/>
                  </a:lnTo>
                  <a:cubicBezTo>
                    <a:pt x="7633" y="394"/>
                    <a:pt x="7728" y="298"/>
                    <a:pt x="7728" y="203"/>
                  </a:cubicBezTo>
                  <a:cubicBezTo>
                    <a:pt x="7728" y="96"/>
                    <a:pt x="7633" y="1"/>
                    <a:pt x="753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0010;p79">
              <a:extLst>
                <a:ext uri="{FF2B5EF4-FFF2-40B4-BE49-F238E27FC236}">
                  <a16:creationId xmlns:a16="http://schemas.microsoft.com/office/drawing/2014/main" id="{44013115-4C4F-46AA-B67C-88FB3B4C7631}"/>
                </a:ext>
              </a:extLst>
            </p:cNvPr>
            <p:cNvSpPr/>
            <p:nvPr/>
          </p:nvSpPr>
          <p:spPr>
            <a:xfrm>
              <a:off x="1360159" y="2575706"/>
              <a:ext cx="245963" cy="12158"/>
            </a:xfrm>
            <a:custGeom>
              <a:avLst/>
              <a:gdLst/>
              <a:ahLst/>
              <a:cxnLst/>
              <a:rect l="l" t="t" r="r" b="b"/>
              <a:pathLst>
                <a:path w="7728" h="382" extrusionOk="0">
                  <a:moveTo>
                    <a:pt x="191" y="0"/>
                  </a:moveTo>
                  <a:cubicBezTo>
                    <a:pt x="96" y="0"/>
                    <a:pt x="1" y="84"/>
                    <a:pt x="1" y="191"/>
                  </a:cubicBezTo>
                  <a:cubicBezTo>
                    <a:pt x="1" y="298"/>
                    <a:pt x="96" y="381"/>
                    <a:pt x="191" y="381"/>
                  </a:cubicBezTo>
                  <a:lnTo>
                    <a:pt x="7537" y="381"/>
                  </a:lnTo>
                  <a:cubicBezTo>
                    <a:pt x="7633" y="381"/>
                    <a:pt x="7728" y="298"/>
                    <a:pt x="7728" y="191"/>
                  </a:cubicBezTo>
                  <a:cubicBezTo>
                    <a:pt x="7728" y="84"/>
                    <a:pt x="7633" y="0"/>
                    <a:pt x="753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0011;p79">
              <a:extLst>
                <a:ext uri="{FF2B5EF4-FFF2-40B4-BE49-F238E27FC236}">
                  <a16:creationId xmlns:a16="http://schemas.microsoft.com/office/drawing/2014/main" id="{8BD2AB9A-FE23-4889-AA0B-6A8B28FC97D4}"/>
                </a:ext>
              </a:extLst>
            </p:cNvPr>
            <p:cNvSpPr/>
            <p:nvPr/>
          </p:nvSpPr>
          <p:spPr>
            <a:xfrm>
              <a:off x="1437086" y="2618132"/>
              <a:ext cx="92873" cy="12540"/>
            </a:xfrm>
            <a:custGeom>
              <a:avLst/>
              <a:gdLst/>
              <a:ahLst/>
              <a:cxnLst/>
              <a:rect l="l" t="t" r="r" b="b"/>
              <a:pathLst>
                <a:path w="2918" h="394" extrusionOk="0">
                  <a:moveTo>
                    <a:pt x="191" y="1"/>
                  </a:moveTo>
                  <a:cubicBezTo>
                    <a:pt x="84" y="1"/>
                    <a:pt x="1" y="96"/>
                    <a:pt x="1" y="203"/>
                  </a:cubicBezTo>
                  <a:cubicBezTo>
                    <a:pt x="1" y="299"/>
                    <a:pt x="84" y="394"/>
                    <a:pt x="191" y="394"/>
                  </a:cubicBezTo>
                  <a:lnTo>
                    <a:pt x="2715" y="394"/>
                  </a:lnTo>
                  <a:cubicBezTo>
                    <a:pt x="2822" y="394"/>
                    <a:pt x="2918" y="299"/>
                    <a:pt x="2918" y="203"/>
                  </a:cubicBezTo>
                  <a:cubicBezTo>
                    <a:pt x="2918" y="96"/>
                    <a:pt x="2822" y="1"/>
                    <a:pt x="271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0012;p79">
              <a:extLst>
                <a:ext uri="{FF2B5EF4-FFF2-40B4-BE49-F238E27FC236}">
                  <a16:creationId xmlns:a16="http://schemas.microsoft.com/office/drawing/2014/main" id="{1C51E8CB-4FC0-42F5-8C6A-6CB720F46BCC}"/>
                </a:ext>
              </a:extLst>
            </p:cNvPr>
            <p:cNvSpPr/>
            <p:nvPr/>
          </p:nvSpPr>
          <p:spPr>
            <a:xfrm>
              <a:off x="1419295" y="2543115"/>
              <a:ext cx="186827" cy="12158"/>
            </a:xfrm>
            <a:custGeom>
              <a:avLst/>
              <a:gdLst/>
              <a:ahLst/>
              <a:cxnLst/>
              <a:rect l="l" t="t" r="r" b="b"/>
              <a:pathLst>
                <a:path w="5870" h="382" extrusionOk="0">
                  <a:moveTo>
                    <a:pt x="191" y="1"/>
                  </a:moveTo>
                  <a:cubicBezTo>
                    <a:pt x="95" y="1"/>
                    <a:pt x="0" y="84"/>
                    <a:pt x="0" y="191"/>
                  </a:cubicBezTo>
                  <a:cubicBezTo>
                    <a:pt x="0" y="298"/>
                    <a:pt x="95" y="382"/>
                    <a:pt x="191" y="382"/>
                  </a:cubicBezTo>
                  <a:lnTo>
                    <a:pt x="5679" y="382"/>
                  </a:lnTo>
                  <a:cubicBezTo>
                    <a:pt x="5775" y="382"/>
                    <a:pt x="5870" y="298"/>
                    <a:pt x="5870" y="191"/>
                  </a:cubicBezTo>
                  <a:cubicBezTo>
                    <a:pt x="5870" y="84"/>
                    <a:pt x="5775" y="1"/>
                    <a:pt x="56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0013;p79">
              <a:extLst>
                <a:ext uri="{FF2B5EF4-FFF2-40B4-BE49-F238E27FC236}">
                  <a16:creationId xmlns:a16="http://schemas.microsoft.com/office/drawing/2014/main" id="{DD867656-F493-46B5-A373-FCA2CBCD01DC}"/>
                </a:ext>
              </a:extLst>
            </p:cNvPr>
            <p:cNvSpPr/>
            <p:nvPr/>
          </p:nvSpPr>
          <p:spPr>
            <a:xfrm>
              <a:off x="1360541" y="2543115"/>
              <a:ext cx="43604" cy="12158"/>
            </a:xfrm>
            <a:custGeom>
              <a:avLst/>
              <a:gdLst/>
              <a:ahLst/>
              <a:cxnLst/>
              <a:rect l="l" t="t" r="r" b="b"/>
              <a:pathLst>
                <a:path w="1370" h="382" extrusionOk="0">
                  <a:moveTo>
                    <a:pt x="203" y="1"/>
                  </a:moveTo>
                  <a:cubicBezTo>
                    <a:pt x="96" y="1"/>
                    <a:pt x="1" y="84"/>
                    <a:pt x="1" y="191"/>
                  </a:cubicBezTo>
                  <a:cubicBezTo>
                    <a:pt x="1" y="298"/>
                    <a:pt x="96" y="382"/>
                    <a:pt x="203" y="382"/>
                  </a:cubicBezTo>
                  <a:lnTo>
                    <a:pt x="1179" y="382"/>
                  </a:lnTo>
                  <a:cubicBezTo>
                    <a:pt x="1286" y="382"/>
                    <a:pt x="1370" y="298"/>
                    <a:pt x="1370" y="191"/>
                  </a:cubicBezTo>
                  <a:cubicBezTo>
                    <a:pt x="1358" y="72"/>
                    <a:pt x="1286" y="1"/>
                    <a:pt x="11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0014;p79">
              <a:extLst>
                <a:ext uri="{FF2B5EF4-FFF2-40B4-BE49-F238E27FC236}">
                  <a16:creationId xmlns:a16="http://schemas.microsoft.com/office/drawing/2014/main" id="{F9867B47-CB30-4E6C-984E-1C99883CA8BE}"/>
                </a:ext>
              </a:extLst>
            </p:cNvPr>
            <p:cNvSpPr/>
            <p:nvPr/>
          </p:nvSpPr>
          <p:spPr>
            <a:xfrm>
              <a:off x="1306721" y="2469211"/>
              <a:ext cx="353222" cy="228171"/>
            </a:xfrm>
            <a:custGeom>
              <a:avLst/>
              <a:gdLst/>
              <a:ahLst/>
              <a:cxnLst/>
              <a:rect l="l" t="t" r="r" b="b"/>
              <a:pathLst>
                <a:path w="11098" h="7169" extrusionOk="0">
                  <a:moveTo>
                    <a:pt x="1144" y="1"/>
                  </a:moveTo>
                  <a:cubicBezTo>
                    <a:pt x="1025" y="1"/>
                    <a:pt x="918" y="96"/>
                    <a:pt x="906" y="215"/>
                  </a:cubicBezTo>
                  <a:cubicBezTo>
                    <a:pt x="894" y="596"/>
                    <a:pt x="596" y="894"/>
                    <a:pt x="215" y="906"/>
                  </a:cubicBezTo>
                  <a:cubicBezTo>
                    <a:pt x="96" y="906"/>
                    <a:pt x="1" y="1013"/>
                    <a:pt x="1" y="1144"/>
                  </a:cubicBezTo>
                  <a:lnTo>
                    <a:pt x="1" y="6025"/>
                  </a:lnTo>
                  <a:cubicBezTo>
                    <a:pt x="1" y="6144"/>
                    <a:pt x="96" y="6252"/>
                    <a:pt x="215" y="6264"/>
                  </a:cubicBezTo>
                  <a:cubicBezTo>
                    <a:pt x="596" y="6275"/>
                    <a:pt x="894" y="6573"/>
                    <a:pt x="906" y="6942"/>
                  </a:cubicBezTo>
                  <a:cubicBezTo>
                    <a:pt x="906" y="7061"/>
                    <a:pt x="1013" y="7168"/>
                    <a:pt x="1144" y="7168"/>
                  </a:cubicBezTo>
                  <a:lnTo>
                    <a:pt x="6728" y="7168"/>
                  </a:lnTo>
                  <a:cubicBezTo>
                    <a:pt x="6835" y="7168"/>
                    <a:pt x="6918" y="7085"/>
                    <a:pt x="6918" y="6978"/>
                  </a:cubicBezTo>
                  <a:cubicBezTo>
                    <a:pt x="6918" y="6871"/>
                    <a:pt x="6835" y="6787"/>
                    <a:pt x="6728" y="6787"/>
                  </a:cubicBezTo>
                  <a:lnTo>
                    <a:pt x="1275" y="6787"/>
                  </a:lnTo>
                  <a:cubicBezTo>
                    <a:pt x="1203" y="6323"/>
                    <a:pt x="846" y="5978"/>
                    <a:pt x="382" y="5894"/>
                  </a:cubicBezTo>
                  <a:lnTo>
                    <a:pt x="382" y="1263"/>
                  </a:lnTo>
                  <a:cubicBezTo>
                    <a:pt x="846" y="1191"/>
                    <a:pt x="1192" y="834"/>
                    <a:pt x="1275" y="370"/>
                  </a:cubicBezTo>
                  <a:lnTo>
                    <a:pt x="9776" y="370"/>
                  </a:lnTo>
                  <a:cubicBezTo>
                    <a:pt x="9847" y="846"/>
                    <a:pt x="10240" y="1203"/>
                    <a:pt x="10717" y="1263"/>
                  </a:cubicBezTo>
                  <a:lnTo>
                    <a:pt x="10717" y="4466"/>
                  </a:lnTo>
                  <a:cubicBezTo>
                    <a:pt x="10717" y="4561"/>
                    <a:pt x="10800" y="4656"/>
                    <a:pt x="10907" y="4656"/>
                  </a:cubicBezTo>
                  <a:cubicBezTo>
                    <a:pt x="11014" y="4656"/>
                    <a:pt x="11098" y="4561"/>
                    <a:pt x="11098" y="4466"/>
                  </a:cubicBezTo>
                  <a:lnTo>
                    <a:pt x="11098" y="1108"/>
                  </a:lnTo>
                  <a:cubicBezTo>
                    <a:pt x="11086" y="1072"/>
                    <a:pt x="11062" y="1013"/>
                    <a:pt x="11014" y="965"/>
                  </a:cubicBezTo>
                  <a:cubicBezTo>
                    <a:pt x="10967" y="918"/>
                    <a:pt x="10907" y="906"/>
                    <a:pt x="10848" y="906"/>
                  </a:cubicBezTo>
                  <a:cubicBezTo>
                    <a:pt x="10467" y="906"/>
                    <a:pt x="10145" y="608"/>
                    <a:pt x="10133" y="215"/>
                  </a:cubicBezTo>
                  <a:cubicBezTo>
                    <a:pt x="10133" y="96"/>
                    <a:pt x="10026" y="1"/>
                    <a:pt x="989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0015;p79">
              <a:extLst>
                <a:ext uri="{FF2B5EF4-FFF2-40B4-BE49-F238E27FC236}">
                  <a16:creationId xmlns:a16="http://schemas.microsoft.com/office/drawing/2014/main" id="{C4CB3131-11D2-4235-BE8C-40861064B471}"/>
                </a:ext>
              </a:extLst>
            </p:cNvPr>
            <p:cNvSpPr/>
            <p:nvPr/>
          </p:nvSpPr>
          <p:spPr>
            <a:xfrm>
              <a:off x="1278299" y="2439293"/>
              <a:ext cx="410829" cy="332343"/>
            </a:xfrm>
            <a:custGeom>
              <a:avLst/>
              <a:gdLst/>
              <a:ahLst/>
              <a:cxnLst/>
              <a:rect l="l" t="t" r="r" b="b"/>
              <a:pathLst>
                <a:path w="12908" h="10442" extrusionOk="0">
                  <a:moveTo>
                    <a:pt x="12348" y="369"/>
                  </a:moveTo>
                  <a:cubicBezTo>
                    <a:pt x="12431" y="369"/>
                    <a:pt x="12503" y="429"/>
                    <a:pt x="12503" y="524"/>
                  </a:cubicBezTo>
                  <a:lnTo>
                    <a:pt x="12503" y="8513"/>
                  </a:lnTo>
                  <a:cubicBezTo>
                    <a:pt x="12503" y="8585"/>
                    <a:pt x="12443" y="8656"/>
                    <a:pt x="12348" y="8656"/>
                  </a:cubicBezTo>
                  <a:lnTo>
                    <a:pt x="11610" y="8656"/>
                  </a:lnTo>
                  <a:lnTo>
                    <a:pt x="11502" y="8454"/>
                  </a:lnTo>
                  <a:cubicBezTo>
                    <a:pt x="11502" y="8454"/>
                    <a:pt x="11514" y="8454"/>
                    <a:pt x="11514" y="8442"/>
                  </a:cubicBezTo>
                  <a:cubicBezTo>
                    <a:pt x="11776" y="8323"/>
                    <a:pt x="11931" y="8049"/>
                    <a:pt x="11907" y="7763"/>
                  </a:cubicBezTo>
                  <a:cubicBezTo>
                    <a:pt x="11907" y="7692"/>
                    <a:pt x="11919" y="7632"/>
                    <a:pt x="11967" y="7573"/>
                  </a:cubicBezTo>
                  <a:cubicBezTo>
                    <a:pt x="12133" y="7334"/>
                    <a:pt x="12133" y="7025"/>
                    <a:pt x="11967" y="6799"/>
                  </a:cubicBezTo>
                  <a:cubicBezTo>
                    <a:pt x="11919" y="6739"/>
                    <a:pt x="11907" y="6668"/>
                    <a:pt x="11907" y="6608"/>
                  </a:cubicBezTo>
                  <a:cubicBezTo>
                    <a:pt x="11931" y="6322"/>
                    <a:pt x="11776" y="6061"/>
                    <a:pt x="11514" y="5941"/>
                  </a:cubicBezTo>
                  <a:cubicBezTo>
                    <a:pt x="11455" y="5906"/>
                    <a:pt x="11395" y="5858"/>
                    <a:pt x="11371" y="5787"/>
                  </a:cubicBezTo>
                  <a:cubicBezTo>
                    <a:pt x="11263" y="5559"/>
                    <a:pt x="11027" y="5401"/>
                    <a:pt x="10779" y="5401"/>
                  </a:cubicBezTo>
                  <a:cubicBezTo>
                    <a:pt x="10754" y="5401"/>
                    <a:pt x="10729" y="5402"/>
                    <a:pt x="10705" y="5406"/>
                  </a:cubicBezTo>
                  <a:cubicBezTo>
                    <a:pt x="10621" y="5406"/>
                    <a:pt x="10562" y="5382"/>
                    <a:pt x="10502" y="5346"/>
                  </a:cubicBezTo>
                  <a:cubicBezTo>
                    <a:pt x="10383" y="5263"/>
                    <a:pt x="10246" y="5221"/>
                    <a:pt x="10111" y="5221"/>
                  </a:cubicBezTo>
                  <a:cubicBezTo>
                    <a:pt x="9975" y="5221"/>
                    <a:pt x="9841" y="5263"/>
                    <a:pt x="9728" y="5346"/>
                  </a:cubicBezTo>
                  <a:cubicBezTo>
                    <a:pt x="9669" y="5382"/>
                    <a:pt x="9597" y="5406"/>
                    <a:pt x="9538" y="5406"/>
                  </a:cubicBezTo>
                  <a:cubicBezTo>
                    <a:pt x="9512" y="5402"/>
                    <a:pt x="9486" y="5401"/>
                    <a:pt x="9461" y="5401"/>
                  </a:cubicBezTo>
                  <a:cubicBezTo>
                    <a:pt x="9206" y="5401"/>
                    <a:pt x="8979" y="5559"/>
                    <a:pt x="8871" y="5787"/>
                  </a:cubicBezTo>
                  <a:cubicBezTo>
                    <a:pt x="8835" y="5846"/>
                    <a:pt x="8800" y="5906"/>
                    <a:pt x="8716" y="5941"/>
                  </a:cubicBezTo>
                  <a:cubicBezTo>
                    <a:pt x="8466" y="6061"/>
                    <a:pt x="8300" y="6322"/>
                    <a:pt x="8335" y="6608"/>
                  </a:cubicBezTo>
                  <a:cubicBezTo>
                    <a:pt x="8335" y="6680"/>
                    <a:pt x="8323" y="6739"/>
                    <a:pt x="8276" y="6799"/>
                  </a:cubicBezTo>
                  <a:cubicBezTo>
                    <a:pt x="8109" y="7037"/>
                    <a:pt x="8109" y="7346"/>
                    <a:pt x="8276" y="7573"/>
                  </a:cubicBezTo>
                  <a:cubicBezTo>
                    <a:pt x="8323" y="7632"/>
                    <a:pt x="8335" y="7704"/>
                    <a:pt x="8335" y="7763"/>
                  </a:cubicBezTo>
                  <a:cubicBezTo>
                    <a:pt x="8300" y="8049"/>
                    <a:pt x="8466" y="8323"/>
                    <a:pt x="8716" y="8442"/>
                  </a:cubicBezTo>
                  <a:cubicBezTo>
                    <a:pt x="8716" y="8442"/>
                    <a:pt x="8740" y="8442"/>
                    <a:pt x="8740" y="8454"/>
                  </a:cubicBezTo>
                  <a:lnTo>
                    <a:pt x="8633" y="8656"/>
                  </a:lnTo>
                  <a:lnTo>
                    <a:pt x="525" y="8656"/>
                  </a:lnTo>
                  <a:cubicBezTo>
                    <a:pt x="441" y="8656"/>
                    <a:pt x="370" y="8597"/>
                    <a:pt x="370" y="8513"/>
                  </a:cubicBezTo>
                  <a:lnTo>
                    <a:pt x="370" y="524"/>
                  </a:lnTo>
                  <a:cubicBezTo>
                    <a:pt x="370" y="441"/>
                    <a:pt x="430" y="369"/>
                    <a:pt x="525" y="369"/>
                  </a:cubicBezTo>
                  <a:close/>
                  <a:moveTo>
                    <a:pt x="10139" y="5638"/>
                  </a:moveTo>
                  <a:cubicBezTo>
                    <a:pt x="10199" y="5638"/>
                    <a:pt x="10258" y="5656"/>
                    <a:pt x="10312" y="5691"/>
                  </a:cubicBezTo>
                  <a:cubicBezTo>
                    <a:pt x="10420" y="5770"/>
                    <a:pt x="10553" y="5817"/>
                    <a:pt x="10684" y="5817"/>
                  </a:cubicBezTo>
                  <a:cubicBezTo>
                    <a:pt x="10711" y="5817"/>
                    <a:pt x="10738" y="5815"/>
                    <a:pt x="10764" y="5810"/>
                  </a:cubicBezTo>
                  <a:cubicBezTo>
                    <a:pt x="10773" y="5810"/>
                    <a:pt x="10782" y="5809"/>
                    <a:pt x="10790" y="5809"/>
                  </a:cubicBezTo>
                  <a:cubicBezTo>
                    <a:pt x="10900" y="5809"/>
                    <a:pt x="11007" y="5878"/>
                    <a:pt x="11062" y="5977"/>
                  </a:cubicBezTo>
                  <a:cubicBezTo>
                    <a:pt x="11133" y="6132"/>
                    <a:pt x="11229" y="6251"/>
                    <a:pt x="11383" y="6311"/>
                  </a:cubicBezTo>
                  <a:cubicBezTo>
                    <a:pt x="11502" y="6370"/>
                    <a:pt x="11562" y="6477"/>
                    <a:pt x="11550" y="6608"/>
                  </a:cubicBezTo>
                  <a:cubicBezTo>
                    <a:pt x="11526" y="6775"/>
                    <a:pt x="11574" y="6930"/>
                    <a:pt x="11669" y="7049"/>
                  </a:cubicBezTo>
                  <a:cubicBezTo>
                    <a:pt x="11741" y="7156"/>
                    <a:pt x="11741" y="7287"/>
                    <a:pt x="11669" y="7394"/>
                  </a:cubicBezTo>
                  <a:cubicBezTo>
                    <a:pt x="11574" y="7525"/>
                    <a:pt x="11538" y="7692"/>
                    <a:pt x="11550" y="7835"/>
                  </a:cubicBezTo>
                  <a:cubicBezTo>
                    <a:pt x="11562" y="7966"/>
                    <a:pt x="11490" y="8085"/>
                    <a:pt x="11383" y="8132"/>
                  </a:cubicBezTo>
                  <a:cubicBezTo>
                    <a:pt x="11288" y="8180"/>
                    <a:pt x="11217" y="8239"/>
                    <a:pt x="11157" y="8299"/>
                  </a:cubicBezTo>
                  <a:lnTo>
                    <a:pt x="11145" y="8323"/>
                  </a:lnTo>
                  <a:lnTo>
                    <a:pt x="11050" y="8454"/>
                  </a:lnTo>
                  <a:cubicBezTo>
                    <a:pt x="10995" y="8563"/>
                    <a:pt x="10911" y="8622"/>
                    <a:pt x="10787" y="8622"/>
                  </a:cubicBezTo>
                  <a:cubicBezTo>
                    <a:pt x="10776" y="8622"/>
                    <a:pt x="10764" y="8621"/>
                    <a:pt x="10752" y="8620"/>
                  </a:cubicBezTo>
                  <a:cubicBezTo>
                    <a:pt x="10726" y="8616"/>
                    <a:pt x="10699" y="8614"/>
                    <a:pt x="10672" y="8614"/>
                  </a:cubicBezTo>
                  <a:cubicBezTo>
                    <a:pt x="10542" y="8614"/>
                    <a:pt x="10410" y="8660"/>
                    <a:pt x="10312" y="8739"/>
                  </a:cubicBezTo>
                  <a:cubicBezTo>
                    <a:pt x="10252" y="8751"/>
                    <a:pt x="10205" y="8763"/>
                    <a:pt x="10169" y="8775"/>
                  </a:cubicBezTo>
                  <a:lnTo>
                    <a:pt x="10074" y="8775"/>
                  </a:lnTo>
                  <a:cubicBezTo>
                    <a:pt x="10026" y="8775"/>
                    <a:pt x="9978" y="8751"/>
                    <a:pt x="9955" y="8739"/>
                  </a:cubicBezTo>
                  <a:cubicBezTo>
                    <a:pt x="9836" y="8656"/>
                    <a:pt x="9705" y="8620"/>
                    <a:pt x="9562" y="8620"/>
                  </a:cubicBezTo>
                  <a:lnTo>
                    <a:pt x="9514" y="8620"/>
                  </a:lnTo>
                  <a:cubicBezTo>
                    <a:pt x="9504" y="8621"/>
                    <a:pt x="9495" y="8622"/>
                    <a:pt x="9486" y="8622"/>
                  </a:cubicBezTo>
                  <a:cubicBezTo>
                    <a:pt x="9366" y="8622"/>
                    <a:pt x="9261" y="8553"/>
                    <a:pt x="9216" y="8454"/>
                  </a:cubicBezTo>
                  <a:cubicBezTo>
                    <a:pt x="9181" y="8406"/>
                    <a:pt x="9157" y="8347"/>
                    <a:pt x="9121" y="8323"/>
                  </a:cubicBezTo>
                  <a:lnTo>
                    <a:pt x="9121" y="8299"/>
                  </a:lnTo>
                  <a:cubicBezTo>
                    <a:pt x="9062" y="8227"/>
                    <a:pt x="8990" y="8168"/>
                    <a:pt x="8895" y="8132"/>
                  </a:cubicBezTo>
                  <a:cubicBezTo>
                    <a:pt x="8776" y="8085"/>
                    <a:pt x="8716" y="7977"/>
                    <a:pt x="8728" y="7835"/>
                  </a:cubicBezTo>
                  <a:cubicBezTo>
                    <a:pt x="8752" y="7680"/>
                    <a:pt x="8704" y="7513"/>
                    <a:pt x="8609" y="7394"/>
                  </a:cubicBezTo>
                  <a:cubicBezTo>
                    <a:pt x="8538" y="7287"/>
                    <a:pt x="8538" y="7156"/>
                    <a:pt x="8609" y="7049"/>
                  </a:cubicBezTo>
                  <a:cubicBezTo>
                    <a:pt x="8704" y="6918"/>
                    <a:pt x="8752" y="6751"/>
                    <a:pt x="8728" y="6608"/>
                  </a:cubicBezTo>
                  <a:cubicBezTo>
                    <a:pt x="8716" y="6489"/>
                    <a:pt x="8788" y="6370"/>
                    <a:pt x="8895" y="6311"/>
                  </a:cubicBezTo>
                  <a:cubicBezTo>
                    <a:pt x="9050" y="6227"/>
                    <a:pt x="9169" y="6132"/>
                    <a:pt x="9228" y="5977"/>
                  </a:cubicBezTo>
                  <a:cubicBezTo>
                    <a:pt x="9283" y="5868"/>
                    <a:pt x="9387" y="5809"/>
                    <a:pt x="9496" y="5809"/>
                  </a:cubicBezTo>
                  <a:cubicBezTo>
                    <a:pt x="9506" y="5809"/>
                    <a:pt x="9516" y="5809"/>
                    <a:pt x="9526" y="5810"/>
                  </a:cubicBezTo>
                  <a:cubicBezTo>
                    <a:pt x="9552" y="5815"/>
                    <a:pt x="9579" y="5817"/>
                    <a:pt x="9606" y="5817"/>
                  </a:cubicBezTo>
                  <a:cubicBezTo>
                    <a:pt x="9737" y="5817"/>
                    <a:pt x="9868" y="5770"/>
                    <a:pt x="9966" y="5691"/>
                  </a:cubicBezTo>
                  <a:cubicBezTo>
                    <a:pt x="10020" y="5656"/>
                    <a:pt x="10080" y="5638"/>
                    <a:pt x="10139" y="5638"/>
                  </a:cubicBezTo>
                  <a:close/>
                  <a:moveTo>
                    <a:pt x="8990" y="8775"/>
                  </a:moveTo>
                  <a:cubicBezTo>
                    <a:pt x="9105" y="8910"/>
                    <a:pt x="9274" y="8982"/>
                    <a:pt x="9458" y="8982"/>
                  </a:cubicBezTo>
                  <a:cubicBezTo>
                    <a:pt x="9484" y="8982"/>
                    <a:pt x="9511" y="8981"/>
                    <a:pt x="9538" y="8978"/>
                  </a:cubicBezTo>
                  <a:cubicBezTo>
                    <a:pt x="9609" y="8978"/>
                    <a:pt x="9669" y="8989"/>
                    <a:pt x="9728" y="9037"/>
                  </a:cubicBezTo>
                  <a:cubicBezTo>
                    <a:pt x="9740" y="9049"/>
                    <a:pt x="9776" y="9061"/>
                    <a:pt x="9788" y="9061"/>
                  </a:cubicBezTo>
                  <a:lnTo>
                    <a:pt x="9383" y="9894"/>
                  </a:lnTo>
                  <a:lnTo>
                    <a:pt x="9193" y="9573"/>
                  </a:lnTo>
                  <a:cubicBezTo>
                    <a:pt x="9151" y="9500"/>
                    <a:pt x="9082" y="9463"/>
                    <a:pt x="9001" y="9463"/>
                  </a:cubicBezTo>
                  <a:cubicBezTo>
                    <a:pt x="8990" y="9463"/>
                    <a:pt x="8978" y="9464"/>
                    <a:pt x="8966" y="9466"/>
                  </a:cubicBezTo>
                  <a:lnTo>
                    <a:pt x="8633" y="9525"/>
                  </a:lnTo>
                  <a:lnTo>
                    <a:pt x="8990" y="8775"/>
                  </a:lnTo>
                  <a:close/>
                  <a:moveTo>
                    <a:pt x="11264" y="8775"/>
                  </a:moveTo>
                  <a:lnTo>
                    <a:pt x="11621" y="9525"/>
                  </a:lnTo>
                  <a:lnTo>
                    <a:pt x="11264" y="9466"/>
                  </a:lnTo>
                  <a:cubicBezTo>
                    <a:pt x="11254" y="9464"/>
                    <a:pt x="11243" y="9463"/>
                    <a:pt x="11233" y="9463"/>
                  </a:cubicBezTo>
                  <a:cubicBezTo>
                    <a:pt x="11158" y="9463"/>
                    <a:pt x="11080" y="9500"/>
                    <a:pt x="11038" y="9573"/>
                  </a:cubicBezTo>
                  <a:lnTo>
                    <a:pt x="10848" y="9894"/>
                  </a:lnTo>
                  <a:lnTo>
                    <a:pt x="10467" y="9061"/>
                  </a:lnTo>
                  <a:cubicBezTo>
                    <a:pt x="10478" y="9049"/>
                    <a:pt x="10502" y="9025"/>
                    <a:pt x="10514" y="9025"/>
                  </a:cubicBezTo>
                  <a:cubicBezTo>
                    <a:pt x="10574" y="8989"/>
                    <a:pt x="10657" y="8978"/>
                    <a:pt x="10717" y="8978"/>
                  </a:cubicBezTo>
                  <a:cubicBezTo>
                    <a:pt x="10731" y="8978"/>
                    <a:pt x="10746" y="8979"/>
                    <a:pt x="10760" y="8979"/>
                  </a:cubicBezTo>
                  <a:cubicBezTo>
                    <a:pt x="10946" y="8979"/>
                    <a:pt x="11121" y="8908"/>
                    <a:pt x="11264" y="8775"/>
                  </a:cubicBezTo>
                  <a:close/>
                  <a:moveTo>
                    <a:pt x="525" y="0"/>
                  </a:moveTo>
                  <a:cubicBezTo>
                    <a:pt x="239" y="0"/>
                    <a:pt x="1" y="238"/>
                    <a:pt x="1" y="524"/>
                  </a:cubicBezTo>
                  <a:lnTo>
                    <a:pt x="1" y="8513"/>
                  </a:lnTo>
                  <a:cubicBezTo>
                    <a:pt x="1" y="8799"/>
                    <a:pt x="239" y="9037"/>
                    <a:pt x="525" y="9037"/>
                  </a:cubicBezTo>
                  <a:lnTo>
                    <a:pt x="8454" y="9037"/>
                  </a:lnTo>
                  <a:lnTo>
                    <a:pt x="8169" y="9632"/>
                  </a:lnTo>
                  <a:cubicBezTo>
                    <a:pt x="8145" y="9704"/>
                    <a:pt x="8145" y="9787"/>
                    <a:pt x="8204" y="9870"/>
                  </a:cubicBezTo>
                  <a:cubicBezTo>
                    <a:pt x="8234" y="9930"/>
                    <a:pt x="8306" y="9957"/>
                    <a:pt x="8370" y="9957"/>
                  </a:cubicBezTo>
                  <a:cubicBezTo>
                    <a:pt x="8383" y="9957"/>
                    <a:pt x="8395" y="9956"/>
                    <a:pt x="8407" y="9954"/>
                  </a:cubicBezTo>
                  <a:lnTo>
                    <a:pt x="8931" y="9870"/>
                  </a:lnTo>
                  <a:lnTo>
                    <a:pt x="9228" y="10347"/>
                  </a:lnTo>
                  <a:cubicBezTo>
                    <a:pt x="9276" y="10418"/>
                    <a:pt x="9347" y="10442"/>
                    <a:pt x="9419" y="10442"/>
                  </a:cubicBezTo>
                  <a:lnTo>
                    <a:pt x="9431" y="10442"/>
                  </a:lnTo>
                  <a:cubicBezTo>
                    <a:pt x="9526" y="10442"/>
                    <a:pt x="9585" y="10382"/>
                    <a:pt x="9633" y="10311"/>
                  </a:cubicBezTo>
                  <a:lnTo>
                    <a:pt x="10133" y="9251"/>
                  </a:lnTo>
                  <a:lnTo>
                    <a:pt x="10645" y="10311"/>
                  </a:lnTo>
                  <a:cubicBezTo>
                    <a:pt x="10669" y="10382"/>
                    <a:pt x="10740" y="10430"/>
                    <a:pt x="10836" y="10442"/>
                  </a:cubicBezTo>
                  <a:lnTo>
                    <a:pt x="10848" y="10442"/>
                  </a:lnTo>
                  <a:cubicBezTo>
                    <a:pt x="10919" y="10442"/>
                    <a:pt x="11002" y="10406"/>
                    <a:pt x="11038" y="10347"/>
                  </a:cubicBezTo>
                  <a:lnTo>
                    <a:pt x="11336" y="9870"/>
                  </a:lnTo>
                  <a:lnTo>
                    <a:pt x="11860" y="9954"/>
                  </a:lnTo>
                  <a:cubicBezTo>
                    <a:pt x="11875" y="9956"/>
                    <a:pt x="11890" y="9957"/>
                    <a:pt x="11904" y="9957"/>
                  </a:cubicBezTo>
                  <a:cubicBezTo>
                    <a:pt x="11977" y="9957"/>
                    <a:pt x="12034" y="9930"/>
                    <a:pt x="12074" y="9870"/>
                  </a:cubicBezTo>
                  <a:cubicBezTo>
                    <a:pt x="12110" y="9787"/>
                    <a:pt x="12133" y="9716"/>
                    <a:pt x="12098" y="9620"/>
                  </a:cubicBezTo>
                  <a:lnTo>
                    <a:pt x="11812" y="9025"/>
                  </a:lnTo>
                  <a:lnTo>
                    <a:pt x="12383" y="9025"/>
                  </a:lnTo>
                  <a:cubicBezTo>
                    <a:pt x="12669" y="9025"/>
                    <a:pt x="12907" y="8787"/>
                    <a:pt x="12907" y="8513"/>
                  </a:cubicBezTo>
                  <a:lnTo>
                    <a:pt x="12907" y="524"/>
                  </a:lnTo>
                  <a:cubicBezTo>
                    <a:pt x="12884" y="238"/>
                    <a:pt x="12645" y="0"/>
                    <a:pt x="1234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0016;p79">
              <a:extLst>
                <a:ext uri="{FF2B5EF4-FFF2-40B4-BE49-F238E27FC236}">
                  <a16:creationId xmlns:a16="http://schemas.microsoft.com/office/drawing/2014/main" id="{30E2655D-FC0E-4CDC-A197-098DC448D3D9}"/>
                </a:ext>
              </a:extLst>
            </p:cNvPr>
            <p:cNvSpPr/>
            <p:nvPr/>
          </p:nvSpPr>
          <p:spPr>
            <a:xfrm>
              <a:off x="1562519" y="2630640"/>
              <a:ext cx="74699" cy="74699"/>
            </a:xfrm>
            <a:custGeom>
              <a:avLst/>
              <a:gdLst/>
              <a:ahLst/>
              <a:cxnLst/>
              <a:rect l="l" t="t" r="r" b="b"/>
              <a:pathLst>
                <a:path w="2347" h="2347" extrusionOk="0">
                  <a:moveTo>
                    <a:pt x="1179" y="382"/>
                  </a:moveTo>
                  <a:cubicBezTo>
                    <a:pt x="1608" y="382"/>
                    <a:pt x="1965" y="739"/>
                    <a:pt x="1965" y="1180"/>
                  </a:cubicBezTo>
                  <a:cubicBezTo>
                    <a:pt x="1977" y="1608"/>
                    <a:pt x="1620" y="1965"/>
                    <a:pt x="1179" y="1965"/>
                  </a:cubicBezTo>
                  <a:cubicBezTo>
                    <a:pt x="739" y="1965"/>
                    <a:pt x="382" y="1608"/>
                    <a:pt x="382" y="1180"/>
                  </a:cubicBezTo>
                  <a:cubicBezTo>
                    <a:pt x="382" y="739"/>
                    <a:pt x="739" y="382"/>
                    <a:pt x="1179" y="382"/>
                  </a:cubicBezTo>
                  <a:close/>
                  <a:moveTo>
                    <a:pt x="1179" y="1"/>
                  </a:moveTo>
                  <a:cubicBezTo>
                    <a:pt x="536" y="1"/>
                    <a:pt x="1" y="525"/>
                    <a:pt x="1" y="1180"/>
                  </a:cubicBezTo>
                  <a:cubicBezTo>
                    <a:pt x="1" y="1811"/>
                    <a:pt x="525" y="2346"/>
                    <a:pt x="1179" y="2346"/>
                  </a:cubicBezTo>
                  <a:cubicBezTo>
                    <a:pt x="1834" y="2346"/>
                    <a:pt x="2346" y="1823"/>
                    <a:pt x="2346" y="1180"/>
                  </a:cubicBezTo>
                  <a:cubicBezTo>
                    <a:pt x="2346" y="525"/>
                    <a:pt x="1834" y="1"/>
                    <a:pt x="11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 name="Google Shape;10020;p79">
            <a:extLst>
              <a:ext uri="{FF2B5EF4-FFF2-40B4-BE49-F238E27FC236}">
                <a16:creationId xmlns:a16="http://schemas.microsoft.com/office/drawing/2014/main" id="{49961296-D8CE-4FE8-B265-5D02856D12C8}"/>
              </a:ext>
            </a:extLst>
          </p:cNvPr>
          <p:cNvGrpSpPr/>
          <p:nvPr/>
        </p:nvGrpSpPr>
        <p:grpSpPr>
          <a:xfrm>
            <a:off x="870939" y="2265043"/>
            <a:ext cx="331993" cy="331993"/>
            <a:chOff x="870939" y="2439293"/>
            <a:chExt cx="331993" cy="331993"/>
          </a:xfrm>
        </p:grpSpPr>
        <p:sp>
          <p:nvSpPr>
            <p:cNvPr id="121" name="Google Shape;10021;p79">
              <a:extLst>
                <a:ext uri="{FF2B5EF4-FFF2-40B4-BE49-F238E27FC236}">
                  <a16:creationId xmlns:a16="http://schemas.microsoft.com/office/drawing/2014/main" id="{9E53AD82-4ABE-4AE2-91B5-08BB4EE3F4BC}"/>
                </a:ext>
              </a:extLst>
            </p:cNvPr>
            <p:cNvSpPr/>
            <p:nvPr/>
          </p:nvSpPr>
          <p:spPr>
            <a:xfrm>
              <a:off x="870939" y="2439293"/>
              <a:ext cx="331993" cy="331993"/>
            </a:xfrm>
            <a:custGeom>
              <a:avLst/>
              <a:gdLst/>
              <a:ahLst/>
              <a:cxnLst/>
              <a:rect l="l" t="t" r="r" b="b"/>
              <a:pathLst>
                <a:path w="10431" h="10431" extrusionOk="0">
                  <a:moveTo>
                    <a:pt x="9490" y="298"/>
                  </a:moveTo>
                  <a:cubicBezTo>
                    <a:pt x="9835" y="298"/>
                    <a:pt x="10121" y="584"/>
                    <a:pt x="10121" y="917"/>
                  </a:cubicBezTo>
                  <a:lnTo>
                    <a:pt x="10121" y="9513"/>
                  </a:lnTo>
                  <a:cubicBezTo>
                    <a:pt x="10121" y="9847"/>
                    <a:pt x="9835" y="10132"/>
                    <a:pt x="9490" y="10132"/>
                  </a:cubicBezTo>
                  <a:lnTo>
                    <a:pt x="7037" y="10132"/>
                  </a:lnTo>
                  <a:lnTo>
                    <a:pt x="7037" y="9156"/>
                  </a:lnTo>
                  <a:cubicBezTo>
                    <a:pt x="7037" y="9055"/>
                    <a:pt x="6960" y="9004"/>
                    <a:pt x="6883" y="9004"/>
                  </a:cubicBezTo>
                  <a:cubicBezTo>
                    <a:pt x="6805" y="9004"/>
                    <a:pt x="6728" y="9055"/>
                    <a:pt x="6728" y="9156"/>
                  </a:cubicBezTo>
                  <a:lnTo>
                    <a:pt x="6728" y="10132"/>
                  </a:lnTo>
                  <a:lnTo>
                    <a:pt x="3644" y="10132"/>
                  </a:lnTo>
                  <a:lnTo>
                    <a:pt x="3644" y="298"/>
                  </a:lnTo>
                  <a:lnTo>
                    <a:pt x="6728" y="298"/>
                  </a:lnTo>
                  <a:lnTo>
                    <a:pt x="6728" y="8347"/>
                  </a:lnTo>
                  <a:cubicBezTo>
                    <a:pt x="6728" y="8442"/>
                    <a:pt x="6805" y="8489"/>
                    <a:pt x="6883" y="8489"/>
                  </a:cubicBezTo>
                  <a:cubicBezTo>
                    <a:pt x="6960" y="8489"/>
                    <a:pt x="7037" y="8442"/>
                    <a:pt x="7037" y="8347"/>
                  </a:cubicBezTo>
                  <a:lnTo>
                    <a:pt x="7037" y="298"/>
                  </a:lnTo>
                  <a:close/>
                  <a:moveTo>
                    <a:pt x="918" y="0"/>
                  </a:moveTo>
                  <a:cubicBezTo>
                    <a:pt x="417" y="0"/>
                    <a:pt x="1" y="417"/>
                    <a:pt x="1" y="917"/>
                  </a:cubicBezTo>
                  <a:lnTo>
                    <a:pt x="1" y="2096"/>
                  </a:lnTo>
                  <a:cubicBezTo>
                    <a:pt x="1" y="2191"/>
                    <a:pt x="78" y="2239"/>
                    <a:pt x="156" y="2239"/>
                  </a:cubicBezTo>
                  <a:cubicBezTo>
                    <a:pt x="233" y="2239"/>
                    <a:pt x="310" y="2191"/>
                    <a:pt x="310" y="2096"/>
                  </a:cubicBezTo>
                  <a:lnTo>
                    <a:pt x="310" y="917"/>
                  </a:lnTo>
                  <a:cubicBezTo>
                    <a:pt x="310" y="584"/>
                    <a:pt x="596" y="298"/>
                    <a:pt x="941" y="298"/>
                  </a:cubicBezTo>
                  <a:lnTo>
                    <a:pt x="3394" y="298"/>
                  </a:lnTo>
                  <a:lnTo>
                    <a:pt x="3394" y="10132"/>
                  </a:lnTo>
                  <a:lnTo>
                    <a:pt x="941" y="10132"/>
                  </a:lnTo>
                  <a:cubicBezTo>
                    <a:pt x="596" y="10132"/>
                    <a:pt x="310" y="9847"/>
                    <a:pt x="310" y="9513"/>
                  </a:cubicBezTo>
                  <a:lnTo>
                    <a:pt x="310" y="2965"/>
                  </a:lnTo>
                  <a:cubicBezTo>
                    <a:pt x="310" y="2864"/>
                    <a:pt x="233" y="2813"/>
                    <a:pt x="156" y="2813"/>
                  </a:cubicBezTo>
                  <a:cubicBezTo>
                    <a:pt x="78" y="2813"/>
                    <a:pt x="1" y="2864"/>
                    <a:pt x="1" y="2965"/>
                  </a:cubicBezTo>
                  <a:lnTo>
                    <a:pt x="1" y="9513"/>
                  </a:lnTo>
                  <a:cubicBezTo>
                    <a:pt x="1" y="10013"/>
                    <a:pt x="417" y="10430"/>
                    <a:pt x="918" y="10430"/>
                  </a:cubicBezTo>
                  <a:lnTo>
                    <a:pt x="9514" y="10430"/>
                  </a:lnTo>
                  <a:cubicBezTo>
                    <a:pt x="10014" y="10430"/>
                    <a:pt x="10431" y="10013"/>
                    <a:pt x="10431" y="9513"/>
                  </a:cubicBezTo>
                  <a:lnTo>
                    <a:pt x="10431" y="917"/>
                  </a:lnTo>
                  <a:cubicBezTo>
                    <a:pt x="10431" y="417"/>
                    <a:pt x="10014" y="0"/>
                    <a:pt x="951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0022;p79">
              <a:extLst>
                <a:ext uri="{FF2B5EF4-FFF2-40B4-BE49-F238E27FC236}">
                  <a16:creationId xmlns:a16="http://schemas.microsoft.com/office/drawing/2014/main" id="{52A43892-5BCF-43B8-B67D-8F208F3EF13A}"/>
                </a:ext>
              </a:extLst>
            </p:cNvPr>
            <p:cNvSpPr/>
            <p:nvPr/>
          </p:nvSpPr>
          <p:spPr>
            <a:xfrm>
              <a:off x="908463" y="2696969"/>
              <a:ext cx="41726" cy="41726"/>
            </a:xfrm>
            <a:custGeom>
              <a:avLst/>
              <a:gdLst/>
              <a:ahLst/>
              <a:cxnLst/>
              <a:rect l="l" t="t" r="r" b="b"/>
              <a:pathLst>
                <a:path w="1311" h="1311" extrusionOk="0">
                  <a:moveTo>
                    <a:pt x="673" y="309"/>
                  </a:moveTo>
                  <a:cubicBezTo>
                    <a:pt x="844" y="309"/>
                    <a:pt x="989" y="471"/>
                    <a:pt x="989" y="655"/>
                  </a:cubicBezTo>
                  <a:cubicBezTo>
                    <a:pt x="989" y="846"/>
                    <a:pt x="846" y="1001"/>
                    <a:pt x="655" y="1001"/>
                  </a:cubicBezTo>
                  <a:cubicBezTo>
                    <a:pt x="453" y="1001"/>
                    <a:pt x="310" y="846"/>
                    <a:pt x="310" y="655"/>
                  </a:cubicBezTo>
                  <a:cubicBezTo>
                    <a:pt x="310" y="465"/>
                    <a:pt x="453" y="310"/>
                    <a:pt x="655" y="310"/>
                  </a:cubicBezTo>
                  <a:cubicBezTo>
                    <a:pt x="661" y="310"/>
                    <a:pt x="667" y="309"/>
                    <a:pt x="673" y="309"/>
                  </a:cubicBezTo>
                  <a:close/>
                  <a:moveTo>
                    <a:pt x="655" y="0"/>
                  </a:moveTo>
                  <a:cubicBezTo>
                    <a:pt x="274" y="0"/>
                    <a:pt x="0" y="286"/>
                    <a:pt x="0" y="655"/>
                  </a:cubicBezTo>
                  <a:cubicBezTo>
                    <a:pt x="0" y="1012"/>
                    <a:pt x="298" y="1310"/>
                    <a:pt x="655" y="1310"/>
                  </a:cubicBezTo>
                  <a:cubicBezTo>
                    <a:pt x="1012" y="1310"/>
                    <a:pt x="1310" y="1012"/>
                    <a:pt x="1310" y="655"/>
                  </a:cubicBezTo>
                  <a:cubicBezTo>
                    <a:pt x="1310" y="298"/>
                    <a:pt x="1012" y="0"/>
                    <a:pt x="65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0023;p79">
              <a:extLst>
                <a:ext uri="{FF2B5EF4-FFF2-40B4-BE49-F238E27FC236}">
                  <a16:creationId xmlns:a16="http://schemas.microsoft.com/office/drawing/2014/main" id="{67B690A3-0530-4E10-AD05-3176C9D7F9BB}"/>
                </a:ext>
              </a:extLst>
            </p:cNvPr>
            <p:cNvSpPr/>
            <p:nvPr/>
          </p:nvSpPr>
          <p:spPr>
            <a:xfrm>
              <a:off x="1015690" y="2696969"/>
              <a:ext cx="41726" cy="41726"/>
            </a:xfrm>
            <a:custGeom>
              <a:avLst/>
              <a:gdLst/>
              <a:ahLst/>
              <a:cxnLst/>
              <a:rect l="l" t="t" r="r" b="b"/>
              <a:pathLst>
                <a:path w="1311" h="1311" extrusionOk="0">
                  <a:moveTo>
                    <a:pt x="656" y="310"/>
                  </a:moveTo>
                  <a:cubicBezTo>
                    <a:pt x="858" y="310"/>
                    <a:pt x="1001" y="465"/>
                    <a:pt x="1001" y="655"/>
                  </a:cubicBezTo>
                  <a:cubicBezTo>
                    <a:pt x="1001" y="846"/>
                    <a:pt x="858" y="1001"/>
                    <a:pt x="656" y="1001"/>
                  </a:cubicBezTo>
                  <a:cubicBezTo>
                    <a:pt x="465" y="1001"/>
                    <a:pt x="322" y="846"/>
                    <a:pt x="322" y="655"/>
                  </a:cubicBezTo>
                  <a:cubicBezTo>
                    <a:pt x="322" y="465"/>
                    <a:pt x="465" y="310"/>
                    <a:pt x="656" y="310"/>
                  </a:cubicBezTo>
                  <a:close/>
                  <a:moveTo>
                    <a:pt x="656" y="0"/>
                  </a:moveTo>
                  <a:cubicBezTo>
                    <a:pt x="299" y="0"/>
                    <a:pt x="1" y="298"/>
                    <a:pt x="1" y="655"/>
                  </a:cubicBezTo>
                  <a:cubicBezTo>
                    <a:pt x="1" y="1012"/>
                    <a:pt x="299" y="1310"/>
                    <a:pt x="656" y="1310"/>
                  </a:cubicBezTo>
                  <a:cubicBezTo>
                    <a:pt x="1013" y="1310"/>
                    <a:pt x="1311" y="1012"/>
                    <a:pt x="1311" y="655"/>
                  </a:cubicBezTo>
                  <a:cubicBezTo>
                    <a:pt x="1311" y="298"/>
                    <a:pt x="1013" y="0"/>
                    <a:pt x="65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0024;p79">
              <a:extLst>
                <a:ext uri="{FF2B5EF4-FFF2-40B4-BE49-F238E27FC236}">
                  <a16:creationId xmlns:a16="http://schemas.microsoft.com/office/drawing/2014/main" id="{A473A6A4-1901-4474-A67F-77983161D647}"/>
                </a:ext>
              </a:extLst>
            </p:cNvPr>
            <p:cNvSpPr/>
            <p:nvPr/>
          </p:nvSpPr>
          <p:spPr>
            <a:xfrm>
              <a:off x="1122567" y="2696969"/>
              <a:ext cx="41726" cy="41726"/>
            </a:xfrm>
            <a:custGeom>
              <a:avLst/>
              <a:gdLst/>
              <a:ahLst/>
              <a:cxnLst/>
              <a:rect l="l" t="t" r="r" b="b"/>
              <a:pathLst>
                <a:path w="1311" h="1311" extrusionOk="0">
                  <a:moveTo>
                    <a:pt x="655" y="310"/>
                  </a:moveTo>
                  <a:cubicBezTo>
                    <a:pt x="846" y="310"/>
                    <a:pt x="989" y="465"/>
                    <a:pt x="989" y="655"/>
                  </a:cubicBezTo>
                  <a:cubicBezTo>
                    <a:pt x="989" y="846"/>
                    <a:pt x="846" y="1001"/>
                    <a:pt x="655" y="1001"/>
                  </a:cubicBezTo>
                  <a:cubicBezTo>
                    <a:pt x="453" y="1001"/>
                    <a:pt x="310" y="846"/>
                    <a:pt x="310" y="655"/>
                  </a:cubicBezTo>
                  <a:cubicBezTo>
                    <a:pt x="310" y="465"/>
                    <a:pt x="453" y="310"/>
                    <a:pt x="655" y="310"/>
                  </a:cubicBezTo>
                  <a:close/>
                  <a:moveTo>
                    <a:pt x="655" y="0"/>
                  </a:moveTo>
                  <a:cubicBezTo>
                    <a:pt x="298" y="0"/>
                    <a:pt x="0" y="298"/>
                    <a:pt x="0" y="655"/>
                  </a:cubicBezTo>
                  <a:cubicBezTo>
                    <a:pt x="0" y="1012"/>
                    <a:pt x="298" y="1310"/>
                    <a:pt x="655" y="1310"/>
                  </a:cubicBezTo>
                  <a:cubicBezTo>
                    <a:pt x="1013" y="1310"/>
                    <a:pt x="1310" y="1012"/>
                    <a:pt x="1310" y="655"/>
                  </a:cubicBezTo>
                  <a:cubicBezTo>
                    <a:pt x="1310" y="298"/>
                    <a:pt x="1013" y="0"/>
                    <a:pt x="65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0025;p79">
              <a:extLst>
                <a:ext uri="{FF2B5EF4-FFF2-40B4-BE49-F238E27FC236}">
                  <a16:creationId xmlns:a16="http://schemas.microsoft.com/office/drawing/2014/main" id="{FD0E1F78-8C98-45DF-A680-7614CFD72162}"/>
                </a:ext>
              </a:extLst>
            </p:cNvPr>
            <p:cNvSpPr/>
            <p:nvPr/>
          </p:nvSpPr>
          <p:spPr>
            <a:xfrm>
              <a:off x="913015" y="2504094"/>
              <a:ext cx="31859" cy="9867"/>
            </a:xfrm>
            <a:custGeom>
              <a:avLst/>
              <a:gdLst/>
              <a:ahLst/>
              <a:cxnLst/>
              <a:rect l="l" t="t" r="r" b="b"/>
              <a:pathLst>
                <a:path w="1001" h="310" extrusionOk="0">
                  <a:moveTo>
                    <a:pt x="191" y="0"/>
                  </a:moveTo>
                  <a:cubicBezTo>
                    <a:pt x="0" y="12"/>
                    <a:pt x="0" y="310"/>
                    <a:pt x="191" y="310"/>
                  </a:cubicBezTo>
                  <a:lnTo>
                    <a:pt x="810" y="310"/>
                  </a:lnTo>
                  <a:cubicBezTo>
                    <a:pt x="1000" y="310"/>
                    <a:pt x="1000" y="0"/>
                    <a:pt x="81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0026;p79">
              <a:extLst>
                <a:ext uri="{FF2B5EF4-FFF2-40B4-BE49-F238E27FC236}">
                  <a16:creationId xmlns:a16="http://schemas.microsoft.com/office/drawing/2014/main" id="{8E5530A2-3A99-4C3F-9AEA-4F5F31A9C8DE}"/>
                </a:ext>
              </a:extLst>
            </p:cNvPr>
            <p:cNvSpPr/>
            <p:nvPr/>
          </p:nvSpPr>
          <p:spPr>
            <a:xfrm>
              <a:off x="913015" y="2532898"/>
              <a:ext cx="31859" cy="10248"/>
            </a:xfrm>
            <a:custGeom>
              <a:avLst/>
              <a:gdLst/>
              <a:ahLst/>
              <a:cxnLst/>
              <a:rect l="l" t="t" r="r" b="b"/>
              <a:pathLst>
                <a:path w="1001" h="322" extrusionOk="0">
                  <a:moveTo>
                    <a:pt x="191" y="0"/>
                  </a:moveTo>
                  <a:cubicBezTo>
                    <a:pt x="0" y="24"/>
                    <a:pt x="0" y="322"/>
                    <a:pt x="191" y="322"/>
                  </a:cubicBezTo>
                  <a:lnTo>
                    <a:pt x="810" y="322"/>
                  </a:lnTo>
                  <a:cubicBezTo>
                    <a:pt x="1000" y="322"/>
                    <a:pt x="1000" y="0"/>
                    <a:pt x="81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0027;p79">
              <a:extLst>
                <a:ext uri="{FF2B5EF4-FFF2-40B4-BE49-F238E27FC236}">
                  <a16:creationId xmlns:a16="http://schemas.microsoft.com/office/drawing/2014/main" id="{2DEA18BD-EB9B-4EFE-A5F1-6A8B5870E736}"/>
                </a:ext>
              </a:extLst>
            </p:cNvPr>
            <p:cNvSpPr/>
            <p:nvPr/>
          </p:nvSpPr>
          <p:spPr>
            <a:xfrm>
              <a:off x="913015" y="2562052"/>
              <a:ext cx="31859" cy="9898"/>
            </a:xfrm>
            <a:custGeom>
              <a:avLst/>
              <a:gdLst/>
              <a:ahLst/>
              <a:cxnLst/>
              <a:rect l="l" t="t" r="r" b="b"/>
              <a:pathLst>
                <a:path w="1001" h="311" extrusionOk="0">
                  <a:moveTo>
                    <a:pt x="191" y="1"/>
                  </a:moveTo>
                  <a:cubicBezTo>
                    <a:pt x="0" y="13"/>
                    <a:pt x="0" y="310"/>
                    <a:pt x="191" y="310"/>
                  </a:cubicBezTo>
                  <a:lnTo>
                    <a:pt x="810" y="310"/>
                  </a:lnTo>
                  <a:cubicBezTo>
                    <a:pt x="1000" y="310"/>
                    <a:pt x="1000" y="1"/>
                    <a:pt x="81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0028;p79">
              <a:extLst>
                <a:ext uri="{FF2B5EF4-FFF2-40B4-BE49-F238E27FC236}">
                  <a16:creationId xmlns:a16="http://schemas.microsoft.com/office/drawing/2014/main" id="{7CADEFAA-A26D-445A-9172-A213D4BB0950}"/>
                </a:ext>
              </a:extLst>
            </p:cNvPr>
            <p:cNvSpPr/>
            <p:nvPr/>
          </p:nvSpPr>
          <p:spPr>
            <a:xfrm>
              <a:off x="894428" y="2474908"/>
              <a:ext cx="69384" cy="167508"/>
            </a:xfrm>
            <a:custGeom>
              <a:avLst/>
              <a:gdLst/>
              <a:ahLst/>
              <a:cxnLst/>
              <a:rect l="l" t="t" r="r" b="b"/>
              <a:pathLst>
                <a:path w="2180" h="5263" extrusionOk="0">
                  <a:moveTo>
                    <a:pt x="1870" y="298"/>
                  </a:moveTo>
                  <a:lnTo>
                    <a:pt x="1870" y="3703"/>
                  </a:lnTo>
                  <a:lnTo>
                    <a:pt x="287" y="3703"/>
                  </a:lnTo>
                  <a:lnTo>
                    <a:pt x="287" y="298"/>
                  </a:lnTo>
                  <a:close/>
                  <a:moveTo>
                    <a:pt x="1882" y="4001"/>
                  </a:moveTo>
                  <a:lnTo>
                    <a:pt x="1882" y="4953"/>
                  </a:lnTo>
                  <a:lnTo>
                    <a:pt x="299" y="4953"/>
                  </a:lnTo>
                  <a:lnTo>
                    <a:pt x="299" y="4001"/>
                  </a:lnTo>
                  <a:close/>
                  <a:moveTo>
                    <a:pt x="156" y="0"/>
                  </a:moveTo>
                  <a:cubicBezTo>
                    <a:pt x="60" y="0"/>
                    <a:pt x="1" y="72"/>
                    <a:pt x="1" y="143"/>
                  </a:cubicBezTo>
                  <a:lnTo>
                    <a:pt x="1" y="5120"/>
                  </a:lnTo>
                  <a:cubicBezTo>
                    <a:pt x="1" y="5203"/>
                    <a:pt x="84" y="5263"/>
                    <a:pt x="156" y="5263"/>
                  </a:cubicBezTo>
                  <a:lnTo>
                    <a:pt x="2025" y="5263"/>
                  </a:lnTo>
                  <a:cubicBezTo>
                    <a:pt x="2108" y="5263"/>
                    <a:pt x="2180" y="5192"/>
                    <a:pt x="2180" y="5120"/>
                  </a:cubicBezTo>
                  <a:lnTo>
                    <a:pt x="2180" y="143"/>
                  </a:lnTo>
                  <a:cubicBezTo>
                    <a:pt x="2180" y="60"/>
                    <a:pt x="2108" y="0"/>
                    <a:pt x="202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0029;p79">
              <a:extLst>
                <a:ext uri="{FF2B5EF4-FFF2-40B4-BE49-F238E27FC236}">
                  <a16:creationId xmlns:a16="http://schemas.microsoft.com/office/drawing/2014/main" id="{EFEA2F89-4CC0-4775-895B-D6FC2E074F06}"/>
                </a:ext>
              </a:extLst>
            </p:cNvPr>
            <p:cNvSpPr/>
            <p:nvPr/>
          </p:nvSpPr>
          <p:spPr>
            <a:xfrm>
              <a:off x="1002068" y="2474145"/>
              <a:ext cx="69384" cy="168272"/>
            </a:xfrm>
            <a:custGeom>
              <a:avLst/>
              <a:gdLst/>
              <a:ahLst/>
              <a:cxnLst/>
              <a:rect l="l" t="t" r="r" b="b"/>
              <a:pathLst>
                <a:path w="2180" h="5287" extrusionOk="0">
                  <a:moveTo>
                    <a:pt x="1881" y="322"/>
                  </a:moveTo>
                  <a:lnTo>
                    <a:pt x="1881" y="3727"/>
                  </a:lnTo>
                  <a:lnTo>
                    <a:pt x="298" y="3727"/>
                  </a:lnTo>
                  <a:lnTo>
                    <a:pt x="298" y="322"/>
                  </a:lnTo>
                  <a:close/>
                  <a:moveTo>
                    <a:pt x="1881" y="4025"/>
                  </a:moveTo>
                  <a:lnTo>
                    <a:pt x="1881" y="4977"/>
                  </a:lnTo>
                  <a:lnTo>
                    <a:pt x="298" y="4977"/>
                  </a:lnTo>
                  <a:lnTo>
                    <a:pt x="298" y="4025"/>
                  </a:lnTo>
                  <a:close/>
                  <a:moveTo>
                    <a:pt x="155" y="1"/>
                  </a:moveTo>
                  <a:cubicBezTo>
                    <a:pt x="60" y="1"/>
                    <a:pt x="0" y="84"/>
                    <a:pt x="0" y="155"/>
                  </a:cubicBezTo>
                  <a:lnTo>
                    <a:pt x="0" y="5144"/>
                  </a:lnTo>
                  <a:cubicBezTo>
                    <a:pt x="0" y="5227"/>
                    <a:pt x="72" y="5287"/>
                    <a:pt x="155" y="5287"/>
                  </a:cubicBezTo>
                  <a:lnTo>
                    <a:pt x="2024" y="5287"/>
                  </a:lnTo>
                  <a:cubicBezTo>
                    <a:pt x="2120" y="5287"/>
                    <a:pt x="2179" y="5216"/>
                    <a:pt x="2179" y="5144"/>
                  </a:cubicBezTo>
                  <a:lnTo>
                    <a:pt x="2179" y="167"/>
                  </a:lnTo>
                  <a:cubicBezTo>
                    <a:pt x="2179" y="84"/>
                    <a:pt x="2120" y="1"/>
                    <a:pt x="202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0030;p79">
              <a:extLst>
                <a:ext uri="{FF2B5EF4-FFF2-40B4-BE49-F238E27FC236}">
                  <a16:creationId xmlns:a16="http://schemas.microsoft.com/office/drawing/2014/main" id="{CC329E74-4B9C-43BA-A0DA-2D512D7C1771}"/>
                </a:ext>
              </a:extLst>
            </p:cNvPr>
            <p:cNvSpPr/>
            <p:nvPr/>
          </p:nvSpPr>
          <p:spPr>
            <a:xfrm>
              <a:off x="1108531" y="2474145"/>
              <a:ext cx="69384" cy="168272"/>
            </a:xfrm>
            <a:custGeom>
              <a:avLst/>
              <a:gdLst/>
              <a:ahLst/>
              <a:cxnLst/>
              <a:rect l="l" t="t" r="r" b="b"/>
              <a:pathLst>
                <a:path w="2180" h="5287" extrusionOk="0">
                  <a:moveTo>
                    <a:pt x="1882" y="322"/>
                  </a:moveTo>
                  <a:lnTo>
                    <a:pt x="1882" y="3727"/>
                  </a:lnTo>
                  <a:lnTo>
                    <a:pt x="299" y="3727"/>
                  </a:lnTo>
                  <a:lnTo>
                    <a:pt x="299" y="322"/>
                  </a:lnTo>
                  <a:close/>
                  <a:moveTo>
                    <a:pt x="1882" y="4025"/>
                  </a:moveTo>
                  <a:lnTo>
                    <a:pt x="1882" y="4977"/>
                  </a:lnTo>
                  <a:lnTo>
                    <a:pt x="299" y="4977"/>
                  </a:lnTo>
                  <a:lnTo>
                    <a:pt x="299" y="4025"/>
                  </a:lnTo>
                  <a:close/>
                  <a:moveTo>
                    <a:pt x="156" y="1"/>
                  </a:moveTo>
                  <a:cubicBezTo>
                    <a:pt x="60" y="1"/>
                    <a:pt x="1" y="84"/>
                    <a:pt x="1" y="155"/>
                  </a:cubicBezTo>
                  <a:lnTo>
                    <a:pt x="1" y="5144"/>
                  </a:lnTo>
                  <a:cubicBezTo>
                    <a:pt x="1" y="5227"/>
                    <a:pt x="84" y="5287"/>
                    <a:pt x="156" y="5287"/>
                  </a:cubicBezTo>
                  <a:lnTo>
                    <a:pt x="2025" y="5287"/>
                  </a:lnTo>
                  <a:cubicBezTo>
                    <a:pt x="2120" y="5287"/>
                    <a:pt x="2180" y="5216"/>
                    <a:pt x="2180" y="5144"/>
                  </a:cubicBezTo>
                  <a:lnTo>
                    <a:pt x="2180" y="167"/>
                  </a:lnTo>
                  <a:cubicBezTo>
                    <a:pt x="2180" y="84"/>
                    <a:pt x="2120" y="1"/>
                    <a:pt x="202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0031;p79">
              <a:extLst>
                <a:ext uri="{FF2B5EF4-FFF2-40B4-BE49-F238E27FC236}">
                  <a16:creationId xmlns:a16="http://schemas.microsoft.com/office/drawing/2014/main" id="{BCA98212-E16B-4401-983C-B6CCC88FF716}"/>
                </a:ext>
              </a:extLst>
            </p:cNvPr>
            <p:cNvSpPr/>
            <p:nvPr/>
          </p:nvSpPr>
          <p:spPr>
            <a:xfrm>
              <a:off x="1127118" y="2504094"/>
              <a:ext cx="31859" cy="9867"/>
            </a:xfrm>
            <a:custGeom>
              <a:avLst/>
              <a:gdLst/>
              <a:ahLst/>
              <a:cxnLst/>
              <a:rect l="l" t="t" r="r" b="b"/>
              <a:pathLst>
                <a:path w="1001" h="310" extrusionOk="0">
                  <a:moveTo>
                    <a:pt x="191" y="0"/>
                  </a:moveTo>
                  <a:cubicBezTo>
                    <a:pt x="0" y="12"/>
                    <a:pt x="0" y="310"/>
                    <a:pt x="191" y="310"/>
                  </a:cubicBezTo>
                  <a:lnTo>
                    <a:pt x="810" y="310"/>
                  </a:lnTo>
                  <a:cubicBezTo>
                    <a:pt x="1000" y="310"/>
                    <a:pt x="1000" y="0"/>
                    <a:pt x="81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0032;p79">
              <a:extLst>
                <a:ext uri="{FF2B5EF4-FFF2-40B4-BE49-F238E27FC236}">
                  <a16:creationId xmlns:a16="http://schemas.microsoft.com/office/drawing/2014/main" id="{50320375-28F8-41B4-85EB-6004A182F54E}"/>
                </a:ext>
              </a:extLst>
            </p:cNvPr>
            <p:cNvSpPr/>
            <p:nvPr/>
          </p:nvSpPr>
          <p:spPr>
            <a:xfrm>
              <a:off x="1127118" y="2532898"/>
              <a:ext cx="31859" cy="10248"/>
            </a:xfrm>
            <a:custGeom>
              <a:avLst/>
              <a:gdLst/>
              <a:ahLst/>
              <a:cxnLst/>
              <a:rect l="l" t="t" r="r" b="b"/>
              <a:pathLst>
                <a:path w="1001" h="322" extrusionOk="0">
                  <a:moveTo>
                    <a:pt x="191" y="0"/>
                  </a:moveTo>
                  <a:cubicBezTo>
                    <a:pt x="0" y="24"/>
                    <a:pt x="0" y="322"/>
                    <a:pt x="191" y="322"/>
                  </a:cubicBezTo>
                  <a:lnTo>
                    <a:pt x="810" y="322"/>
                  </a:lnTo>
                  <a:cubicBezTo>
                    <a:pt x="1000" y="322"/>
                    <a:pt x="1000" y="0"/>
                    <a:pt x="81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0033;p79">
              <a:extLst>
                <a:ext uri="{FF2B5EF4-FFF2-40B4-BE49-F238E27FC236}">
                  <a16:creationId xmlns:a16="http://schemas.microsoft.com/office/drawing/2014/main" id="{30DA8405-559E-446A-B1D3-E2DA54050FB5}"/>
                </a:ext>
              </a:extLst>
            </p:cNvPr>
            <p:cNvSpPr/>
            <p:nvPr/>
          </p:nvSpPr>
          <p:spPr>
            <a:xfrm>
              <a:off x="1127118" y="2562052"/>
              <a:ext cx="31859" cy="9898"/>
            </a:xfrm>
            <a:custGeom>
              <a:avLst/>
              <a:gdLst/>
              <a:ahLst/>
              <a:cxnLst/>
              <a:rect l="l" t="t" r="r" b="b"/>
              <a:pathLst>
                <a:path w="1001" h="311" extrusionOk="0">
                  <a:moveTo>
                    <a:pt x="191" y="1"/>
                  </a:moveTo>
                  <a:cubicBezTo>
                    <a:pt x="0" y="13"/>
                    <a:pt x="0" y="310"/>
                    <a:pt x="191" y="310"/>
                  </a:cubicBezTo>
                  <a:lnTo>
                    <a:pt x="810" y="310"/>
                  </a:lnTo>
                  <a:cubicBezTo>
                    <a:pt x="1000" y="310"/>
                    <a:pt x="1000" y="1"/>
                    <a:pt x="81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0034;p79">
              <a:extLst>
                <a:ext uri="{FF2B5EF4-FFF2-40B4-BE49-F238E27FC236}">
                  <a16:creationId xmlns:a16="http://schemas.microsoft.com/office/drawing/2014/main" id="{3F69EA55-5DD3-436E-84AB-64FF46668F6E}"/>
                </a:ext>
              </a:extLst>
            </p:cNvPr>
            <p:cNvSpPr/>
            <p:nvPr/>
          </p:nvSpPr>
          <p:spPr>
            <a:xfrm>
              <a:off x="1020624" y="2504094"/>
              <a:ext cx="32241" cy="9867"/>
            </a:xfrm>
            <a:custGeom>
              <a:avLst/>
              <a:gdLst/>
              <a:ahLst/>
              <a:cxnLst/>
              <a:rect l="l" t="t" r="r" b="b"/>
              <a:pathLst>
                <a:path w="1013" h="310" extrusionOk="0">
                  <a:moveTo>
                    <a:pt x="203" y="0"/>
                  </a:moveTo>
                  <a:cubicBezTo>
                    <a:pt x="1" y="12"/>
                    <a:pt x="1" y="310"/>
                    <a:pt x="203" y="310"/>
                  </a:cubicBezTo>
                  <a:lnTo>
                    <a:pt x="822" y="310"/>
                  </a:lnTo>
                  <a:cubicBezTo>
                    <a:pt x="1013" y="310"/>
                    <a:pt x="1013" y="0"/>
                    <a:pt x="82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0035;p79">
              <a:extLst>
                <a:ext uri="{FF2B5EF4-FFF2-40B4-BE49-F238E27FC236}">
                  <a16:creationId xmlns:a16="http://schemas.microsoft.com/office/drawing/2014/main" id="{F5EB5434-A058-48C7-AAFE-B3B539E7EFF9}"/>
                </a:ext>
              </a:extLst>
            </p:cNvPr>
            <p:cNvSpPr/>
            <p:nvPr/>
          </p:nvSpPr>
          <p:spPr>
            <a:xfrm>
              <a:off x="1020624" y="2532898"/>
              <a:ext cx="32241" cy="10248"/>
            </a:xfrm>
            <a:custGeom>
              <a:avLst/>
              <a:gdLst/>
              <a:ahLst/>
              <a:cxnLst/>
              <a:rect l="l" t="t" r="r" b="b"/>
              <a:pathLst>
                <a:path w="1013" h="322" extrusionOk="0">
                  <a:moveTo>
                    <a:pt x="203" y="0"/>
                  </a:moveTo>
                  <a:cubicBezTo>
                    <a:pt x="1" y="24"/>
                    <a:pt x="1" y="322"/>
                    <a:pt x="203" y="322"/>
                  </a:cubicBezTo>
                  <a:lnTo>
                    <a:pt x="822" y="322"/>
                  </a:lnTo>
                  <a:cubicBezTo>
                    <a:pt x="1013" y="322"/>
                    <a:pt x="1013" y="0"/>
                    <a:pt x="82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0036;p79">
              <a:extLst>
                <a:ext uri="{FF2B5EF4-FFF2-40B4-BE49-F238E27FC236}">
                  <a16:creationId xmlns:a16="http://schemas.microsoft.com/office/drawing/2014/main" id="{24A88806-67B0-49A2-9C88-8C6F542E582A}"/>
                </a:ext>
              </a:extLst>
            </p:cNvPr>
            <p:cNvSpPr/>
            <p:nvPr/>
          </p:nvSpPr>
          <p:spPr>
            <a:xfrm>
              <a:off x="1020624" y="2562052"/>
              <a:ext cx="32241" cy="9898"/>
            </a:xfrm>
            <a:custGeom>
              <a:avLst/>
              <a:gdLst/>
              <a:ahLst/>
              <a:cxnLst/>
              <a:rect l="l" t="t" r="r" b="b"/>
              <a:pathLst>
                <a:path w="1013" h="311" extrusionOk="0">
                  <a:moveTo>
                    <a:pt x="203" y="1"/>
                  </a:moveTo>
                  <a:cubicBezTo>
                    <a:pt x="1" y="13"/>
                    <a:pt x="1" y="310"/>
                    <a:pt x="203" y="310"/>
                  </a:cubicBezTo>
                  <a:lnTo>
                    <a:pt x="822" y="310"/>
                  </a:lnTo>
                  <a:cubicBezTo>
                    <a:pt x="1013" y="310"/>
                    <a:pt x="1013" y="1"/>
                    <a:pt x="82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 name="Google Shape;10043;p79">
            <a:extLst>
              <a:ext uri="{FF2B5EF4-FFF2-40B4-BE49-F238E27FC236}">
                <a16:creationId xmlns:a16="http://schemas.microsoft.com/office/drawing/2014/main" id="{281B49DA-4DF3-4D68-9241-79BCA0533210}"/>
              </a:ext>
            </a:extLst>
          </p:cNvPr>
          <p:cNvGrpSpPr/>
          <p:nvPr/>
        </p:nvGrpSpPr>
        <p:grpSpPr>
          <a:xfrm>
            <a:off x="5388757" y="2240409"/>
            <a:ext cx="260349" cy="362292"/>
            <a:chOff x="5388757" y="2414659"/>
            <a:chExt cx="260349" cy="362292"/>
          </a:xfrm>
        </p:grpSpPr>
        <p:sp>
          <p:nvSpPr>
            <p:cNvPr id="138" name="Google Shape;10044;p79">
              <a:extLst>
                <a:ext uri="{FF2B5EF4-FFF2-40B4-BE49-F238E27FC236}">
                  <a16:creationId xmlns:a16="http://schemas.microsoft.com/office/drawing/2014/main" id="{7222EC04-CDCC-463E-BAA7-3D1638B17DCA}"/>
                </a:ext>
              </a:extLst>
            </p:cNvPr>
            <p:cNvSpPr/>
            <p:nvPr/>
          </p:nvSpPr>
          <p:spPr>
            <a:xfrm>
              <a:off x="5388757" y="2414659"/>
              <a:ext cx="260349" cy="362292"/>
            </a:xfrm>
            <a:custGeom>
              <a:avLst/>
              <a:gdLst/>
              <a:ahLst/>
              <a:cxnLst/>
              <a:rect l="l" t="t" r="r" b="b"/>
              <a:pathLst>
                <a:path w="8180" h="11383" extrusionOk="0">
                  <a:moveTo>
                    <a:pt x="4096" y="322"/>
                  </a:moveTo>
                  <a:cubicBezTo>
                    <a:pt x="4286" y="322"/>
                    <a:pt x="4465" y="429"/>
                    <a:pt x="4572" y="596"/>
                  </a:cubicBezTo>
                  <a:cubicBezTo>
                    <a:pt x="4608" y="643"/>
                    <a:pt x="4655" y="679"/>
                    <a:pt x="4727" y="679"/>
                  </a:cubicBezTo>
                  <a:lnTo>
                    <a:pt x="5358" y="679"/>
                  </a:lnTo>
                  <a:cubicBezTo>
                    <a:pt x="5465" y="679"/>
                    <a:pt x="5548" y="774"/>
                    <a:pt x="5548" y="881"/>
                  </a:cubicBezTo>
                  <a:lnTo>
                    <a:pt x="5548" y="1429"/>
                  </a:lnTo>
                  <a:lnTo>
                    <a:pt x="2679" y="1429"/>
                  </a:lnTo>
                  <a:lnTo>
                    <a:pt x="2679" y="881"/>
                  </a:lnTo>
                  <a:lnTo>
                    <a:pt x="2643" y="881"/>
                  </a:lnTo>
                  <a:cubicBezTo>
                    <a:pt x="2643" y="774"/>
                    <a:pt x="2727" y="679"/>
                    <a:pt x="2834" y="679"/>
                  </a:cubicBezTo>
                  <a:lnTo>
                    <a:pt x="3465" y="679"/>
                  </a:lnTo>
                  <a:cubicBezTo>
                    <a:pt x="3536" y="679"/>
                    <a:pt x="3584" y="655"/>
                    <a:pt x="3620" y="596"/>
                  </a:cubicBezTo>
                  <a:cubicBezTo>
                    <a:pt x="3727" y="417"/>
                    <a:pt x="3905" y="322"/>
                    <a:pt x="4096" y="322"/>
                  </a:cubicBezTo>
                  <a:close/>
                  <a:moveTo>
                    <a:pt x="7477" y="1036"/>
                  </a:moveTo>
                  <a:cubicBezTo>
                    <a:pt x="7680" y="1036"/>
                    <a:pt x="7846" y="1203"/>
                    <a:pt x="7846" y="1417"/>
                  </a:cubicBezTo>
                  <a:lnTo>
                    <a:pt x="7846" y="10680"/>
                  </a:lnTo>
                  <a:lnTo>
                    <a:pt x="7834" y="10680"/>
                  </a:lnTo>
                  <a:cubicBezTo>
                    <a:pt x="7834" y="10895"/>
                    <a:pt x="7668" y="11061"/>
                    <a:pt x="7465" y="11061"/>
                  </a:cubicBezTo>
                  <a:lnTo>
                    <a:pt x="691" y="11061"/>
                  </a:lnTo>
                  <a:cubicBezTo>
                    <a:pt x="476" y="11061"/>
                    <a:pt x="322" y="10895"/>
                    <a:pt x="322" y="10680"/>
                  </a:cubicBezTo>
                  <a:lnTo>
                    <a:pt x="322" y="1417"/>
                  </a:lnTo>
                  <a:cubicBezTo>
                    <a:pt x="322" y="1203"/>
                    <a:pt x="476" y="1036"/>
                    <a:pt x="691" y="1036"/>
                  </a:cubicBezTo>
                  <a:lnTo>
                    <a:pt x="2310" y="1036"/>
                  </a:lnTo>
                  <a:lnTo>
                    <a:pt x="2310" y="1596"/>
                  </a:lnTo>
                  <a:cubicBezTo>
                    <a:pt x="2310" y="1679"/>
                    <a:pt x="2381" y="1751"/>
                    <a:pt x="2477" y="1751"/>
                  </a:cubicBezTo>
                  <a:lnTo>
                    <a:pt x="5691" y="1751"/>
                  </a:lnTo>
                  <a:cubicBezTo>
                    <a:pt x="5775" y="1751"/>
                    <a:pt x="5846" y="1679"/>
                    <a:pt x="5846" y="1596"/>
                  </a:cubicBezTo>
                  <a:lnTo>
                    <a:pt x="5846" y="1036"/>
                  </a:lnTo>
                  <a:close/>
                  <a:moveTo>
                    <a:pt x="4084" y="0"/>
                  </a:moveTo>
                  <a:cubicBezTo>
                    <a:pt x="3798" y="0"/>
                    <a:pt x="3548" y="131"/>
                    <a:pt x="3381" y="358"/>
                  </a:cubicBezTo>
                  <a:lnTo>
                    <a:pt x="2834" y="358"/>
                  </a:lnTo>
                  <a:cubicBezTo>
                    <a:pt x="2608" y="358"/>
                    <a:pt x="2393" y="500"/>
                    <a:pt x="2346" y="715"/>
                  </a:cubicBezTo>
                  <a:lnTo>
                    <a:pt x="703" y="715"/>
                  </a:lnTo>
                  <a:cubicBezTo>
                    <a:pt x="322" y="715"/>
                    <a:pt x="0" y="1024"/>
                    <a:pt x="0" y="1417"/>
                  </a:cubicBezTo>
                  <a:lnTo>
                    <a:pt x="0" y="10680"/>
                  </a:lnTo>
                  <a:cubicBezTo>
                    <a:pt x="0" y="11073"/>
                    <a:pt x="310" y="11383"/>
                    <a:pt x="703" y="11383"/>
                  </a:cubicBezTo>
                  <a:lnTo>
                    <a:pt x="7477" y="11383"/>
                  </a:lnTo>
                  <a:cubicBezTo>
                    <a:pt x="7858" y="11383"/>
                    <a:pt x="8180" y="11073"/>
                    <a:pt x="8180" y="10680"/>
                  </a:cubicBezTo>
                  <a:lnTo>
                    <a:pt x="8180" y="1417"/>
                  </a:lnTo>
                  <a:cubicBezTo>
                    <a:pt x="8156" y="1024"/>
                    <a:pt x="7846" y="715"/>
                    <a:pt x="7465" y="715"/>
                  </a:cubicBezTo>
                  <a:lnTo>
                    <a:pt x="5822" y="715"/>
                  </a:lnTo>
                  <a:cubicBezTo>
                    <a:pt x="5751" y="500"/>
                    <a:pt x="5560" y="358"/>
                    <a:pt x="5334" y="358"/>
                  </a:cubicBezTo>
                  <a:lnTo>
                    <a:pt x="4786" y="358"/>
                  </a:lnTo>
                  <a:cubicBezTo>
                    <a:pt x="4620" y="131"/>
                    <a:pt x="4346" y="0"/>
                    <a:pt x="408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0045;p79">
              <a:extLst>
                <a:ext uri="{FF2B5EF4-FFF2-40B4-BE49-F238E27FC236}">
                  <a16:creationId xmlns:a16="http://schemas.microsoft.com/office/drawing/2014/main" id="{559A89C8-01EC-4B63-BCAE-A078F87D2C0A}"/>
                </a:ext>
              </a:extLst>
            </p:cNvPr>
            <p:cNvSpPr/>
            <p:nvPr/>
          </p:nvSpPr>
          <p:spPr>
            <a:xfrm>
              <a:off x="5513425" y="2437384"/>
              <a:ext cx="10248" cy="10280"/>
            </a:xfrm>
            <a:custGeom>
              <a:avLst/>
              <a:gdLst/>
              <a:ahLst/>
              <a:cxnLst/>
              <a:rect l="l" t="t" r="r" b="b"/>
              <a:pathLst>
                <a:path w="322" h="323" extrusionOk="0">
                  <a:moveTo>
                    <a:pt x="167" y="1"/>
                  </a:moveTo>
                  <a:cubicBezTo>
                    <a:pt x="72" y="1"/>
                    <a:pt x="0" y="72"/>
                    <a:pt x="0" y="167"/>
                  </a:cubicBezTo>
                  <a:cubicBezTo>
                    <a:pt x="0" y="251"/>
                    <a:pt x="72" y="322"/>
                    <a:pt x="167" y="322"/>
                  </a:cubicBezTo>
                  <a:cubicBezTo>
                    <a:pt x="250" y="322"/>
                    <a:pt x="322" y="251"/>
                    <a:pt x="322" y="167"/>
                  </a:cubicBezTo>
                  <a:cubicBezTo>
                    <a:pt x="322" y="72"/>
                    <a:pt x="250"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0046;p79">
              <a:extLst>
                <a:ext uri="{FF2B5EF4-FFF2-40B4-BE49-F238E27FC236}">
                  <a16:creationId xmlns:a16="http://schemas.microsoft.com/office/drawing/2014/main" id="{AB2A9ED6-58ED-4BB1-B5CA-ACC33438EB58}"/>
                </a:ext>
              </a:extLst>
            </p:cNvPr>
            <p:cNvSpPr/>
            <p:nvPr/>
          </p:nvSpPr>
          <p:spPr>
            <a:xfrm>
              <a:off x="5411100" y="2460140"/>
              <a:ext cx="214517" cy="283106"/>
            </a:xfrm>
            <a:custGeom>
              <a:avLst/>
              <a:gdLst/>
              <a:ahLst/>
              <a:cxnLst/>
              <a:rect l="l" t="t" r="r" b="b"/>
              <a:pathLst>
                <a:path w="6740" h="8895" extrusionOk="0">
                  <a:moveTo>
                    <a:pt x="5692" y="0"/>
                  </a:moveTo>
                  <a:cubicBezTo>
                    <a:pt x="5596" y="0"/>
                    <a:pt x="5525" y="72"/>
                    <a:pt x="5525" y="167"/>
                  </a:cubicBezTo>
                  <a:cubicBezTo>
                    <a:pt x="5525" y="250"/>
                    <a:pt x="5596" y="322"/>
                    <a:pt x="5692" y="322"/>
                  </a:cubicBezTo>
                  <a:lnTo>
                    <a:pt x="6418" y="322"/>
                  </a:lnTo>
                  <a:lnTo>
                    <a:pt x="6418" y="8561"/>
                  </a:lnTo>
                  <a:lnTo>
                    <a:pt x="334" y="8561"/>
                  </a:lnTo>
                  <a:lnTo>
                    <a:pt x="334" y="345"/>
                  </a:lnTo>
                  <a:lnTo>
                    <a:pt x="1060" y="345"/>
                  </a:lnTo>
                  <a:cubicBezTo>
                    <a:pt x="1144" y="345"/>
                    <a:pt x="1227" y="262"/>
                    <a:pt x="1227" y="179"/>
                  </a:cubicBezTo>
                  <a:cubicBezTo>
                    <a:pt x="1227" y="83"/>
                    <a:pt x="1144" y="12"/>
                    <a:pt x="1060" y="12"/>
                  </a:cubicBezTo>
                  <a:lnTo>
                    <a:pt x="167" y="12"/>
                  </a:lnTo>
                  <a:cubicBezTo>
                    <a:pt x="72" y="12"/>
                    <a:pt x="1" y="83"/>
                    <a:pt x="1" y="179"/>
                  </a:cubicBezTo>
                  <a:lnTo>
                    <a:pt x="1" y="8739"/>
                  </a:lnTo>
                  <a:cubicBezTo>
                    <a:pt x="1" y="8823"/>
                    <a:pt x="72" y="8894"/>
                    <a:pt x="167" y="8894"/>
                  </a:cubicBezTo>
                  <a:lnTo>
                    <a:pt x="6585" y="8894"/>
                  </a:lnTo>
                  <a:cubicBezTo>
                    <a:pt x="6668" y="8894"/>
                    <a:pt x="6739" y="8823"/>
                    <a:pt x="6739" y="8739"/>
                  </a:cubicBezTo>
                  <a:lnTo>
                    <a:pt x="6739" y="179"/>
                  </a:lnTo>
                  <a:cubicBezTo>
                    <a:pt x="6739" y="72"/>
                    <a:pt x="6668" y="0"/>
                    <a:pt x="658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0047;p79">
              <a:extLst>
                <a:ext uri="{FF2B5EF4-FFF2-40B4-BE49-F238E27FC236}">
                  <a16:creationId xmlns:a16="http://schemas.microsoft.com/office/drawing/2014/main" id="{DAD77FEB-B880-4E21-AA6D-4A9D8FEBDC24}"/>
                </a:ext>
              </a:extLst>
            </p:cNvPr>
            <p:cNvSpPr/>
            <p:nvPr/>
          </p:nvSpPr>
          <p:spPr>
            <a:xfrm>
              <a:off x="5439904" y="2488562"/>
              <a:ext cx="78837" cy="106495"/>
            </a:xfrm>
            <a:custGeom>
              <a:avLst/>
              <a:gdLst/>
              <a:ahLst/>
              <a:cxnLst/>
              <a:rect l="l" t="t" r="r" b="b"/>
              <a:pathLst>
                <a:path w="2477" h="3346" extrusionOk="0">
                  <a:moveTo>
                    <a:pt x="1405" y="322"/>
                  </a:moveTo>
                  <a:cubicBezTo>
                    <a:pt x="1608" y="322"/>
                    <a:pt x="1774" y="488"/>
                    <a:pt x="1774" y="703"/>
                  </a:cubicBezTo>
                  <a:lnTo>
                    <a:pt x="1774" y="1060"/>
                  </a:lnTo>
                  <a:cubicBezTo>
                    <a:pt x="1774" y="1357"/>
                    <a:pt x="1536" y="1607"/>
                    <a:pt x="1227" y="1607"/>
                  </a:cubicBezTo>
                  <a:cubicBezTo>
                    <a:pt x="929" y="1607"/>
                    <a:pt x="679" y="1357"/>
                    <a:pt x="679" y="1060"/>
                  </a:cubicBezTo>
                  <a:lnTo>
                    <a:pt x="679" y="703"/>
                  </a:lnTo>
                  <a:cubicBezTo>
                    <a:pt x="679" y="488"/>
                    <a:pt x="834" y="322"/>
                    <a:pt x="1048" y="322"/>
                  </a:cubicBezTo>
                  <a:close/>
                  <a:moveTo>
                    <a:pt x="1417" y="1905"/>
                  </a:moveTo>
                  <a:lnTo>
                    <a:pt x="1417" y="2012"/>
                  </a:lnTo>
                  <a:cubicBezTo>
                    <a:pt x="1417" y="2084"/>
                    <a:pt x="1429" y="2143"/>
                    <a:pt x="1465" y="2191"/>
                  </a:cubicBezTo>
                  <a:lnTo>
                    <a:pt x="1239" y="2405"/>
                  </a:lnTo>
                  <a:lnTo>
                    <a:pt x="1215" y="2405"/>
                  </a:lnTo>
                  <a:lnTo>
                    <a:pt x="989" y="2191"/>
                  </a:lnTo>
                  <a:cubicBezTo>
                    <a:pt x="1012" y="2143"/>
                    <a:pt x="1036" y="2084"/>
                    <a:pt x="1036" y="2012"/>
                  </a:cubicBezTo>
                  <a:lnTo>
                    <a:pt x="1036" y="1905"/>
                  </a:lnTo>
                  <a:cubicBezTo>
                    <a:pt x="1096" y="1917"/>
                    <a:pt x="1155" y="1917"/>
                    <a:pt x="1227" y="1917"/>
                  </a:cubicBezTo>
                  <a:cubicBezTo>
                    <a:pt x="1286" y="1917"/>
                    <a:pt x="1358" y="1917"/>
                    <a:pt x="1417" y="1905"/>
                  </a:cubicBezTo>
                  <a:close/>
                  <a:moveTo>
                    <a:pt x="1703" y="2393"/>
                  </a:moveTo>
                  <a:lnTo>
                    <a:pt x="1989" y="2548"/>
                  </a:lnTo>
                  <a:cubicBezTo>
                    <a:pt x="2048" y="2572"/>
                    <a:pt x="2084" y="2643"/>
                    <a:pt x="2084" y="2703"/>
                  </a:cubicBezTo>
                  <a:lnTo>
                    <a:pt x="2084" y="3024"/>
                  </a:lnTo>
                  <a:lnTo>
                    <a:pt x="2120" y="3024"/>
                  </a:lnTo>
                  <a:lnTo>
                    <a:pt x="322" y="3036"/>
                  </a:lnTo>
                  <a:cubicBezTo>
                    <a:pt x="322" y="3036"/>
                    <a:pt x="298" y="3036"/>
                    <a:pt x="298" y="3024"/>
                  </a:cubicBezTo>
                  <a:lnTo>
                    <a:pt x="298" y="2703"/>
                  </a:lnTo>
                  <a:cubicBezTo>
                    <a:pt x="298" y="2631"/>
                    <a:pt x="346" y="2572"/>
                    <a:pt x="405" y="2548"/>
                  </a:cubicBezTo>
                  <a:lnTo>
                    <a:pt x="691" y="2393"/>
                  </a:lnTo>
                  <a:lnTo>
                    <a:pt x="953" y="2667"/>
                  </a:lnTo>
                  <a:cubicBezTo>
                    <a:pt x="1012" y="2715"/>
                    <a:pt x="1108" y="2762"/>
                    <a:pt x="1191" y="2762"/>
                  </a:cubicBezTo>
                  <a:cubicBezTo>
                    <a:pt x="1286" y="2762"/>
                    <a:pt x="1370" y="2738"/>
                    <a:pt x="1429" y="2667"/>
                  </a:cubicBezTo>
                  <a:lnTo>
                    <a:pt x="1703" y="2393"/>
                  </a:lnTo>
                  <a:close/>
                  <a:moveTo>
                    <a:pt x="1048" y="0"/>
                  </a:moveTo>
                  <a:cubicBezTo>
                    <a:pt x="655" y="0"/>
                    <a:pt x="346" y="310"/>
                    <a:pt x="346" y="703"/>
                  </a:cubicBezTo>
                  <a:lnTo>
                    <a:pt x="346" y="1060"/>
                  </a:lnTo>
                  <a:cubicBezTo>
                    <a:pt x="346" y="1334"/>
                    <a:pt x="477" y="1607"/>
                    <a:pt x="703" y="1750"/>
                  </a:cubicBezTo>
                  <a:lnTo>
                    <a:pt x="703" y="2012"/>
                  </a:lnTo>
                  <a:lnTo>
                    <a:pt x="703" y="2024"/>
                  </a:lnTo>
                  <a:lnTo>
                    <a:pt x="286" y="2227"/>
                  </a:lnTo>
                  <a:cubicBezTo>
                    <a:pt x="108" y="2322"/>
                    <a:pt x="0" y="2500"/>
                    <a:pt x="0" y="2691"/>
                  </a:cubicBezTo>
                  <a:lnTo>
                    <a:pt x="0" y="3000"/>
                  </a:lnTo>
                  <a:cubicBezTo>
                    <a:pt x="0" y="3203"/>
                    <a:pt x="155" y="3346"/>
                    <a:pt x="346" y="3346"/>
                  </a:cubicBezTo>
                  <a:lnTo>
                    <a:pt x="2132" y="3346"/>
                  </a:lnTo>
                  <a:cubicBezTo>
                    <a:pt x="2322" y="3346"/>
                    <a:pt x="2477" y="3203"/>
                    <a:pt x="2477" y="3000"/>
                  </a:cubicBezTo>
                  <a:lnTo>
                    <a:pt x="2477" y="2691"/>
                  </a:lnTo>
                  <a:cubicBezTo>
                    <a:pt x="2465" y="2500"/>
                    <a:pt x="2334" y="2322"/>
                    <a:pt x="2167" y="2227"/>
                  </a:cubicBezTo>
                  <a:lnTo>
                    <a:pt x="1751" y="2024"/>
                  </a:lnTo>
                  <a:lnTo>
                    <a:pt x="1751" y="2012"/>
                  </a:lnTo>
                  <a:lnTo>
                    <a:pt x="1751" y="1750"/>
                  </a:lnTo>
                  <a:cubicBezTo>
                    <a:pt x="1965" y="1595"/>
                    <a:pt x="2108" y="1334"/>
                    <a:pt x="2108" y="1060"/>
                  </a:cubicBezTo>
                  <a:lnTo>
                    <a:pt x="2108" y="703"/>
                  </a:lnTo>
                  <a:cubicBezTo>
                    <a:pt x="2108" y="310"/>
                    <a:pt x="1786" y="0"/>
                    <a:pt x="140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0048;p79">
              <a:extLst>
                <a:ext uri="{FF2B5EF4-FFF2-40B4-BE49-F238E27FC236}">
                  <a16:creationId xmlns:a16="http://schemas.microsoft.com/office/drawing/2014/main" id="{E3BDBE2B-0E66-4054-8B2E-74155F1F57E6}"/>
                </a:ext>
              </a:extLst>
            </p:cNvPr>
            <p:cNvSpPr/>
            <p:nvPr/>
          </p:nvSpPr>
          <p:spPr>
            <a:xfrm>
              <a:off x="5530103" y="2494228"/>
              <a:ext cx="67856" cy="33005"/>
            </a:xfrm>
            <a:custGeom>
              <a:avLst/>
              <a:gdLst/>
              <a:ahLst/>
              <a:cxnLst/>
              <a:rect l="l" t="t" r="r" b="b"/>
              <a:pathLst>
                <a:path w="2132" h="1037" extrusionOk="0">
                  <a:moveTo>
                    <a:pt x="1786" y="346"/>
                  </a:moveTo>
                  <a:lnTo>
                    <a:pt x="1786" y="715"/>
                  </a:lnTo>
                  <a:lnTo>
                    <a:pt x="345" y="715"/>
                  </a:lnTo>
                  <a:lnTo>
                    <a:pt x="345" y="346"/>
                  </a:lnTo>
                  <a:close/>
                  <a:moveTo>
                    <a:pt x="167" y="1"/>
                  </a:moveTo>
                  <a:cubicBezTo>
                    <a:pt x="72" y="1"/>
                    <a:pt x="0" y="72"/>
                    <a:pt x="0" y="167"/>
                  </a:cubicBezTo>
                  <a:lnTo>
                    <a:pt x="0" y="882"/>
                  </a:lnTo>
                  <a:cubicBezTo>
                    <a:pt x="0" y="965"/>
                    <a:pt x="72" y="1036"/>
                    <a:pt x="167" y="1036"/>
                  </a:cubicBezTo>
                  <a:lnTo>
                    <a:pt x="1953" y="1036"/>
                  </a:lnTo>
                  <a:cubicBezTo>
                    <a:pt x="2036" y="1036"/>
                    <a:pt x="2107" y="965"/>
                    <a:pt x="2107" y="882"/>
                  </a:cubicBezTo>
                  <a:lnTo>
                    <a:pt x="2107" y="167"/>
                  </a:lnTo>
                  <a:cubicBezTo>
                    <a:pt x="2131" y="72"/>
                    <a:pt x="2048" y="1"/>
                    <a:pt x="195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0049;p79">
              <a:extLst>
                <a:ext uri="{FF2B5EF4-FFF2-40B4-BE49-F238E27FC236}">
                  <a16:creationId xmlns:a16="http://schemas.microsoft.com/office/drawing/2014/main" id="{CCAF9DAC-3DBE-4BDD-AB05-9DA8FC371A21}"/>
                </a:ext>
              </a:extLst>
            </p:cNvPr>
            <p:cNvSpPr/>
            <p:nvPr/>
          </p:nvSpPr>
          <p:spPr>
            <a:xfrm>
              <a:off x="5530103" y="2539709"/>
              <a:ext cx="67092" cy="10248"/>
            </a:xfrm>
            <a:custGeom>
              <a:avLst/>
              <a:gdLst/>
              <a:ahLst/>
              <a:cxnLst/>
              <a:rect l="l" t="t" r="r" b="b"/>
              <a:pathLst>
                <a:path w="2108" h="322" extrusionOk="0">
                  <a:moveTo>
                    <a:pt x="167" y="0"/>
                  </a:moveTo>
                  <a:cubicBezTo>
                    <a:pt x="72" y="0"/>
                    <a:pt x="0" y="72"/>
                    <a:pt x="0" y="167"/>
                  </a:cubicBezTo>
                  <a:cubicBezTo>
                    <a:pt x="0" y="250"/>
                    <a:pt x="72" y="322"/>
                    <a:pt x="167" y="322"/>
                  </a:cubicBezTo>
                  <a:lnTo>
                    <a:pt x="1953" y="322"/>
                  </a:lnTo>
                  <a:cubicBezTo>
                    <a:pt x="2036" y="322"/>
                    <a:pt x="2107" y="250"/>
                    <a:pt x="2107" y="167"/>
                  </a:cubicBezTo>
                  <a:cubicBezTo>
                    <a:pt x="2107" y="72"/>
                    <a:pt x="2048" y="0"/>
                    <a:pt x="195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0050;p79">
              <a:extLst>
                <a:ext uri="{FF2B5EF4-FFF2-40B4-BE49-F238E27FC236}">
                  <a16:creationId xmlns:a16="http://schemas.microsoft.com/office/drawing/2014/main" id="{1A304A6E-4C29-4040-B84E-6584B57054CC}"/>
                </a:ext>
              </a:extLst>
            </p:cNvPr>
            <p:cNvSpPr/>
            <p:nvPr/>
          </p:nvSpPr>
          <p:spPr>
            <a:xfrm>
              <a:off x="5530103" y="2562434"/>
              <a:ext cx="32973" cy="10280"/>
            </a:xfrm>
            <a:custGeom>
              <a:avLst/>
              <a:gdLst/>
              <a:ahLst/>
              <a:cxnLst/>
              <a:rect l="l" t="t" r="r" b="b"/>
              <a:pathLst>
                <a:path w="1036" h="323" extrusionOk="0">
                  <a:moveTo>
                    <a:pt x="167" y="1"/>
                  </a:moveTo>
                  <a:cubicBezTo>
                    <a:pt x="72" y="1"/>
                    <a:pt x="0" y="72"/>
                    <a:pt x="0" y="167"/>
                  </a:cubicBezTo>
                  <a:cubicBezTo>
                    <a:pt x="0" y="251"/>
                    <a:pt x="72" y="322"/>
                    <a:pt x="167" y="322"/>
                  </a:cubicBezTo>
                  <a:lnTo>
                    <a:pt x="881" y="322"/>
                  </a:lnTo>
                  <a:cubicBezTo>
                    <a:pt x="964" y="322"/>
                    <a:pt x="1036" y="251"/>
                    <a:pt x="1036" y="167"/>
                  </a:cubicBezTo>
                  <a:cubicBezTo>
                    <a:pt x="1036" y="72"/>
                    <a:pt x="976" y="1"/>
                    <a:pt x="88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0051;p79">
              <a:extLst>
                <a:ext uri="{FF2B5EF4-FFF2-40B4-BE49-F238E27FC236}">
                  <a16:creationId xmlns:a16="http://schemas.microsoft.com/office/drawing/2014/main" id="{71CF37C6-7E7A-4402-A06D-B611FFCE9689}"/>
                </a:ext>
              </a:extLst>
            </p:cNvPr>
            <p:cNvSpPr/>
            <p:nvPr/>
          </p:nvSpPr>
          <p:spPr>
            <a:xfrm>
              <a:off x="5439522" y="2607534"/>
              <a:ext cx="158437" cy="10280"/>
            </a:xfrm>
            <a:custGeom>
              <a:avLst/>
              <a:gdLst/>
              <a:ahLst/>
              <a:cxnLst/>
              <a:rect l="l" t="t" r="r" b="b"/>
              <a:pathLst>
                <a:path w="4978" h="323" extrusionOk="0">
                  <a:moveTo>
                    <a:pt x="167" y="1"/>
                  </a:moveTo>
                  <a:cubicBezTo>
                    <a:pt x="72" y="1"/>
                    <a:pt x="0" y="72"/>
                    <a:pt x="0" y="155"/>
                  </a:cubicBezTo>
                  <a:cubicBezTo>
                    <a:pt x="0" y="251"/>
                    <a:pt x="72" y="322"/>
                    <a:pt x="167" y="322"/>
                  </a:cubicBezTo>
                  <a:lnTo>
                    <a:pt x="4799" y="322"/>
                  </a:lnTo>
                  <a:cubicBezTo>
                    <a:pt x="4882" y="322"/>
                    <a:pt x="4953" y="251"/>
                    <a:pt x="4953" y="155"/>
                  </a:cubicBezTo>
                  <a:cubicBezTo>
                    <a:pt x="4977" y="72"/>
                    <a:pt x="4894" y="1"/>
                    <a:pt x="479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0052;p79">
              <a:extLst>
                <a:ext uri="{FF2B5EF4-FFF2-40B4-BE49-F238E27FC236}">
                  <a16:creationId xmlns:a16="http://schemas.microsoft.com/office/drawing/2014/main" id="{A96086A6-988D-4FAE-9654-4F2E571DC3EA}"/>
                </a:ext>
              </a:extLst>
            </p:cNvPr>
            <p:cNvSpPr/>
            <p:nvPr/>
          </p:nvSpPr>
          <p:spPr>
            <a:xfrm>
              <a:off x="5439522" y="2630258"/>
              <a:ext cx="22025" cy="10280"/>
            </a:xfrm>
            <a:custGeom>
              <a:avLst/>
              <a:gdLst/>
              <a:ahLst/>
              <a:cxnLst/>
              <a:rect l="l" t="t" r="r" b="b"/>
              <a:pathLst>
                <a:path w="692" h="323" extrusionOk="0">
                  <a:moveTo>
                    <a:pt x="167" y="1"/>
                  </a:moveTo>
                  <a:cubicBezTo>
                    <a:pt x="72" y="1"/>
                    <a:pt x="0" y="72"/>
                    <a:pt x="0" y="156"/>
                  </a:cubicBezTo>
                  <a:cubicBezTo>
                    <a:pt x="0" y="251"/>
                    <a:pt x="72" y="322"/>
                    <a:pt x="167" y="322"/>
                  </a:cubicBezTo>
                  <a:lnTo>
                    <a:pt x="524" y="322"/>
                  </a:lnTo>
                  <a:cubicBezTo>
                    <a:pt x="608" y="322"/>
                    <a:pt x="679" y="251"/>
                    <a:pt x="679" y="156"/>
                  </a:cubicBezTo>
                  <a:cubicBezTo>
                    <a:pt x="691" y="72"/>
                    <a:pt x="608" y="1"/>
                    <a:pt x="52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0053;p79">
              <a:extLst>
                <a:ext uri="{FF2B5EF4-FFF2-40B4-BE49-F238E27FC236}">
                  <a16:creationId xmlns:a16="http://schemas.microsoft.com/office/drawing/2014/main" id="{D61449FD-65C6-4099-828B-8185C4F62EE4}"/>
                </a:ext>
              </a:extLst>
            </p:cNvPr>
            <p:cNvSpPr/>
            <p:nvPr/>
          </p:nvSpPr>
          <p:spPr>
            <a:xfrm>
              <a:off x="5439522" y="2698497"/>
              <a:ext cx="22025" cy="10248"/>
            </a:xfrm>
            <a:custGeom>
              <a:avLst/>
              <a:gdLst/>
              <a:ahLst/>
              <a:cxnLst/>
              <a:rect l="l" t="t" r="r" b="b"/>
              <a:pathLst>
                <a:path w="692" h="322" extrusionOk="0">
                  <a:moveTo>
                    <a:pt x="167" y="0"/>
                  </a:moveTo>
                  <a:cubicBezTo>
                    <a:pt x="72" y="0"/>
                    <a:pt x="0" y="72"/>
                    <a:pt x="0" y="155"/>
                  </a:cubicBezTo>
                  <a:cubicBezTo>
                    <a:pt x="0" y="250"/>
                    <a:pt x="72" y="322"/>
                    <a:pt x="167" y="322"/>
                  </a:cubicBezTo>
                  <a:lnTo>
                    <a:pt x="524" y="322"/>
                  </a:lnTo>
                  <a:cubicBezTo>
                    <a:pt x="608" y="322"/>
                    <a:pt x="679" y="250"/>
                    <a:pt x="679" y="155"/>
                  </a:cubicBezTo>
                  <a:cubicBezTo>
                    <a:pt x="691" y="72"/>
                    <a:pt x="608" y="0"/>
                    <a:pt x="52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0054;p79">
              <a:extLst>
                <a:ext uri="{FF2B5EF4-FFF2-40B4-BE49-F238E27FC236}">
                  <a16:creationId xmlns:a16="http://schemas.microsoft.com/office/drawing/2014/main" id="{F0C8514F-1DAA-440C-AAEC-B2A2383A9B77}"/>
                </a:ext>
              </a:extLst>
            </p:cNvPr>
            <p:cNvSpPr/>
            <p:nvPr/>
          </p:nvSpPr>
          <p:spPr>
            <a:xfrm>
              <a:off x="5439522" y="2675740"/>
              <a:ext cx="22025" cy="10280"/>
            </a:xfrm>
            <a:custGeom>
              <a:avLst/>
              <a:gdLst/>
              <a:ahLst/>
              <a:cxnLst/>
              <a:rect l="l" t="t" r="r" b="b"/>
              <a:pathLst>
                <a:path w="692" h="323" extrusionOk="0">
                  <a:moveTo>
                    <a:pt x="167" y="1"/>
                  </a:moveTo>
                  <a:cubicBezTo>
                    <a:pt x="72" y="1"/>
                    <a:pt x="0" y="72"/>
                    <a:pt x="0" y="156"/>
                  </a:cubicBezTo>
                  <a:cubicBezTo>
                    <a:pt x="0" y="251"/>
                    <a:pt x="72" y="322"/>
                    <a:pt x="167" y="322"/>
                  </a:cubicBezTo>
                  <a:lnTo>
                    <a:pt x="524" y="322"/>
                  </a:lnTo>
                  <a:cubicBezTo>
                    <a:pt x="608" y="322"/>
                    <a:pt x="679" y="251"/>
                    <a:pt x="679" y="156"/>
                  </a:cubicBezTo>
                  <a:cubicBezTo>
                    <a:pt x="691" y="72"/>
                    <a:pt x="608" y="1"/>
                    <a:pt x="52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0055;p79">
              <a:extLst>
                <a:ext uri="{FF2B5EF4-FFF2-40B4-BE49-F238E27FC236}">
                  <a16:creationId xmlns:a16="http://schemas.microsoft.com/office/drawing/2014/main" id="{4B242117-2D7C-4425-85A5-34B80941EF5F}"/>
                </a:ext>
              </a:extLst>
            </p:cNvPr>
            <p:cNvSpPr/>
            <p:nvPr/>
          </p:nvSpPr>
          <p:spPr>
            <a:xfrm>
              <a:off x="5439522" y="2653015"/>
              <a:ext cx="22025" cy="10248"/>
            </a:xfrm>
            <a:custGeom>
              <a:avLst/>
              <a:gdLst/>
              <a:ahLst/>
              <a:cxnLst/>
              <a:rect l="l" t="t" r="r" b="b"/>
              <a:pathLst>
                <a:path w="692" h="322" extrusionOk="0">
                  <a:moveTo>
                    <a:pt x="167" y="0"/>
                  </a:moveTo>
                  <a:cubicBezTo>
                    <a:pt x="72" y="0"/>
                    <a:pt x="0" y="72"/>
                    <a:pt x="0" y="155"/>
                  </a:cubicBezTo>
                  <a:cubicBezTo>
                    <a:pt x="0" y="250"/>
                    <a:pt x="72" y="322"/>
                    <a:pt x="167" y="322"/>
                  </a:cubicBezTo>
                  <a:lnTo>
                    <a:pt x="524" y="322"/>
                  </a:lnTo>
                  <a:cubicBezTo>
                    <a:pt x="608" y="322"/>
                    <a:pt x="679" y="250"/>
                    <a:pt x="679" y="155"/>
                  </a:cubicBezTo>
                  <a:cubicBezTo>
                    <a:pt x="691" y="72"/>
                    <a:pt x="608" y="0"/>
                    <a:pt x="52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0056;p79">
              <a:extLst>
                <a:ext uri="{FF2B5EF4-FFF2-40B4-BE49-F238E27FC236}">
                  <a16:creationId xmlns:a16="http://schemas.microsoft.com/office/drawing/2014/main" id="{41CDC467-192D-4BDF-AA65-37BD4E37FBEE}"/>
                </a:ext>
              </a:extLst>
            </p:cNvPr>
            <p:cNvSpPr/>
            <p:nvPr/>
          </p:nvSpPr>
          <p:spPr>
            <a:xfrm>
              <a:off x="5473641" y="2630258"/>
              <a:ext cx="44718" cy="10280"/>
            </a:xfrm>
            <a:custGeom>
              <a:avLst/>
              <a:gdLst/>
              <a:ahLst/>
              <a:cxnLst/>
              <a:rect l="l" t="t" r="r" b="b"/>
              <a:pathLst>
                <a:path w="1405" h="323" extrusionOk="0">
                  <a:moveTo>
                    <a:pt x="167" y="1"/>
                  </a:moveTo>
                  <a:cubicBezTo>
                    <a:pt x="71" y="1"/>
                    <a:pt x="0" y="72"/>
                    <a:pt x="0" y="156"/>
                  </a:cubicBezTo>
                  <a:cubicBezTo>
                    <a:pt x="0" y="251"/>
                    <a:pt x="71" y="322"/>
                    <a:pt x="167" y="322"/>
                  </a:cubicBezTo>
                  <a:lnTo>
                    <a:pt x="1238" y="322"/>
                  </a:lnTo>
                  <a:cubicBezTo>
                    <a:pt x="1322" y="322"/>
                    <a:pt x="1393" y="251"/>
                    <a:pt x="1393" y="156"/>
                  </a:cubicBezTo>
                  <a:cubicBezTo>
                    <a:pt x="1405" y="72"/>
                    <a:pt x="1322" y="1"/>
                    <a:pt x="123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0057;p79">
              <a:extLst>
                <a:ext uri="{FF2B5EF4-FFF2-40B4-BE49-F238E27FC236}">
                  <a16:creationId xmlns:a16="http://schemas.microsoft.com/office/drawing/2014/main" id="{AA6C916D-B5C2-462E-8B18-213C65AE8CBE}"/>
                </a:ext>
              </a:extLst>
            </p:cNvPr>
            <p:cNvSpPr/>
            <p:nvPr/>
          </p:nvSpPr>
          <p:spPr>
            <a:xfrm>
              <a:off x="5473641" y="2698497"/>
              <a:ext cx="67474" cy="10248"/>
            </a:xfrm>
            <a:custGeom>
              <a:avLst/>
              <a:gdLst/>
              <a:ahLst/>
              <a:cxnLst/>
              <a:rect l="l" t="t" r="r" b="b"/>
              <a:pathLst>
                <a:path w="2120" h="322" extrusionOk="0">
                  <a:moveTo>
                    <a:pt x="167" y="0"/>
                  </a:moveTo>
                  <a:cubicBezTo>
                    <a:pt x="71" y="0"/>
                    <a:pt x="0" y="72"/>
                    <a:pt x="0" y="155"/>
                  </a:cubicBezTo>
                  <a:cubicBezTo>
                    <a:pt x="0" y="250"/>
                    <a:pt x="71" y="322"/>
                    <a:pt x="167" y="322"/>
                  </a:cubicBezTo>
                  <a:lnTo>
                    <a:pt x="1953" y="322"/>
                  </a:lnTo>
                  <a:cubicBezTo>
                    <a:pt x="2036" y="322"/>
                    <a:pt x="2107" y="250"/>
                    <a:pt x="2107" y="155"/>
                  </a:cubicBezTo>
                  <a:cubicBezTo>
                    <a:pt x="2119" y="72"/>
                    <a:pt x="2036" y="0"/>
                    <a:pt x="195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0058;p79">
              <a:extLst>
                <a:ext uri="{FF2B5EF4-FFF2-40B4-BE49-F238E27FC236}">
                  <a16:creationId xmlns:a16="http://schemas.microsoft.com/office/drawing/2014/main" id="{29CCA82C-FDF3-467D-8B82-94D963AB2857}"/>
                </a:ext>
              </a:extLst>
            </p:cNvPr>
            <p:cNvSpPr/>
            <p:nvPr/>
          </p:nvSpPr>
          <p:spPr>
            <a:xfrm>
              <a:off x="5473641" y="2675740"/>
              <a:ext cx="44718" cy="10280"/>
            </a:xfrm>
            <a:custGeom>
              <a:avLst/>
              <a:gdLst/>
              <a:ahLst/>
              <a:cxnLst/>
              <a:rect l="l" t="t" r="r" b="b"/>
              <a:pathLst>
                <a:path w="1405" h="323" extrusionOk="0">
                  <a:moveTo>
                    <a:pt x="167" y="1"/>
                  </a:moveTo>
                  <a:cubicBezTo>
                    <a:pt x="71" y="1"/>
                    <a:pt x="0" y="72"/>
                    <a:pt x="0" y="156"/>
                  </a:cubicBezTo>
                  <a:cubicBezTo>
                    <a:pt x="0" y="251"/>
                    <a:pt x="71" y="322"/>
                    <a:pt x="167" y="322"/>
                  </a:cubicBezTo>
                  <a:lnTo>
                    <a:pt x="1238" y="322"/>
                  </a:lnTo>
                  <a:cubicBezTo>
                    <a:pt x="1322" y="322"/>
                    <a:pt x="1393" y="251"/>
                    <a:pt x="1393" y="156"/>
                  </a:cubicBezTo>
                  <a:cubicBezTo>
                    <a:pt x="1405" y="72"/>
                    <a:pt x="1322" y="1"/>
                    <a:pt x="123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0059;p79">
              <a:extLst>
                <a:ext uri="{FF2B5EF4-FFF2-40B4-BE49-F238E27FC236}">
                  <a16:creationId xmlns:a16="http://schemas.microsoft.com/office/drawing/2014/main" id="{8329D97A-904C-4F5B-9708-3F67667E3883}"/>
                </a:ext>
              </a:extLst>
            </p:cNvPr>
            <p:cNvSpPr/>
            <p:nvPr/>
          </p:nvSpPr>
          <p:spPr>
            <a:xfrm>
              <a:off x="5473641" y="2653015"/>
              <a:ext cx="67474" cy="10248"/>
            </a:xfrm>
            <a:custGeom>
              <a:avLst/>
              <a:gdLst/>
              <a:ahLst/>
              <a:cxnLst/>
              <a:rect l="l" t="t" r="r" b="b"/>
              <a:pathLst>
                <a:path w="2120" h="322" extrusionOk="0">
                  <a:moveTo>
                    <a:pt x="167" y="0"/>
                  </a:moveTo>
                  <a:cubicBezTo>
                    <a:pt x="71" y="0"/>
                    <a:pt x="0" y="72"/>
                    <a:pt x="0" y="155"/>
                  </a:cubicBezTo>
                  <a:cubicBezTo>
                    <a:pt x="0" y="250"/>
                    <a:pt x="71" y="322"/>
                    <a:pt x="167" y="322"/>
                  </a:cubicBezTo>
                  <a:lnTo>
                    <a:pt x="1953" y="322"/>
                  </a:lnTo>
                  <a:cubicBezTo>
                    <a:pt x="2036" y="322"/>
                    <a:pt x="2107" y="250"/>
                    <a:pt x="2107" y="155"/>
                  </a:cubicBezTo>
                  <a:cubicBezTo>
                    <a:pt x="2119" y="72"/>
                    <a:pt x="2036" y="0"/>
                    <a:pt x="195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0060;p79">
              <a:extLst>
                <a:ext uri="{FF2B5EF4-FFF2-40B4-BE49-F238E27FC236}">
                  <a16:creationId xmlns:a16="http://schemas.microsoft.com/office/drawing/2014/main" id="{7D282110-FF80-4B3F-BB65-1418C7BF7BA5}"/>
                </a:ext>
              </a:extLst>
            </p:cNvPr>
            <p:cNvSpPr/>
            <p:nvPr/>
          </p:nvSpPr>
          <p:spPr>
            <a:xfrm>
              <a:off x="5558525" y="2653015"/>
              <a:ext cx="39434" cy="10248"/>
            </a:xfrm>
            <a:custGeom>
              <a:avLst/>
              <a:gdLst/>
              <a:ahLst/>
              <a:cxnLst/>
              <a:rect l="l" t="t" r="r" b="b"/>
              <a:pathLst>
                <a:path w="1239" h="322" extrusionOk="0">
                  <a:moveTo>
                    <a:pt x="167" y="0"/>
                  </a:moveTo>
                  <a:cubicBezTo>
                    <a:pt x="71" y="0"/>
                    <a:pt x="0" y="72"/>
                    <a:pt x="0" y="155"/>
                  </a:cubicBezTo>
                  <a:cubicBezTo>
                    <a:pt x="0" y="250"/>
                    <a:pt x="71" y="322"/>
                    <a:pt x="167" y="322"/>
                  </a:cubicBezTo>
                  <a:lnTo>
                    <a:pt x="1060" y="322"/>
                  </a:lnTo>
                  <a:cubicBezTo>
                    <a:pt x="1143" y="322"/>
                    <a:pt x="1214" y="250"/>
                    <a:pt x="1214" y="155"/>
                  </a:cubicBezTo>
                  <a:cubicBezTo>
                    <a:pt x="1238" y="72"/>
                    <a:pt x="1155" y="0"/>
                    <a:pt x="106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0061;p79">
              <a:extLst>
                <a:ext uri="{FF2B5EF4-FFF2-40B4-BE49-F238E27FC236}">
                  <a16:creationId xmlns:a16="http://schemas.microsoft.com/office/drawing/2014/main" id="{7BDBF294-291F-4611-9A83-CCED4656C1CB}"/>
                </a:ext>
              </a:extLst>
            </p:cNvPr>
            <p:cNvSpPr/>
            <p:nvPr/>
          </p:nvSpPr>
          <p:spPr>
            <a:xfrm>
              <a:off x="5558525" y="2630258"/>
              <a:ext cx="39434" cy="10280"/>
            </a:xfrm>
            <a:custGeom>
              <a:avLst/>
              <a:gdLst/>
              <a:ahLst/>
              <a:cxnLst/>
              <a:rect l="l" t="t" r="r" b="b"/>
              <a:pathLst>
                <a:path w="1239" h="323" extrusionOk="0">
                  <a:moveTo>
                    <a:pt x="167" y="1"/>
                  </a:moveTo>
                  <a:cubicBezTo>
                    <a:pt x="71" y="1"/>
                    <a:pt x="0" y="72"/>
                    <a:pt x="0" y="156"/>
                  </a:cubicBezTo>
                  <a:cubicBezTo>
                    <a:pt x="0" y="251"/>
                    <a:pt x="71" y="322"/>
                    <a:pt x="167" y="322"/>
                  </a:cubicBezTo>
                  <a:lnTo>
                    <a:pt x="1060" y="322"/>
                  </a:lnTo>
                  <a:cubicBezTo>
                    <a:pt x="1143" y="322"/>
                    <a:pt x="1214" y="251"/>
                    <a:pt x="1214" y="156"/>
                  </a:cubicBezTo>
                  <a:cubicBezTo>
                    <a:pt x="1238" y="72"/>
                    <a:pt x="1155" y="1"/>
                    <a:pt x="106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0062;p79">
              <a:extLst>
                <a:ext uri="{FF2B5EF4-FFF2-40B4-BE49-F238E27FC236}">
                  <a16:creationId xmlns:a16="http://schemas.microsoft.com/office/drawing/2014/main" id="{D21FB01F-3B9D-4FE9-A04C-7BA143C399BE}"/>
                </a:ext>
              </a:extLst>
            </p:cNvPr>
            <p:cNvSpPr/>
            <p:nvPr/>
          </p:nvSpPr>
          <p:spPr>
            <a:xfrm>
              <a:off x="5558525" y="2675740"/>
              <a:ext cx="39434" cy="10280"/>
            </a:xfrm>
            <a:custGeom>
              <a:avLst/>
              <a:gdLst/>
              <a:ahLst/>
              <a:cxnLst/>
              <a:rect l="l" t="t" r="r" b="b"/>
              <a:pathLst>
                <a:path w="1239" h="323" extrusionOk="0">
                  <a:moveTo>
                    <a:pt x="167" y="1"/>
                  </a:moveTo>
                  <a:cubicBezTo>
                    <a:pt x="71" y="1"/>
                    <a:pt x="0" y="72"/>
                    <a:pt x="0" y="156"/>
                  </a:cubicBezTo>
                  <a:cubicBezTo>
                    <a:pt x="0" y="251"/>
                    <a:pt x="71" y="322"/>
                    <a:pt x="167" y="322"/>
                  </a:cubicBezTo>
                  <a:lnTo>
                    <a:pt x="1060" y="322"/>
                  </a:lnTo>
                  <a:cubicBezTo>
                    <a:pt x="1143" y="322"/>
                    <a:pt x="1214" y="251"/>
                    <a:pt x="1214" y="156"/>
                  </a:cubicBezTo>
                  <a:cubicBezTo>
                    <a:pt x="1238" y="72"/>
                    <a:pt x="1155" y="1"/>
                    <a:pt x="106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0063;p79">
              <a:extLst>
                <a:ext uri="{FF2B5EF4-FFF2-40B4-BE49-F238E27FC236}">
                  <a16:creationId xmlns:a16="http://schemas.microsoft.com/office/drawing/2014/main" id="{1846F95F-21CD-46CF-979D-60325AE359E9}"/>
                </a:ext>
              </a:extLst>
            </p:cNvPr>
            <p:cNvSpPr/>
            <p:nvPr/>
          </p:nvSpPr>
          <p:spPr>
            <a:xfrm>
              <a:off x="5558525" y="2698497"/>
              <a:ext cx="39434" cy="10248"/>
            </a:xfrm>
            <a:custGeom>
              <a:avLst/>
              <a:gdLst/>
              <a:ahLst/>
              <a:cxnLst/>
              <a:rect l="l" t="t" r="r" b="b"/>
              <a:pathLst>
                <a:path w="1239" h="322" extrusionOk="0">
                  <a:moveTo>
                    <a:pt x="167" y="0"/>
                  </a:moveTo>
                  <a:cubicBezTo>
                    <a:pt x="71" y="0"/>
                    <a:pt x="0" y="72"/>
                    <a:pt x="0" y="155"/>
                  </a:cubicBezTo>
                  <a:cubicBezTo>
                    <a:pt x="0" y="250"/>
                    <a:pt x="71" y="322"/>
                    <a:pt x="167" y="322"/>
                  </a:cubicBezTo>
                  <a:lnTo>
                    <a:pt x="1060" y="322"/>
                  </a:lnTo>
                  <a:cubicBezTo>
                    <a:pt x="1143" y="322"/>
                    <a:pt x="1214" y="250"/>
                    <a:pt x="1214" y="155"/>
                  </a:cubicBezTo>
                  <a:cubicBezTo>
                    <a:pt x="1238" y="72"/>
                    <a:pt x="1155" y="0"/>
                    <a:pt x="106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8" name="Google Shape;10161;p79">
            <a:extLst>
              <a:ext uri="{FF2B5EF4-FFF2-40B4-BE49-F238E27FC236}">
                <a16:creationId xmlns:a16="http://schemas.microsoft.com/office/drawing/2014/main" id="{CE3D7B27-4125-4C2D-B1EC-050D55542FA9}"/>
              </a:ext>
            </a:extLst>
          </p:cNvPr>
          <p:cNvGrpSpPr/>
          <p:nvPr/>
        </p:nvGrpSpPr>
        <p:grpSpPr>
          <a:xfrm>
            <a:off x="4891198" y="2750858"/>
            <a:ext cx="334634" cy="334634"/>
            <a:chOff x="4891198" y="2925108"/>
            <a:chExt cx="334634" cy="334634"/>
          </a:xfrm>
        </p:grpSpPr>
        <p:sp>
          <p:nvSpPr>
            <p:cNvPr id="159" name="Google Shape;10162;p79">
              <a:extLst>
                <a:ext uri="{FF2B5EF4-FFF2-40B4-BE49-F238E27FC236}">
                  <a16:creationId xmlns:a16="http://schemas.microsoft.com/office/drawing/2014/main" id="{D90BB4AC-7CFF-47EC-8260-E72DFF61C86B}"/>
                </a:ext>
              </a:extLst>
            </p:cNvPr>
            <p:cNvSpPr/>
            <p:nvPr/>
          </p:nvSpPr>
          <p:spPr>
            <a:xfrm>
              <a:off x="5001830" y="2925108"/>
              <a:ext cx="113338" cy="150831"/>
            </a:xfrm>
            <a:custGeom>
              <a:avLst/>
              <a:gdLst/>
              <a:ahLst/>
              <a:cxnLst/>
              <a:rect l="l" t="t" r="r" b="b"/>
              <a:pathLst>
                <a:path w="3561" h="4739" extrusionOk="0">
                  <a:moveTo>
                    <a:pt x="1822" y="333"/>
                  </a:moveTo>
                  <a:cubicBezTo>
                    <a:pt x="2251" y="333"/>
                    <a:pt x="2596" y="691"/>
                    <a:pt x="2596" y="1107"/>
                  </a:cubicBezTo>
                  <a:lnTo>
                    <a:pt x="2596" y="1214"/>
                  </a:lnTo>
                  <a:lnTo>
                    <a:pt x="2573" y="1214"/>
                  </a:lnTo>
                  <a:cubicBezTo>
                    <a:pt x="2358" y="1155"/>
                    <a:pt x="2275" y="857"/>
                    <a:pt x="2263" y="857"/>
                  </a:cubicBezTo>
                  <a:cubicBezTo>
                    <a:pt x="2251" y="798"/>
                    <a:pt x="2203" y="738"/>
                    <a:pt x="2132" y="738"/>
                  </a:cubicBezTo>
                  <a:cubicBezTo>
                    <a:pt x="2119" y="733"/>
                    <a:pt x="2105" y="731"/>
                    <a:pt x="2092" y="731"/>
                  </a:cubicBezTo>
                  <a:cubicBezTo>
                    <a:pt x="2043" y="731"/>
                    <a:pt x="1993" y="761"/>
                    <a:pt x="1965" y="798"/>
                  </a:cubicBezTo>
                  <a:cubicBezTo>
                    <a:pt x="1668" y="1214"/>
                    <a:pt x="1001" y="1214"/>
                    <a:pt x="1001" y="1214"/>
                  </a:cubicBezTo>
                  <a:lnTo>
                    <a:pt x="953" y="1214"/>
                  </a:lnTo>
                  <a:lnTo>
                    <a:pt x="965" y="1107"/>
                  </a:lnTo>
                  <a:cubicBezTo>
                    <a:pt x="965" y="679"/>
                    <a:pt x="1322" y="333"/>
                    <a:pt x="1739" y="333"/>
                  </a:cubicBezTo>
                  <a:close/>
                  <a:moveTo>
                    <a:pt x="2739" y="1655"/>
                  </a:moveTo>
                  <a:cubicBezTo>
                    <a:pt x="2775" y="1691"/>
                    <a:pt x="2775" y="1715"/>
                    <a:pt x="2775" y="1750"/>
                  </a:cubicBezTo>
                  <a:cubicBezTo>
                    <a:pt x="2775" y="1786"/>
                    <a:pt x="2751" y="1834"/>
                    <a:pt x="2703" y="1845"/>
                  </a:cubicBezTo>
                  <a:lnTo>
                    <a:pt x="2703" y="1655"/>
                  </a:lnTo>
                  <a:close/>
                  <a:moveTo>
                    <a:pt x="846" y="1667"/>
                  </a:moveTo>
                  <a:lnTo>
                    <a:pt x="846" y="1881"/>
                  </a:lnTo>
                  <a:cubicBezTo>
                    <a:pt x="822" y="1845"/>
                    <a:pt x="787" y="1822"/>
                    <a:pt x="787" y="1762"/>
                  </a:cubicBezTo>
                  <a:cubicBezTo>
                    <a:pt x="787" y="1715"/>
                    <a:pt x="810" y="1691"/>
                    <a:pt x="822" y="1667"/>
                  </a:cubicBezTo>
                  <a:close/>
                  <a:moveTo>
                    <a:pt x="2084" y="1179"/>
                  </a:moveTo>
                  <a:cubicBezTo>
                    <a:pt x="2144" y="1298"/>
                    <a:pt x="2251" y="1417"/>
                    <a:pt x="2394" y="1476"/>
                  </a:cubicBezTo>
                  <a:lnTo>
                    <a:pt x="2382" y="1953"/>
                  </a:lnTo>
                  <a:cubicBezTo>
                    <a:pt x="2382" y="2250"/>
                    <a:pt x="2144" y="2477"/>
                    <a:pt x="1858" y="2477"/>
                  </a:cubicBezTo>
                  <a:lnTo>
                    <a:pt x="1715" y="2477"/>
                  </a:lnTo>
                  <a:cubicBezTo>
                    <a:pt x="1418" y="2477"/>
                    <a:pt x="1191" y="2238"/>
                    <a:pt x="1191" y="1953"/>
                  </a:cubicBezTo>
                  <a:lnTo>
                    <a:pt x="1191" y="1524"/>
                  </a:lnTo>
                  <a:cubicBezTo>
                    <a:pt x="1406" y="1488"/>
                    <a:pt x="1787" y="1417"/>
                    <a:pt x="2084" y="1179"/>
                  </a:cubicBezTo>
                  <a:close/>
                  <a:moveTo>
                    <a:pt x="1965" y="2798"/>
                  </a:moveTo>
                  <a:lnTo>
                    <a:pt x="1965" y="2893"/>
                  </a:lnTo>
                  <a:lnTo>
                    <a:pt x="1787" y="3084"/>
                  </a:lnTo>
                  <a:lnTo>
                    <a:pt x="1608" y="2917"/>
                  </a:lnTo>
                  <a:lnTo>
                    <a:pt x="1608" y="2798"/>
                  </a:lnTo>
                  <a:close/>
                  <a:moveTo>
                    <a:pt x="1751" y="0"/>
                  </a:moveTo>
                  <a:cubicBezTo>
                    <a:pt x="1144" y="0"/>
                    <a:pt x="644" y="512"/>
                    <a:pt x="644" y="1119"/>
                  </a:cubicBezTo>
                  <a:lnTo>
                    <a:pt x="644" y="1417"/>
                  </a:lnTo>
                  <a:cubicBezTo>
                    <a:pt x="537" y="1512"/>
                    <a:pt x="465" y="1643"/>
                    <a:pt x="465" y="1774"/>
                  </a:cubicBezTo>
                  <a:cubicBezTo>
                    <a:pt x="465" y="2000"/>
                    <a:pt x="656" y="2203"/>
                    <a:pt x="894" y="2226"/>
                  </a:cubicBezTo>
                  <a:cubicBezTo>
                    <a:pt x="953" y="2429"/>
                    <a:pt x="1108" y="2596"/>
                    <a:pt x="1287" y="2703"/>
                  </a:cubicBezTo>
                  <a:lnTo>
                    <a:pt x="1287" y="2786"/>
                  </a:lnTo>
                  <a:lnTo>
                    <a:pt x="596" y="3060"/>
                  </a:lnTo>
                  <a:cubicBezTo>
                    <a:pt x="537" y="3084"/>
                    <a:pt x="1" y="3298"/>
                    <a:pt x="1" y="3965"/>
                  </a:cubicBezTo>
                  <a:lnTo>
                    <a:pt x="1" y="4560"/>
                  </a:lnTo>
                  <a:cubicBezTo>
                    <a:pt x="1" y="4643"/>
                    <a:pt x="72" y="4727"/>
                    <a:pt x="167" y="4727"/>
                  </a:cubicBezTo>
                  <a:lnTo>
                    <a:pt x="584" y="4727"/>
                  </a:lnTo>
                  <a:cubicBezTo>
                    <a:pt x="668" y="4727"/>
                    <a:pt x="739" y="4643"/>
                    <a:pt x="739" y="4560"/>
                  </a:cubicBezTo>
                  <a:cubicBezTo>
                    <a:pt x="739" y="4465"/>
                    <a:pt x="668" y="4393"/>
                    <a:pt x="584" y="4393"/>
                  </a:cubicBezTo>
                  <a:lnTo>
                    <a:pt x="322" y="4393"/>
                  </a:lnTo>
                  <a:lnTo>
                    <a:pt x="322" y="3965"/>
                  </a:lnTo>
                  <a:cubicBezTo>
                    <a:pt x="322" y="3500"/>
                    <a:pt x="691" y="3369"/>
                    <a:pt x="703" y="3369"/>
                  </a:cubicBezTo>
                  <a:lnTo>
                    <a:pt x="715" y="3369"/>
                  </a:lnTo>
                  <a:lnTo>
                    <a:pt x="1334" y="3131"/>
                  </a:lnTo>
                  <a:lnTo>
                    <a:pt x="1668" y="3453"/>
                  </a:lnTo>
                  <a:cubicBezTo>
                    <a:pt x="1703" y="3489"/>
                    <a:pt x="1739" y="3500"/>
                    <a:pt x="1787" y="3500"/>
                  </a:cubicBezTo>
                  <a:cubicBezTo>
                    <a:pt x="1834" y="3500"/>
                    <a:pt x="1870" y="3489"/>
                    <a:pt x="1906" y="3453"/>
                  </a:cubicBezTo>
                  <a:lnTo>
                    <a:pt x="2215" y="3131"/>
                  </a:lnTo>
                  <a:lnTo>
                    <a:pt x="2846" y="3381"/>
                  </a:lnTo>
                  <a:lnTo>
                    <a:pt x="2858" y="3381"/>
                  </a:lnTo>
                  <a:cubicBezTo>
                    <a:pt x="2858" y="3381"/>
                    <a:pt x="3227" y="3512"/>
                    <a:pt x="3227" y="3977"/>
                  </a:cubicBezTo>
                  <a:lnTo>
                    <a:pt x="3227" y="4405"/>
                  </a:lnTo>
                  <a:lnTo>
                    <a:pt x="1120" y="4405"/>
                  </a:lnTo>
                  <a:cubicBezTo>
                    <a:pt x="1025" y="4405"/>
                    <a:pt x="953" y="4489"/>
                    <a:pt x="953" y="4572"/>
                  </a:cubicBezTo>
                  <a:cubicBezTo>
                    <a:pt x="953" y="4667"/>
                    <a:pt x="1025" y="4739"/>
                    <a:pt x="1120" y="4739"/>
                  </a:cubicBezTo>
                  <a:lnTo>
                    <a:pt x="3394" y="4739"/>
                  </a:lnTo>
                  <a:cubicBezTo>
                    <a:pt x="3477" y="4739"/>
                    <a:pt x="3561" y="4667"/>
                    <a:pt x="3561" y="4572"/>
                  </a:cubicBezTo>
                  <a:lnTo>
                    <a:pt x="3561" y="3977"/>
                  </a:lnTo>
                  <a:cubicBezTo>
                    <a:pt x="3561" y="3310"/>
                    <a:pt x="3037" y="3084"/>
                    <a:pt x="2965" y="3072"/>
                  </a:cubicBezTo>
                  <a:lnTo>
                    <a:pt x="2311" y="2798"/>
                  </a:lnTo>
                  <a:lnTo>
                    <a:pt x="2311" y="2715"/>
                  </a:lnTo>
                  <a:cubicBezTo>
                    <a:pt x="2489" y="2607"/>
                    <a:pt x="2620" y="2441"/>
                    <a:pt x="2692" y="2238"/>
                  </a:cubicBezTo>
                  <a:cubicBezTo>
                    <a:pt x="2930" y="2226"/>
                    <a:pt x="3120" y="2012"/>
                    <a:pt x="3120" y="1774"/>
                  </a:cubicBezTo>
                  <a:cubicBezTo>
                    <a:pt x="3120" y="1631"/>
                    <a:pt x="3049" y="1488"/>
                    <a:pt x="2942" y="1417"/>
                  </a:cubicBezTo>
                  <a:lnTo>
                    <a:pt x="2942" y="1119"/>
                  </a:lnTo>
                  <a:cubicBezTo>
                    <a:pt x="2942" y="512"/>
                    <a:pt x="2442" y="0"/>
                    <a:pt x="183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0163;p79">
              <a:extLst>
                <a:ext uri="{FF2B5EF4-FFF2-40B4-BE49-F238E27FC236}">
                  <a16:creationId xmlns:a16="http://schemas.microsoft.com/office/drawing/2014/main" id="{69574788-EBCD-4567-938C-9EE167C0E341}"/>
                </a:ext>
              </a:extLst>
            </p:cNvPr>
            <p:cNvSpPr/>
            <p:nvPr/>
          </p:nvSpPr>
          <p:spPr>
            <a:xfrm>
              <a:off x="5102628" y="2933033"/>
              <a:ext cx="98188" cy="76991"/>
            </a:xfrm>
            <a:custGeom>
              <a:avLst/>
              <a:gdLst/>
              <a:ahLst/>
              <a:cxnLst/>
              <a:rect l="l" t="t" r="r" b="b"/>
              <a:pathLst>
                <a:path w="3085" h="2419" extrusionOk="0">
                  <a:moveTo>
                    <a:pt x="181" y="1"/>
                  </a:moveTo>
                  <a:cubicBezTo>
                    <a:pt x="116" y="1"/>
                    <a:pt x="55" y="44"/>
                    <a:pt x="37" y="108"/>
                  </a:cubicBezTo>
                  <a:cubicBezTo>
                    <a:pt x="1" y="192"/>
                    <a:pt x="48" y="287"/>
                    <a:pt x="132" y="323"/>
                  </a:cubicBezTo>
                  <a:cubicBezTo>
                    <a:pt x="1215" y="680"/>
                    <a:pt x="2132" y="1394"/>
                    <a:pt x="2751" y="2347"/>
                  </a:cubicBezTo>
                  <a:cubicBezTo>
                    <a:pt x="2787" y="2394"/>
                    <a:pt x="2846" y="2418"/>
                    <a:pt x="2894" y="2418"/>
                  </a:cubicBezTo>
                  <a:cubicBezTo>
                    <a:pt x="2918" y="2418"/>
                    <a:pt x="2954" y="2406"/>
                    <a:pt x="2977" y="2394"/>
                  </a:cubicBezTo>
                  <a:cubicBezTo>
                    <a:pt x="3049" y="2347"/>
                    <a:pt x="3085" y="2239"/>
                    <a:pt x="3025" y="2168"/>
                  </a:cubicBezTo>
                  <a:cubicBezTo>
                    <a:pt x="2370" y="1156"/>
                    <a:pt x="1382" y="382"/>
                    <a:pt x="239" y="13"/>
                  </a:cubicBezTo>
                  <a:cubicBezTo>
                    <a:pt x="220" y="5"/>
                    <a:pt x="200" y="1"/>
                    <a:pt x="18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0164;p79">
              <a:extLst>
                <a:ext uri="{FF2B5EF4-FFF2-40B4-BE49-F238E27FC236}">
                  <a16:creationId xmlns:a16="http://schemas.microsoft.com/office/drawing/2014/main" id="{564B81EB-083E-415D-BED8-E4D6D8F3E3DB}"/>
                </a:ext>
              </a:extLst>
            </p:cNvPr>
            <p:cNvSpPr/>
            <p:nvPr/>
          </p:nvSpPr>
          <p:spPr>
            <a:xfrm>
              <a:off x="4915832" y="2932492"/>
              <a:ext cx="98920" cy="77532"/>
            </a:xfrm>
            <a:custGeom>
              <a:avLst/>
              <a:gdLst/>
              <a:ahLst/>
              <a:cxnLst/>
              <a:rect l="l" t="t" r="r" b="b"/>
              <a:pathLst>
                <a:path w="3108" h="2436" extrusionOk="0">
                  <a:moveTo>
                    <a:pt x="2914" y="0"/>
                  </a:moveTo>
                  <a:cubicBezTo>
                    <a:pt x="2899" y="0"/>
                    <a:pt x="2884" y="2"/>
                    <a:pt x="2869" y="6"/>
                  </a:cubicBezTo>
                  <a:cubicBezTo>
                    <a:pt x="1703" y="375"/>
                    <a:pt x="714" y="1161"/>
                    <a:pt x="36" y="2185"/>
                  </a:cubicBezTo>
                  <a:cubicBezTo>
                    <a:pt x="0" y="2256"/>
                    <a:pt x="24" y="2364"/>
                    <a:pt x="95" y="2411"/>
                  </a:cubicBezTo>
                  <a:cubicBezTo>
                    <a:pt x="131" y="2423"/>
                    <a:pt x="155" y="2435"/>
                    <a:pt x="191" y="2435"/>
                  </a:cubicBezTo>
                  <a:cubicBezTo>
                    <a:pt x="250" y="2435"/>
                    <a:pt x="298" y="2411"/>
                    <a:pt x="322" y="2364"/>
                  </a:cubicBezTo>
                  <a:cubicBezTo>
                    <a:pt x="953" y="1399"/>
                    <a:pt x="1881" y="685"/>
                    <a:pt x="2977" y="328"/>
                  </a:cubicBezTo>
                  <a:cubicBezTo>
                    <a:pt x="3060" y="292"/>
                    <a:pt x="3108" y="209"/>
                    <a:pt x="3072" y="113"/>
                  </a:cubicBezTo>
                  <a:cubicBezTo>
                    <a:pt x="3052" y="44"/>
                    <a:pt x="2984" y="0"/>
                    <a:pt x="291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0165;p79">
              <a:extLst>
                <a:ext uri="{FF2B5EF4-FFF2-40B4-BE49-F238E27FC236}">
                  <a16:creationId xmlns:a16="http://schemas.microsoft.com/office/drawing/2014/main" id="{A20723B0-5C0A-45EB-822D-A2595F91EE3D}"/>
                </a:ext>
              </a:extLst>
            </p:cNvPr>
            <p:cNvSpPr/>
            <p:nvPr/>
          </p:nvSpPr>
          <p:spPr>
            <a:xfrm>
              <a:off x="4915832" y="3174254"/>
              <a:ext cx="80746" cy="70689"/>
            </a:xfrm>
            <a:custGeom>
              <a:avLst/>
              <a:gdLst/>
              <a:ahLst/>
              <a:cxnLst/>
              <a:rect l="l" t="t" r="r" b="b"/>
              <a:pathLst>
                <a:path w="2537" h="2221" extrusionOk="0">
                  <a:moveTo>
                    <a:pt x="185" y="0"/>
                  </a:moveTo>
                  <a:cubicBezTo>
                    <a:pt x="155" y="0"/>
                    <a:pt x="125" y="9"/>
                    <a:pt x="95" y="30"/>
                  </a:cubicBezTo>
                  <a:cubicBezTo>
                    <a:pt x="24" y="78"/>
                    <a:pt x="0" y="185"/>
                    <a:pt x="60" y="256"/>
                  </a:cubicBezTo>
                  <a:cubicBezTo>
                    <a:pt x="607" y="1102"/>
                    <a:pt x="1381" y="1780"/>
                    <a:pt x="2286" y="2209"/>
                  </a:cubicBezTo>
                  <a:cubicBezTo>
                    <a:pt x="2322" y="2221"/>
                    <a:pt x="2334" y="2221"/>
                    <a:pt x="2357" y="2221"/>
                  </a:cubicBezTo>
                  <a:cubicBezTo>
                    <a:pt x="2417" y="2221"/>
                    <a:pt x="2477" y="2197"/>
                    <a:pt x="2512" y="2138"/>
                  </a:cubicBezTo>
                  <a:cubicBezTo>
                    <a:pt x="2536" y="2030"/>
                    <a:pt x="2512" y="1923"/>
                    <a:pt x="2417" y="1899"/>
                  </a:cubicBezTo>
                  <a:cubicBezTo>
                    <a:pt x="1560" y="1495"/>
                    <a:pt x="845" y="864"/>
                    <a:pt x="322" y="78"/>
                  </a:cubicBezTo>
                  <a:cubicBezTo>
                    <a:pt x="291" y="31"/>
                    <a:pt x="240" y="0"/>
                    <a:pt x="18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0166;p79">
              <a:extLst>
                <a:ext uri="{FF2B5EF4-FFF2-40B4-BE49-F238E27FC236}">
                  <a16:creationId xmlns:a16="http://schemas.microsoft.com/office/drawing/2014/main" id="{04527A8E-2429-4C2D-BCAA-35178AD5424B}"/>
                </a:ext>
              </a:extLst>
            </p:cNvPr>
            <p:cNvSpPr/>
            <p:nvPr/>
          </p:nvSpPr>
          <p:spPr>
            <a:xfrm>
              <a:off x="5121215" y="3173936"/>
              <a:ext cx="79601" cy="69511"/>
            </a:xfrm>
            <a:custGeom>
              <a:avLst/>
              <a:gdLst/>
              <a:ahLst/>
              <a:cxnLst/>
              <a:rect l="l" t="t" r="r" b="b"/>
              <a:pathLst>
                <a:path w="2501" h="2184" extrusionOk="0">
                  <a:moveTo>
                    <a:pt x="2301" y="0"/>
                  </a:moveTo>
                  <a:cubicBezTo>
                    <a:pt x="2250" y="0"/>
                    <a:pt x="2201" y="25"/>
                    <a:pt x="2179" y="76"/>
                  </a:cubicBezTo>
                  <a:cubicBezTo>
                    <a:pt x="1667" y="862"/>
                    <a:pt x="953" y="1481"/>
                    <a:pt x="119" y="1874"/>
                  </a:cubicBezTo>
                  <a:cubicBezTo>
                    <a:pt x="36" y="1921"/>
                    <a:pt x="0" y="2005"/>
                    <a:pt x="48" y="2100"/>
                  </a:cubicBezTo>
                  <a:cubicBezTo>
                    <a:pt x="72" y="2159"/>
                    <a:pt x="131" y="2183"/>
                    <a:pt x="191" y="2183"/>
                  </a:cubicBezTo>
                  <a:cubicBezTo>
                    <a:pt x="226" y="2183"/>
                    <a:pt x="238" y="2183"/>
                    <a:pt x="274" y="2171"/>
                  </a:cubicBezTo>
                  <a:cubicBezTo>
                    <a:pt x="1167" y="1755"/>
                    <a:pt x="1941" y="1088"/>
                    <a:pt x="2477" y="231"/>
                  </a:cubicBezTo>
                  <a:cubicBezTo>
                    <a:pt x="2501" y="183"/>
                    <a:pt x="2489" y="76"/>
                    <a:pt x="2393" y="28"/>
                  </a:cubicBezTo>
                  <a:cubicBezTo>
                    <a:pt x="2366" y="10"/>
                    <a:pt x="2333" y="0"/>
                    <a:pt x="230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0167;p79">
              <a:extLst>
                <a:ext uri="{FF2B5EF4-FFF2-40B4-BE49-F238E27FC236}">
                  <a16:creationId xmlns:a16="http://schemas.microsoft.com/office/drawing/2014/main" id="{97987160-B041-44A4-87AB-2737F36E8067}"/>
                </a:ext>
              </a:extLst>
            </p:cNvPr>
            <p:cNvSpPr/>
            <p:nvPr/>
          </p:nvSpPr>
          <p:spPr>
            <a:xfrm>
              <a:off x="4891198" y="3016803"/>
              <a:ext cx="112956" cy="150831"/>
            </a:xfrm>
            <a:custGeom>
              <a:avLst/>
              <a:gdLst/>
              <a:ahLst/>
              <a:cxnLst/>
              <a:rect l="l" t="t" r="r" b="b"/>
              <a:pathLst>
                <a:path w="3549" h="4739" extrusionOk="0">
                  <a:moveTo>
                    <a:pt x="1822" y="322"/>
                  </a:moveTo>
                  <a:cubicBezTo>
                    <a:pt x="2262" y="322"/>
                    <a:pt x="2596" y="679"/>
                    <a:pt x="2596" y="1096"/>
                  </a:cubicBezTo>
                  <a:lnTo>
                    <a:pt x="2596" y="1203"/>
                  </a:lnTo>
                  <a:lnTo>
                    <a:pt x="2584" y="1203"/>
                  </a:lnTo>
                  <a:cubicBezTo>
                    <a:pt x="2358" y="1143"/>
                    <a:pt x="2286" y="846"/>
                    <a:pt x="2274" y="846"/>
                  </a:cubicBezTo>
                  <a:cubicBezTo>
                    <a:pt x="2262" y="786"/>
                    <a:pt x="2215" y="727"/>
                    <a:pt x="2143" y="727"/>
                  </a:cubicBezTo>
                  <a:cubicBezTo>
                    <a:pt x="2133" y="725"/>
                    <a:pt x="2122" y="724"/>
                    <a:pt x="2111" y="724"/>
                  </a:cubicBezTo>
                  <a:cubicBezTo>
                    <a:pt x="2057" y="724"/>
                    <a:pt x="1996" y="747"/>
                    <a:pt x="1977" y="786"/>
                  </a:cubicBezTo>
                  <a:cubicBezTo>
                    <a:pt x="1691" y="1203"/>
                    <a:pt x="1024" y="1203"/>
                    <a:pt x="1024" y="1203"/>
                  </a:cubicBezTo>
                  <a:lnTo>
                    <a:pt x="976" y="1203"/>
                  </a:lnTo>
                  <a:lnTo>
                    <a:pt x="976" y="1096"/>
                  </a:lnTo>
                  <a:cubicBezTo>
                    <a:pt x="976" y="667"/>
                    <a:pt x="1334" y="322"/>
                    <a:pt x="1750" y="322"/>
                  </a:cubicBezTo>
                  <a:close/>
                  <a:moveTo>
                    <a:pt x="2727" y="1667"/>
                  </a:moveTo>
                  <a:cubicBezTo>
                    <a:pt x="2762" y="1691"/>
                    <a:pt x="2762" y="1727"/>
                    <a:pt x="2762" y="1751"/>
                  </a:cubicBezTo>
                  <a:cubicBezTo>
                    <a:pt x="2762" y="1798"/>
                    <a:pt x="2750" y="1846"/>
                    <a:pt x="2703" y="1858"/>
                  </a:cubicBezTo>
                  <a:lnTo>
                    <a:pt x="2703" y="1667"/>
                  </a:lnTo>
                  <a:close/>
                  <a:moveTo>
                    <a:pt x="845" y="1667"/>
                  </a:moveTo>
                  <a:lnTo>
                    <a:pt x="845" y="1870"/>
                  </a:lnTo>
                  <a:cubicBezTo>
                    <a:pt x="810" y="1846"/>
                    <a:pt x="786" y="1810"/>
                    <a:pt x="786" y="1751"/>
                  </a:cubicBezTo>
                  <a:cubicBezTo>
                    <a:pt x="786" y="1727"/>
                    <a:pt x="798" y="1691"/>
                    <a:pt x="810" y="1667"/>
                  </a:cubicBezTo>
                  <a:close/>
                  <a:moveTo>
                    <a:pt x="2084" y="1203"/>
                  </a:moveTo>
                  <a:cubicBezTo>
                    <a:pt x="2143" y="1322"/>
                    <a:pt x="2239" y="1441"/>
                    <a:pt x="2393" y="1501"/>
                  </a:cubicBezTo>
                  <a:lnTo>
                    <a:pt x="2393" y="1977"/>
                  </a:lnTo>
                  <a:cubicBezTo>
                    <a:pt x="2393" y="2263"/>
                    <a:pt x="2155" y="2489"/>
                    <a:pt x="1858" y="2489"/>
                  </a:cubicBezTo>
                  <a:lnTo>
                    <a:pt x="1703" y="2489"/>
                  </a:lnTo>
                  <a:cubicBezTo>
                    <a:pt x="1405" y="2489"/>
                    <a:pt x="1191" y="2251"/>
                    <a:pt x="1191" y="1977"/>
                  </a:cubicBezTo>
                  <a:lnTo>
                    <a:pt x="1191" y="1548"/>
                  </a:lnTo>
                  <a:cubicBezTo>
                    <a:pt x="1393" y="1512"/>
                    <a:pt x="1786" y="1441"/>
                    <a:pt x="2084" y="1203"/>
                  </a:cubicBezTo>
                  <a:close/>
                  <a:moveTo>
                    <a:pt x="1965" y="2822"/>
                  </a:moveTo>
                  <a:lnTo>
                    <a:pt x="1965" y="2917"/>
                  </a:lnTo>
                  <a:lnTo>
                    <a:pt x="1786" y="3108"/>
                  </a:lnTo>
                  <a:lnTo>
                    <a:pt x="1607" y="2941"/>
                  </a:lnTo>
                  <a:lnTo>
                    <a:pt x="1607" y="2822"/>
                  </a:lnTo>
                  <a:close/>
                  <a:moveTo>
                    <a:pt x="1750" y="0"/>
                  </a:moveTo>
                  <a:cubicBezTo>
                    <a:pt x="1143" y="0"/>
                    <a:pt x="631" y="500"/>
                    <a:pt x="631" y="1108"/>
                  </a:cubicBezTo>
                  <a:lnTo>
                    <a:pt x="631" y="1405"/>
                  </a:lnTo>
                  <a:cubicBezTo>
                    <a:pt x="524" y="1501"/>
                    <a:pt x="453" y="1631"/>
                    <a:pt x="453" y="1762"/>
                  </a:cubicBezTo>
                  <a:cubicBezTo>
                    <a:pt x="453" y="2024"/>
                    <a:pt x="643" y="2215"/>
                    <a:pt x="893" y="2227"/>
                  </a:cubicBezTo>
                  <a:cubicBezTo>
                    <a:pt x="953" y="2441"/>
                    <a:pt x="1096" y="2596"/>
                    <a:pt x="1274" y="2703"/>
                  </a:cubicBezTo>
                  <a:lnTo>
                    <a:pt x="1274" y="2798"/>
                  </a:lnTo>
                  <a:lnTo>
                    <a:pt x="595" y="3060"/>
                  </a:lnTo>
                  <a:cubicBezTo>
                    <a:pt x="524" y="3096"/>
                    <a:pt x="0" y="3298"/>
                    <a:pt x="0" y="3965"/>
                  </a:cubicBezTo>
                  <a:lnTo>
                    <a:pt x="0" y="4560"/>
                  </a:lnTo>
                  <a:cubicBezTo>
                    <a:pt x="0" y="4656"/>
                    <a:pt x="72" y="4727"/>
                    <a:pt x="155" y="4727"/>
                  </a:cubicBezTo>
                  <a:lnTo>
                    <a:pt x="572" y="4727"/>
                  </a:lnTo>
                  <a:cubicBezTo>
                    <a:pt x="667" y="4727"/>
                    <a:pt x="738" y="4656"/>
                    <a:pt x="738" y="4560"/>
                  </a:cubicBezTo>
                  <a:cubicBezTo>
                    <a:pt x="738" y="4477"/>
                    <a:pt x="667" y="4406"/>
                    <a:pt x="572" y="4406"/>
                  </a:cubicBezTo>
                  <a:lnTo>
                    <a:pt x="322" y="4406"/>
                  </a:lnTo>
                  <a:lnTo>
                    <a:pt x="322" y="3965"/>
                  </a:lnTo>
                  <a:cubicBezTo>
                    <a:pt x="322" y="3513"/>
                    <a:pt x="679" y="3370"/>
                    <a:pt x="691" y="3370"/>
                  </a:cubicBezTo>
                  <a:lnTo>
                    <a:pt x="703" y="3370"/>
                  </a:lnTo>
                  <a:lnTo>
                    <a:pt x="1334" y="3132"/>
                  </a:lnTo>
                  <a:lnTo>
                    <a:pt x="1655" y="3465"/>
                  </a:lnTo>
                  <a:cubicBezTo>
                    <a:pt x="1691" y="3489"/>
                    <a:pt x="1738" y="3513"/>
                    <a:pt x="1774" y="3513"/>
                  </a:cubicBezTo>
                  <a:cubicBezTo>
                    <a:pt x="1822" y="3513"/>
                    <a:pt x="1869" y="3489"/>
                    <a:pt x="1893" y="3465"/>
                  </a:cubicBezTo>
                  <a:lnTo>
                    <a:pt x="2215" y="3132"/>
                  </a:lnTo>
                  <a:lnTo>
                    <a:pt x="2834" y="3394"/>
                  </a:lnTo>
                  <a:lnTo>
                    <a:pt x="2846" y="3394"/>
                  </a:lnTo>
                  <a:cubicBezTo>
                    <a:pt x="2870" y="3394"/>
                    <a:pt x="3227" y="3525"/>
                    <a:pt x="3227" y="3989"/>
                  </a:cubicBezTo>
                  <a:lnTo>
                    <a:pt x="3227" y="4418"/>
                  </a:lnTo>
                  <a:lnTo>
                    <a:pt x="1107" y="4418"/>
                  </a:lnTo>
                  <a:cubicBezTo>
                    <a:pt x="1024" y="4418"/>
                    <a:pt x="941" y="4489"/>
                    <a:pt x="941" y="4584"/>
                  </a:cubicBezTo>
                  <a:cubicBezTo>
                    <a:pt x="941" y="4668"/>
                    <a:pt x="1024" y="4739"/>
                    <a:pt x="1107" y="4739"/>
                  </a:cubicBezTo>
                  <a:lnTo>
                    <a:pt x="3382" y="4739"/>
                  </a:lnTo>
                  <a:cubicBezTo>
                    <a:pt x="3477" y="4727"/>
                    <a:pt x="3548" y="4656"/>
                    <a:pt x="3548" y="4560"/>
                  </a:cubicBezTo>
                  <a:lnTo>
                    <a:pt x="3548" y="3965"/>
                  </a:lnTo>
                  <a:cubicBezTo>
                    <a:pt x="3548" y="3298"/>
                    <a:pt x="3036" y="3072"/>
                    <a:pt x="2953" y="3060"/>
                  </a:cubicBezTo>
                  <a:lnTo>
                    <a:pt x="2298" y="2798"/>
                  </a:lnTo>
                  <a:lnTo>
                    <a:pt x="2298" y="2703"/>
                  </a:lnTo>
                  <a:cubicBezTo>
                    <a:pt x="2477" y="2596"/>
                    <a:pt x="2608" y="2441"/>
                    <a:pt x="2691" y="2227"/>
                  </a:cubicBezTo>
                  <a:cubicBezTo>
                    <a:pt x="2929" y="2215"/>
                    <a:pt x="3120" y="2001"/>
                    <a:pt x="3120" y="1762"/>
                  </a:cubicBezTo>
                  <a:cubicBezTo>
                    <a:pt x="3120" y="1620"/>
                    <a:pt x="3048" y="1489"/>
                    <a:pt x="2941" y="1405"/>
                  </a:cubicBezTo>
                  <a:lnTo>
                    <a:pt x="2941" y="1108"/>
                  </a:lnTo>
                  <a:cubicBezTo>
                    <a:pt x="2941" y="500"/>
                    <a:pt x="2429" y="0"/>
                    <a:pt x="182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0168;p79">
              <a:extLst>
                <a:ext uri="{FF2B5EF4-FFF2-40B4-BE49-F238E27FC236}">
                  <a16:creationId xmlns:a16="http://schemas.microsoft.com/office/drawing/2014/main" id="{53FBBE34-3A07-4A2E-B32B-ECE698C404C0}"/>
                </a:ext>
              </a:extLst>
            </p:cNvPr>
            <p:cNvSpPr/>
            <p:nvPr/>
          </p:nvSpPr>
          <p:spPr>
            <a:xfrm>
              <a:off x="5112876" y="3016803"/>
              <a:ext cx="112956" cy="150831"/>
            </a:xfrm>
            <a:custGeom>
              <a:avLst/>
              <a:gdLst/>
              <a:ahLst/>
              <a:cxnLst/>
              <a:rect l="l" t="t" r="r" b="b"/>
              <a:pathLst>
                <a:path w="3549" h="4739" extrusionOk="0">
                  <a:moveTo>
                    <a:pt x="1822" y="322"/>
                  </a:moveTo>
                  <a:cubicBezTo>
                    <a:pt x="2262" y="322"/>
                    <a:pt x="2596" y="679"/>
                    <a:pt x="2596" y="1096"/>
                  </a:cubicBezTo>
                  <a:lnTo>
                    <a:pt x="2596" y="1203"/>
                  </a:lnTo>
                  <a:lnTo>
                    <a:pt x="2584" y="1203"/>
                  </a:lnTo>
                  <a:cubicBezTo>
                    <a:pt x="2358" y="1143"/>
                    <a:pt x="2286" y="846"/>
                    <a:pt x="2274" y="846"/>
                  </a:cubicBezTo>
                  <a:cubicBezTo>
                    <a:pt x="2262" y="786"/>
                    <a:pt x="2215" y="727"/>
                    <a:pt x="2143" y="727"/>
                  </a:cubicBezTo>
                  <a:cubicBezTo>
                    <a:pt x="2133" y="725"/>
                    <a:pt x="2122" y="724"/>
                    <a:pt x="2111" y="724"/>
                  </a:cubicBezTo>
                  <a:cubicBezTo>
                    <a:pt x="2057" y="724"/>
                    <a:pt x="1996" y="747"/>
                    <a:pt x="1977" y="786"/>
                  </a:cubicBezTo>
                  <a:cubicBezTo>
                    <a:pt x="1691" y="1203"/>
                    <a:pt x="1024" y="1203"/>
                    <a:pt x="1024" y="1203"/>
                  </a:cubicBezTo>
                  <a:lnTo>
                    <a:pt x="977" y="1203"/>
                  </a:lnTo>
                  <a:lnTo>
                    <a:pt x="977" y="1096"/>
                  </a:lnTo>
                  <a:cubicBezTo>
                    <a:pt x="977" y="667"/>
                    <a:pt x="1334" y="322"/>
                    <a:pt x="1751" y="322"/>
                  </a:cubicBezTo>
                  <a:close/>
                  <a:moveTo>
                    <a:pt x="2727" y="1667"/>
                  </a:moveTo>
                  <a:cubicBezTo>
                    <a:pt x="2763" y="1691"/>
                    <a:pt x="2763" y="1727"/>
                    <a:pt x="2763" y="1751"/>
                  </a:cubicBezTo>
                  <a:cubicBezTo>
                    <a:pt x="2763" y="1798"/>
                    <a:pt x="2751" y="1846"/>
                    <a:pt x="2703" y="1858"/>
                  </a:cubicBezTo>
                  <a:lnTo>
                    <a:pt x="2703" y="1667"/>
                  </a:lnTo>
                  <a:close/>
                  <a:moveTo>
                    <a:pt x="858" y="1667"/>
                  </a:moveTo>
                  <a:lnTo>
                    <a:pt x="858" y="1870"/>
                  </a:lnTo>
                  <a:cubicBezTo>
                    <a:pt x="822" y="1846"/>
                    <a:pt x="798" y="1810"/>
                    <a:pt x="798" y="1751"/>
                  </a:cubicBezTo>
                  <a:cubicBezTo>
                    <a:pt x="798" y="1727"/>
                    <a:pt x="810" y="1691"/>
                    <a:pt x="822" y="1667"/>
                  </a:cubicBezTo>
                  <a:close/>
                  <a:moveTo>
                    <a:pt x="2084" y="1203"/>
                  </a:moveTo>
                  <a:cubicBezTo>
                    <a:pt x="2143" y="1322"/>
                    <a:pt x="2239" y="1441"/>
                    <a:pt x="2393" y="1501"/>
                  </a:cubicBezTo>
                  <a:lnTo>
                    <a:pt x="2393" y="1977"/>
                  </a:lnTo>
                  <a:cubicBezTo>
                    <a:pt x="2393" y="2263"/>
                    <a:pt x="2155" y="2489"/>
                    <a:pt x="1858" y="2489"/>
                  </a:cubicBezTo>
                  <a:lnTo>
                    <a:pt x="1703" y="2489"/>
                  </a:lnTo>
                  <a:cubicBezTo>
                    <a:pt x="1405" y="2489"/>
                    <a:pt x="1191" y="2251"/>
                    <a:pt x="1191" y="1977"/>
                  </a:cubicBezTo>
                  <a:lnTo>
                    <a:pt x="1191" y="1548"/>
                  </a:lnTo>
                  <a:cubicBezTo>
                    <a:pt x="1393" y="1512"/>
                    <a:pt x="1786" y="1441"/>
                    <a:pt x="2084" y="1203"/>
                  </a:cubicBezTo>
                  <a:close/>
                  <a:moveTo>
                    <a:pt x="1965" y="2822"/>
                  </a:moveTo>
                  <a:lnTo>
                    <a:pt x="1965" y="2917"/>
                  </a:lnTo>
                  <a:lnTo>
                    <a:pt x="1786" y="3108"/>
                  </a:lnTo>
                  <a:lnTo>
                    <a:pt x="1596" y="2941"/>
                  </a:lnTo>
                  <a:lnTo>
                    <a:pt x="1596" y="2822"/>
                  </a:lnTo>
                  <a:close/>
                  <a:moveTo>
                    <a:pt x="1751" y="0"/>
                  </a:moveTo>
                  <a:cubicBezTo>
                    <a:pt x="1143" y="0"/>
                    <a:pt x="631" y="500"/>
                    <a:pt x="631" y="1108"/>
                  </a:cubicBezTo>
                  <a:lnTo>
                    <a:pt x="631" y="1405"/>
                  </a:lnTo>
                  <a:cubicBezTo>
                    <a:pt x="524" y="1501"/>
                    <a:pt x="453" y="1631"/>
                    <a:pt x="453" y="1762"/>
                  </a:cubicBezTo>
                  <a:cubicBezTo>
                    <a:pt x="453" y="2024"/>
                    <a:pt x="643" y="2215"/>
                    <a:pt x="893" y="2227"/>
                  </a:cubicBezTo>
                  <a:cubicBezTo>
                    <a:pt x="953" y="2441"/>
                    <a:pt x="1096" y="2596"/>
                    <a:pt x="1274" y="2703"/>
                  </a:cubicBezTo>
                  <a:lnTo>
                    <a:pt x="1274" y="2798"/>
                  </a:lnTo>
                  <a:lnTo>
                    <a:pt x="596" y="3060"/>
                  </a:lnTo>
                  <a:cubicBezTo>
                    <a:pt x="524" y="3096"/>
                    <a:pt x="0" y="3298"/>
                    <a:pt x="0" y="3965"/>
                  </a:cubicBezTo>
                  <a:lnTo>
                    <a:pt x="0" y="4560"/>
                  </a:lnTo>
                  <a:cubicBezTo>
                    <a:pt x="0" y="4656"/>
                    <a:pt x="72" y="4727"/>
                    <a:pt x="155" y="4727"/>
                  </a:cubicBezTo>
                  <a:lnTo>
                    <a:pt x="572" y="4727"/>
                  </a:lnTo>
                  <a:cubicBezTo>
                    <a:pt x="667" y="4727"/>
                    <a:pt x="738" y="4656"/>
                    <a:pt x="738" y="4560"/>
                  </a:cubicBezTo>
                  <a:cubicBezTo>
                    <a:pt x="738" y="4477"/>
                    <a:pt x="667" y="4406"/>
                    <a:pt x="572" y="4406"/>
                  </a:cubicBezTo>
                  <a:lnTo>
                    <a:pt x="322" y="4406"/>
                  </a:lnTo>
                  <a:lnTo>
                    <a:pt x="322" y="3965"/>
                  </a:lnTo>
                  <a:cubicBezTo>
                    <a:pt x="322" y="3513"/>
                    <a:pt x="679" y="3370"/>
                    <a:pt x="691" y="3370"/>
                  </a:cubicBezTo>
                  <a:lnTo>
                    <a:pt x="703" y="3370"/>
                  </a:lnTo>
                  <a:lnTo>
                    <a:pt x="1334" y="3132"/>
                  </a:lnTo>
                  <a:lnTo>
                    <a:pt x="1655" y="3465"/>
                  </a:lnTo>
                  <a:cubicBezTo>
                    <a:pt x="1691" y="3489"/>
                    <a:pt x="1739" y="3513"/>
                    <a:pt x="1774" y="3513"/>
                  </a:cubicBezTo>
                  <a:cubicBezTo>
                    <a:pt x="1822" y="3513"/>
                    <a:pt x="1870" y="3489"/>
                    <a:pt x="1893" y="3465"/>
                  </a:cubicBezTo>
                  <a:lnTo>
                    <a:pt x="2215" y="3132"/>
                  </a:lnTo>
                  <a:lnTo>
                    <a:pt x="2834" y="3394"/>
                  </a:lnTo>
                  <a:lnTo>
                    <a:pt x="2846" y="3394"/>
                  </a:lnTo>
                  <a:cubicBezTo>
                    <a:pt x="2870" y="3394"/>
                    <a:pt x="3227" y="3525"/>
                    <a:pt x="3227" y="3989"/>
                  </a:cubicBezTo>
                  <a:lnTo>
                    <a:pt x="3227" y="4418"/>
                  </a:lnTo>
                  <a:lnTo>
                    <a:pt x="1108" y="4418"/>
                  </a:lnTo>
                  <a:cubicBezTo>
                    <a:pt x="1024" y="4418"/>
                    <a:pt x="941" y="4489"/>
                    <a:pt x="941" y="4584"/>
                  </a:cubicBezTo>
                  <a:cubicBezTo>
                    <a:pt x="941" y="4668"/>
                    <a:pt x="1024" y="4739"/>
                    <a:pt x="1108" y="4739"/>
                  </a:cubicBezTo>
                  <a:lnTo>
                    <a:pt x="3382" y="4739"/>
                  </a:lnTo>
                  <a:cubicBezTo>
                    <a:pt x="3477" y="4739"/>
                    <a:pt x="3548" y="4668"/>
                    <a:pt x="3548" y="4584"/>
                  </a:cubicBezTo>
                  <a:lnTo>
                    <a:pt x="3548" y="3989"/>
                  </a:lnTo>
                  <a:cubicBezTo>
                    <a:pt x="3548" y="3298"/>
                    <a:pt x="3013" y="3084"/>
                    <a:pt x="2953" y="3060"/>
                  </a:cubicBezTo>
                  <a:lnTo>
                    <a:pt x="2298" y="2798"/>
                  </a:lnTo>
                  <a:lnTo>
                    <a:pt x="2298" y="2703"/>
                  </a:lnTo>
                  <a:cubicBezTo>
                    <a:pt x="2477" y="2596"/>
                    <a:pt x="2608" y="2441"/>
                    <a:pt x="2691" y="2227"/>
                  </a:cubicBezTo>
                  <a:cubicBezTo>
                    <a:pt x="2929" y="2215"/>
                    <a:pt x="3120" y="2001"/>
                    <a:pt x="3120" y="1762"/>
                  </a:cubicBezTo>
                  <a:cubicBezTo>
                    <a:pt x="3120" y="1620"/>
                    <a:pt x="3048" y="1489"/>
                    <a:pt x="2941" y="1405"/>
                  </a:cubicBezTo>
                  <a:lnTo>
                    <a:pt x="2941" y="1108"/>
                  </a:lnTo>
                  <a:cubicBezTo>
                    <a:pt x="2941" y="500"/>
                    <a:pt x="2429" y="0"/>
                    <a:pt x="182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0169;p79">
              <a:extLst>
                <a:ext uri="{FF2B5EF4-FFF2-40B4-BE49-F238E27FC236}">
                  <a16:creationId xmlns:a16="http://schemas.microsoft.com/office/drawing/2014/main" id="{4E20D90A-388D-49AC-B1B0-FEC8EDF039C4}"/>
                </a:ext>
              </a:extLst>
            </p:cNvPr>
            <p:cNvSpPr/>
            <p:nvPr/>
          </p:nvSpPr>
          <p:spPr>
            <a:xfrm>
              <a:off x="5001448" y="3108498"/>
              <a:ext cx="113338" cy="151244"/>
            </a:xfrm>
            <a:custGeom>
              <a:avLst/>
              <a:gdLst/>
              <a:ahLst/>
              <a:cxnLst/>
              <a:rect l="l" t="t" r="r" b="b"/>
              <a:pathLst>
                <a:path w="3561" h="4752" extrusionOk="0">
                  <a:moveTo>
                    <a:pt x="1811" y="322"/>
                  </a:moveTo>
                  <a:cubicBezTo>
                    <a:pt x="2251" y="322"/>
                    <a:pt x="2585" y="679"/>
                    <a:pt x="2585" y="1096"/>
                  </a:cubicBezTo>
                  <a:lnTo>
                    <a:pt x="2585" y="1203"/>
                  </a:lnTo>
                  <a:lnTo>
                    <a:pt x="2573" y="1203"/>
                  </a:lnTo>
                  <a:cubicBezTo>
                    <a:pt x="2346" y="1144"/>
                    <a:pt x="2275" y="846"/>
                    <a:pt x="2263" y="846"/>
                  </a:cubicBezTo>
                  <a:cubicBezTo>
                    <a:pt x="2251" y="786"/>
                    <a:pt x="2204" y="727"/>
                    <a:pt x="2132" y="727"/>
                  </a:cubicBezTo>
                  <a:cubicBezTo>
                    <a:pt x="2124" y="725"/>
                    <a:pt x="2116" y="725"/>
                    <a:pt x="2107" y="725"/>
                  </a:cubicBezTo>
                  <a:cubicBezTo>
                    <a:pt x="2051" y="725"/>
                    <a:pt x="1986" y="756"/>
                    <a:pt x="1965" y="786"/>
                  </a:cubicBezTo>
                  <a:cubicBezTo>
                    <a:pt x="1692" y="1203"/>
                    <a:pt x="1037" y="1203"/>
                    <a:pt x="1025" y="1203"/>
                  </a:cubicBezTo>
                  <a:lnTo>
                    <a:pt x="965" y="1203"/>
                  </a:lnTo>
                  <a:lnTo>
                    <a:pt x="965" y="1096"/>
                  </a:lnTo>
                  <a:cubicBezTo>
                    <a:pt x="965" y="667"/>
                    <a:pt x="1322" y="322"/>
                    <a:pt x="1739" y="322"/>
                  </a:cubicBezTo>
                  <a:close/>
                  <a:moveTo>
                    <a:pt x="2751" y="1668"/>
                  </a:moveTo>
                  <a:cubicBezTo>
                    <a:pt x="2787" y="1703"/>
                    <a:pt x="2787" y="1727"/>
                    <a:pt x="2787" y="1763"/>
                  </a:cubicBezTo>
                  <a:cubicBezTo>
                    <a:pt x="2787" y="1798"/>
                    <a:pt x="2763" y="1846"/>
                    <a:pt x="2715" y="1858"/>
                  </a:cubicBezTo>
                  <a:lnTo>
                    <a:pt x="2715" y="1668"/>
                  </a:lnTo>
                  <a:close/>
                  <a:moveTo>
                    <a:pt x="858" y="1679"/>
                  </a:moveTo>
                  <a:lnTo>
                    <a:pt x="858" y="1894"/>
                  </a:lnTo>
                  <a:cubicBezTo>
                    <a:pt x="834" y="1858"/>
                    <a:pt x="799" y="1834"/>
                    <a:pt x="799" y="1775"/>
                  </a:cubicBezTo>
                  <a:cubicBezTo>
                    <a:pt x="799" y="1739"/>
                    <a:pt x="810" y="1715"/>
                    <a:pt x="834" y="1679"/>
                  </a:cubicBezTo>
                  <a:close/>
                  <a:moveTo>
                    <a:pt x="2096" y="1203"/>
                  </a:moveTo>
                  <a:cubicBezTo>
                    <a:pt x="2156" y="1322"/>
                    <a:pt x="2263" y="1441"/>
                    <a:pt x="2406" y="1501"/>
                  </a:cubicBezTo>
                  <a:lnTo>
                    <a:pt x="2406" y="1977"/>
                  </a:lnTo>
                  <a:cubicBezTo>
                    <a:pt x="2394" y="2263"/>
                    <a:pt x="2156" y="2501"/>
                    <a:pt x="1870" y="2501"/>
                  </a:cubicBezTo>
                  <a:lnTo>
                    <a:pt x="1727" y="2501"/>
                  </a:lnTo>
                  <a:cubicBezTo>
                    <a:pt x="1430" y="2501"/>
                    <a:pt x="1203" y="2263"/>
                    <a:pt x="1203" y="1977"/>
                  </a:cubicBezTo>
                  <a:lnTo>
                    <a:pt x="1203" y="1548"/>
                  </a:lnTo>
                  <a:cubicBezTo>
                    <a:pt x="1418" y="1525"/>
                    <a:pt x="1799" y="1441"/>
                    <a:pt x="2096" y="1203"/>
                  </a:cubicBezTo>
                  <a:close/>
                  <a:moveTo>
                    <a:pt x="1977" y="2834"/>
                  </a:moveTo>
                  <a:lnTo>
                    <a:pt x="1977" y="2918"/>
                  </a:lnTo>
                  <a:lnTo>
                    <a:pt x="1799" y="3108"/>
                  </a:lnTo>
                  <a:lnTo>
                    <a:pt x="1620" y="2941"/>
                  </a:lnTo>
                  <a:lnTo>
                    <a:pt x="1620" y="2834"/>
                  </a:lnTo>
                  <a:close/>
                  <a:moveTo>
                    <a:pt x="1751" y="1"/>
                  </a:moveTo>
                  <a:cubicBezTo>
                    <a:pt x="1144" y="1"/>
                    <a:pt x="632" y="501"/>
                    <a:pt x="632" y="1120"/>
                  </a:cubicBezTo>
                  <a:lnTo>
                    <a:pt x="632" y="1417"/>
                  </a:lnTo>
                  <a:cubicBezTo>
                    <a:pt x="537" y="1501"/>
                    <a:pt x="453" y="1644"/>
                    <a:pt x="453" y="1775"/>
                  </a:cubicBezTo>
                  <a:cubicBezTo>
                    <a:pt x="453" y="2025"/>
                    <a:pt x="656" y="2215"/>
                    <a:pt x="894" y="2239"/>
                  </a:cubicBezTo>
                  <a:cubicBezTo>
                    <a:pt x="953" y="2441"/>
                    <a:pt x="1096" y="2608"/>
                    <a:pt x="1275" y="2715"/>
                  </a:cubicBezTo>
                  <a:lnTo>
                    <a:pt x="1275" y="2799"/>
                  </a:lnTo>
                  <a:lnTo>
                    <a:pt x="596" y="3072"/>
                  </a:lnTo>
                  <a:cubicBezTo>
                    <a:pt x="537" y="3096"/>
                    <a:pt x="1" y="3311"/>
                    <a:pt x="1" y="3977"/>
                  </a:cubicBezTo>
                  <a:lnTo>
                    <a:pt x="1" y="4573"/>
                  </a:lnTo>
                  <a:cubicBezTo>
                    <a:pt x="1" y="4656"/>
                    <a:pt x="72" y="4739"/>
                    <a:pt x="156" y="4739"/>
                  </a:cubicBezTo>
                  <a:lnTo>
                    <a:pt x="572" y="4739"/>
                  </a:lnTo>
                  <a:cubicBezTo>
                    <a:pt x="668" y="4739"/>
                    <a:pt x="739" y="4656"/>
                    <a:pt x="739" y="4573"/>
                  </a:cubicBezTo>
                  <a:cubicBezTo>
                    <a:pt x="739" y="4477"/>
                    <a:pt x="668" y="4406"/>
                    <a:pt x="572" y="4406"/>
                  </a:cubicBezTo>
                  <a:lnTo>
                    <a:pt x="322" y="4406"/>
                  </a:lnTo>
                  <a:lnTo>
                    <a:pt x="322" y="3977"/>
                  </a:lnTo>
                  <a:cubicBezTo>
                    <a:pt x="322" y="3513"/>
                    <a:pt x="680" y="3382"/>
                    <a:pt x="691" y="3382"/>
                  </a:cubicBezTo>
                  <a:lnTo>
                    <a:pt x="715" y="3382"/>
                  </a:lnTo>
                  <a:lnTo>
                    <a:pt x="1334" y="3144"/>
                  </a:lnTo>
                  <a:lnTo>
                    <a:pt x="1668" y="3465"/>
                  </a:lnTo>
                  <a:cubicBezTo>
                    <a:pt x="1692" y="3501"/>
                    <a:pt x="1739" y="3513"/>
                    <a:pt x="1787" y="3513"/>
                  </a:cubicBezTo>
                  <a:cubicBezTo>
                    <a:pt x="1823" y="3513"/>
                    <a:pt x="1870" y="3501"/>
                    <a:pt x="1906" y="3465"/>
                  </a:cubicBezTo>
                  <a:lnTo>
                    <a:pt x="2215" y="3144"/>
                  </a:lnTo>
                  <a:lnTo>
                    <a:pt x="2835" y="3394"/>
                  </a:lnTo>
                  <a:lnTo>
                    <a:pt x="2858" y="3394"/>
                  </a:lnTo>
                  <a:cubicBezTo>
                    <a:pt x="2870" y="3394"/>
                    <a:pt x="3227" y="3525"/>
                    <a:pt x="3227" y="3989"/>
                  </a:cubicBezTo>
                  <a:lnTo>
                    <a:pt x="3227" y="4418"/>
                  </a:lnTo>
                  <a:lnTo>
                    <a:pt x="1108" y="4418"/>
                  </a:lnTo>
                  <a:cubicBezTo>
                    <a:pt x="1025" y="4418"/>
                    <a:pt x="953" y="4501"/>
                    <a:pt x="953" y="4585"/>
                  </a:cubicBezTo>
                  <a:cubicBezTo>
                    <a:pt x="953" y="4680"/>
                    <a:pt x="1025" y="4751"/>
                    <a:pt x="1108" y="4751"/>
                  </a:cubicBezTo>
                  <a:lnTo>
                    <a:pt x="3394" y="4751"/>
                  </a:lnTo>
                  <a:cubicBezTo>
                    <a:pt x="3477" y="4751"/>
                    <a:pt x="3549" y="4680"/>
                    <a:pt x="3549" y="4585"/>
                  </a:cubicBezTo>
                  <a:lnTo>
                    <a:pt x="3549" y="3989"/>
                  </a:lnTo>
                  <a:cubicBezTo>
                    <a:pt x="3561" y="3311"/>
                    <a:pt x="3037" y="3096"/>
                    <a:pt x="2966" y="3072"/>
                  </a:cubicBezTo>
                  <a:lnTo>
                    <a:pt x="2311" y="2799"/>
                  </a:lnTo>
                  <a:lnTo>
                    <a:pt x="2311" y="2715"/>
                  </a:lnTo>
                  <a:cubicBezTo>
                    <a:pt x="2489" y="2608"/>
                    <a:pt x="2620" y="2441"/>
                    <a:pt x="2692" y="2239"/>
                  </a:cubicBezTo>
                  <a:cubicBezTo>
                    <a:pt x="2930" y="2215"/>
                    <a:pt x="3120" y="2013"/>
                    <a:pt x="3120" y="1775"/>
                  </a:cubicBezTo>
                  <a:cubicBezTo>
                    <a:pt x="3120" y="1620"/>
                    <a:pt x="3049" y="1489"/>
                    <a:pt x="2942" y="1417"/>
                  </a:cubicBezTo>
                  <a:lnTo>
                    <a:pt x="2942" y="1120"/>
                  </a:lnTo>
                  <a:cubicBezTo>
                    <a:pt x="2942" y="501"/>
                    <a:pt x="2442" y="1"/>
                    <a:pt x="182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7" name="Google Shape;10280;p79">
            <a:extLst>
              <a:ext uri="{FF2B5EF4-FFF2-40B4-BE49-F238E27FC236}">
                <a16:creationId xmlns:a16="http://schemas.microsoft.com/office/drawing/2014/main" id="{04449F82-6777-4F29-AD62-29AB55141E0B}"/>
              </a:ext>
            </a:extLst>
          </p:cNvPr>
          <p:cNvGrpSpPr/>
          <p:nvPr/>
        </p:nvGrpSpPr>
        <p:grpSpPr>
          <a:xfrm>
            <a:off x="3996113" y="4116926"/>
            <a:ext cx="336512" cy="335048"/>
            <a:chOff x="3996113" y="4291176"/>
            <a:chExt cx="336512" cy="335048"/>
          </a:xfrm>
        </p:grpSpPr>
        <p:sp>
          <p:nvSpPr>
            <p:cNvPr id="168" name="Google Shape;10281;p79">
              <a:extLst>
                <a:ext uri="{FF2B5EF4-FFF2-40B4-BE49-F238E27FC236}">
                  <a16:creationId xmlns:a16="http://schemas.microsoft.com/office/drawing/2014/main" id="{1E2F0D65-CA37-4FC3-BCF5-403B5945D3BE}"/>
                </a:ext>
              </a:extLst>
            </p:cNvPr>
            <p:cNvSpPr/>
            <p:nvPr/>
          </p:nvSpPr>
          <p:spPr>
            <a:xfrm>
              <a:off x="4082143" y="4323386"/>
              <a:ext cx="111810" cy="219833"/>
            </a:xfrm>
            <a:custGeom>
              <a:avLst/>
              <a:gdLst/>
              <a:ahLst/>
              <a:cxnLst/>
              <a:rect l="l" t="t" r="r" b="b"/>
              <a:pathLst>
                <a:path w="3513" h="6907" extrusionOk="0">
                  <a:moveTo>
                    <a:pt x="1751" y="322"/>
                  </a:moveTo>
                  <a:cubicBezTo>
                    <a:pt x="1846" y="322"/>
                    <a:pt x="1929" y="394"/>
                    <a:pt x="1929" y="501"/>
                  </a:cubicBezTo>
                  <a:lnTo>
                    <a:pt x="1929" y="942"/>
                  </a:lnTo>
                  <a:cubicBezTo>
                    <a:pt x="1929" y="1037"/>
                    <a:pt x="2001" y="1096"/>
                    <a:pt x="2084" y="1096"/>
                  </a:cubicBezTo>
                  <a:cubicBezTo>
                    <a:pt x="2691" y="1108"/>
                    <a:pt x="3179" y="1596"/>
                    <a:pt x="3179" y="2204"/>
                  </a:cubicBezTo>
                  <a:lnTo>
                    <a:pt x="3179" y="2525"/>
                  </a:lnTo>
                  <a:cubicBezTo>
                    <a:pt x="3179" y="2608"/>
                    <a:pt x="3108" y="2704"/>
                    <a:pt x="3001" y="2704"/>
                  </a:cubicBezTo>
                  <a:cubicBezTo>
                    <a:pt x="2917" y="2704"/>
                    <a:pt x="2822" y="2620"/>
                    <a:pt x="2822" y="2525"/>
                  </a:cubicBezTo>
                  <a:lnTo>
                    <a:pt x="2822" y="2204"/>
                  </a:lnTo>
                  <a:cubicBezTo>
                    <a:pt x="2834" y="1787"/>
                    <a:pt x="2501" y="1454"/>
                    <a:pt x="2060" y="1454"/>
                  </a:cubicBezTo>
                  <a:lnTo>
                    <a:pt x="1608" y="1454"/>
                  </a:lnTo>
                  <a:cubicBezTo>
                    <a:pt x="1096" y="1454"/>
                    <a:pt x="679" y="1870"/>
                    <a:pt x="679" y="2370"/>
                  </a:cubicBezTo>
                  <a:cubicBezTo>
                    <a:pt x="679" y="2882"/>
                    <a:pt x="1096" y="3299"/>
                    <a:pt x="1608" y="3299"/>
                  </a:cubicBezTo>
                  <a:lnTo>
                    <a:pt x="1917" y="3299"/>
                  </a:lnTo>
                  <a:cubicBezTo>
                    <a:pt x="2620" y="3299"/>
                    <a:pt x="3191" y="3859"/>
                    <a:pt x="3191" y="4573"/>
                  </a:cubicBezTo>
                  <a:cubicBezTo>
                    <a:pt x="3191" y="5216"/>
                    <a:pt x="2715" y="5764"/>
                    <a:pt x="2084" y="5835"/>
                  </a:cubicBezTo>
                  <a:cubicBezTo>
                    <a:pt x="2001" y="5859"/>
                    <a:pt x="1941" y="5918"/>
                    <a:pt x="1941" y="5990"/>
                  </a:cubicBezTo>
                  <a:lnTo>
                    <a:pt x="1941" y="6454"/>
                  </a:lnTo>
                  <a:cubicBezTo>
                    <a:pt x="1941" y="6538"/>
                    <a:pt x="1870" y="6633"/>
                    <a:pt x="1762" y="6633"/>
                  </a:cubicBezTo>
                  <a:cubicBezTo>
                    <a:pt x="1667" y="6633"/>
                    <a:pt x="1584" y="6549"/>
                    <a:pt x="1584" y="6454"/>
                  </a:cubicBezTo>
                  <a:lnTo>
                    <a:pt x="1584" y="6002"/>
                  </a:lnTo>
                  <a:cubicBezTo>
                    <a:pt x="1584" y="5918"/>
                    <a:pt x="1512" y="5859"/>
                    <a:pt x="1441" y="5859"/>
                  </a:cubicBezTo>
                  <a:cubicBezTo>
                    <a:pt x="834" y="5835"/>
                    <a:pt x="334" y="5347"/>
                    <a:pt x="334" y="4740"/>
                  </a:cubicBezTo>
                  <a:cubicBezTo>
                    <a:pt x="334" y="4644"/>
                    <a:pt x="417" y="4561"/>
                    <a:pt x="512" y="4561"/>
                  </a:cubicBezTo>
                  <a:cubicBezTo>
                    <a:pt x="608" y="4561"/>
                    <a:pt x="691" y="4633"/>
                    <a:pt x="691" y="4740"/>
                  </a:cubicBezTo>
                  <a:cubicBezTo>
                    <a:pt x="691" y="5156"/>
                    <a:pt x="1036" y="5502"/>
                    <a:pt x="1453" y="5502"/>
                  </a:cubicBezTo>
                  <a:lnTo>
                    <a:pt x="1929" y="5502"/>
                  </a:lnTo>
                  <a:cubicBezTo>
                    <a:pt x="2441" y="5502"/>
                    <a:pt x="2858" y="5085"/>
                    <a:pt x="2858" y="4573"/>
                  </a:cubicBezTo>
                  <a:cubicBezTo>
                    <a:pt x="2858" y="4073"/>
                    <a:pt x="2441" y="3656"/>
                    <a:pt x="1929" y="3656"/>
                  </a:cubicBezTo>
                  <a:lnTo>
                    <a:pt x="1608" y="3656"/>
                  </a:lnTo>
                  <a:cubicBezTo>
                    <a:pt x="905" y="3656"/>
                    <a:pt x="322" y="3085"/>
                    <a:pt x="322" y="2370"/>
                  </a:cubicBezTo>
                  <a:cubicBezTo>
                    <a:pt x="322" y="1727"/>
                    <a:pt x="798" y="1180"/>
                    <a:pt x="1441" y="1108"/>
                  </a:cubicBezTo>
                  <a:cubicBezTo>
                    <a:pt x="1512" y="1096"/>
                    <a:pt x="1572" y="1037"/>
                    <a:pt x="1572" y="953"/>
                  </a:cubicBezTo>
                  <a:lnTo>
                    <a:pt x="1572" y="501"/>
                  </a:lnTo>
                  <a:cubicBezTo>
                    <a:pt x="1572" y="406"/>
                    <a:pt x="1643" y="322"/>
                    <a:pt x="1751" y="322"/>
                  </a:cubicBezTo>
                  <a:close/>
                  <a:moveTo>
                    <a:pt x="1762" y="1"/>
                  </a:moveTo>
                  <a:cubicBezTo>
                    <a:pt x="1500" y="1"/>
                    <a:pt x="1274" y="227"/>
                    <a:pt x="1274" y="501"/>
                  </a:cubicBezTo>
                  <a:lnTo>
                    <a:pt x="1274" y="823"/>
                  </a:lnTo>
                  <a:cubicBezTo>
                    <a:pt x="548" y="977"/>
                    <a:pt x="24" y="1608"/>
                    <a:pt x="24" y="2370"/>
                  </a:cubicBezTo>
                  <a:cubicBezTo>
                    <a:pt x="24" y="3251"/>
                    <a:pt x="738" y="3954"/>
                    <a:pt x="1608" y="3954"/>
                  </a:cubicBezTo>
                  <a:lnTo>
                    <a:pt x="1917" y="3954"/>
                  </a:lnTo>
                  <a:cubicBezTo>
                    <a:pt x="2262" y="3954"/>
                    <a:pt x="2524" y="4216"/>
                    <a:pt x="2524" y="4561"/>
                  </a:cubicBezTo>
                  <a:cubicBezTo>
                    <a:pt x="2524" y="4906"/>
                    <a:pt x="2262" y="5168"/>
                    <a:pt x="1917" y="5168"/>
                  </a:cubicBezTo>
                  <a:lnTo>
                    <a:pt x="1441" y="5168"/>
                  </a:lnTo>
                  <a:cubicBezTo>
                    <a:pt x="1191" y="5168"/>
                    <a:pt x="977" y="4966"/>
                    <a:pt x="977" y="4704"/>
                  </a:cubicBezTo>
                  <a:cubicBezTo>
                    <a:pt x="977" y="4442"/>
                    <a:pt x="750" y="4216"/>
                    <a:pt x="488" y="4216"/>
                  </a:cubicBezTo>
                  <a:cubicBezTo>
                    <a:pt x="215" y="4216"/>
                    <a:pt x="0" y="4442"/>
                    <a:pt x="0" y="4704"/>
                  </a:cubicBezTo>
                  <a:cubicBezTo>
                    <a:pt x="0" y="5442"/>
                    <a:pt x="548" y="6037"/>
                    <a:pt x="1250" y="6121"/>
                  </a:cubicBezTo>
                  <a:lnTo>
                    <a:pt x="1250" y="6418"/>
                  </a:lnTo>
                  <a:cubicBezTo>
                    <a:pt x="1250" y="6692"/>
                    <a:pt x="1465" y="6907"/>
                    <a:pt x="1739" y="6907"/>
                  </a:cubicBezTo>
                  <a:cubicBezTo>
                    <a:pt x="2001" y="6907"/>
                    <a:pt x="2227" y="6692"/>
                    <a:pt x="2227" y="6418"/>
                  </a:cubicBezTo>
                  <a:lnTo>
                    <a:pt x="2227" y="6121"/>
                  </a:lnTo>
                  <a:cubicBezTo>
                    <a:pt x="2953" y="5978"/>
                    <a:pt x="3477" y="5335"/>
                    <a:pt x="3477" y="4573"/>
                  </a:cubicBezTo>
                  <a:cubicBezTo>
                    <a:pt x="3477" y="3692"/>
                    <a:pt x="2763" y="3001"/>
                    <a:pt x="1905" y="3001"/>
                  </a:cubicBezTo>
                  <a:lnTo>
                    <a:pt x="1608" y="3001"/>
                  </a:lnTo>
                  <a:cubicBezTo>
                    <a:pt x="1262" y="3001"/>
                    <a:pt x="989" y="2728"/>
                    <a:pt x="989" y="2382"/>
                  </a:cubicBezTo>
                  <a:cubicBezTo>
                    <a:pt x="989" y="2037"/>
                    <a:pt x="1262" y="1775"/>
                    <a:pt x="1608" y="1775"/>
                  </a:cubicBezTo>
                  <a:lnTo>
                    <a:pt x="2084" y="1775"/>
                  </a:lnTo>
                  <a:cubicBezTo>
                    <a:pt x="2334" y="1775"/>
                    <a:pt x="2536" y="1989"/>
                    <a:pt x="2536" y="2239"/>
                  </a:cubicBezTo>
                  <a:lnTo>
                    <a:pt x="2536" y="2549"/>
                  </a:lnTo>
                  <a:cubicBezTo>
                    <a:pt x="2524" y="2799"/>
                    <a:pt x="2751" y="3013"/>
                    <a:pt x="3013" y="3013"/>
                  </a:cubicBezTo>
                  <a:cubicBezTo>
                    <a:pt x="3286" y="3013"/>
                    <a:pt x="3513" y="2787"/>
                    <a:pt x="3513" y="2525"/>
                  </a:cubicBezTo>
                  <a:lnTo>
                    <a:pt x="3513" y="2204"/>
                  </a:lnTo>
                  <a:cubicBezTo>
                    <a:pt x="3513" y="1477"/>
                    <a:pt x="2953" y="882"/>
                    <a:pt x="2262" y="799"/>
                  </a:cubicBezTo>
                  <a:lnTo>
                    <a:pt x="2262" y="501"/>
                  </a:lnTo>
                  <a:cubicBezTo>
                    <a:pt x="2262" y="227"/>
                    <a:pt x="2036" y="1"/>
                    <a:pt x="176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0282;p79">
              <a:extLst>
                <a:ext uri="{FF2B5EF4-FFF2-40B4-BE49-F238E27FC236}">
                  <a16:creationId xmlns:a16="http://schemas.microsoft.com/office/drawing/2014/main" id="{BFE87F70-0CC8-4653-8CEB-90BD0FFE3539}"/>
                </a:ext>
              </a:extLst>
            </p:cNvPr>
            <p:cNvSpPr/>
            <p:nvPr/>
          </p:nvSpPr>
          <p:spPr>
            <a:xfrm>
              <a:off x="4226894" y="4523485"/>
              <a:ext cx="52324" cy="51942"/>
            </a:xfrm>
            <a:custGeom>
              <a:avLst/>
              <a:gdLst/>
              <a:ahLst/>
              <a:cxnLst/>
              <a:rect l="l" t="t" r="r" b="b"/>
              <a:pathLst>
                <a:path w="1644" h="1632" extrusionOk="0">
                  <a:moveTo>
                    <a:pt x="822" y="310"/>
                  </a:moveTo>
                  <a:cubicBezTo>
                    <a:pt x="1108" y="310"/>
                    <a:pt x="1322" y="536"/>
                    <a:pt x="1322" y="822"/>
                  </a:cubicBezTo>
                  <a:cubicBezTo>
                    <a:pt x="1322" y="1096"/>
                    <a:pt x="1108" y="1322"/>
                    <a:pt x="822" y="1322"/>
                  </a:cubicBezTo>
                  <a:cubicBezTo>
                    <a:pt x="536" y="1322"/>
                    <a:pt x="310" y="1096"/>
                    <a:pt x="310" y="822"/>
                  </a:cubicBezTo>
                  <a:cubicBezTo>
                    <a:pt x="310" y="536"/>
                    <a:pt x="536" y="310"/>
                    <a:pt x="822" y="310"/>
                  </a:cubicBezTo>
                  <a:close/>
                  <a:moveTo>
                    <a:pt x="822" y="0"/>
                  </a:moveTo>
                  <a:cubicBezTo>
                    <a:pt x="370" y="0"/>
                    <a:pt x="0" y="370"/>
                    <a:pt x="0" y="822"/>
                  </a:cubicBezTo>
                  <a:cubicBezTo>
                    <a:pt x="0" y="1263"/>
                    <a:pt x="370" y="1632"/>
                    <a:pt x="822" y="1632"/>
                  </a:cubicBezTo>
                  <a:cubicBezTo>
                    <a:pt x="1263" y="1632"/>
                    <a:pt x="1644" y="1263"/>
                    <a:pt x="1644" y="822"/>
                  </a:cubicBezTo>
                  <a:cubicBezTo>
                    <a:pt x="1644" y="370"/>
                    <a:pt x="1263" y="0"/>
                    <a:pt x="82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0283;p79">
              <a:extLst>
                <a:ext uri="{FF2B5EF4-FFF2-40B4-BE49-F238E27FC236}">
                  <a16:creationId xmlns:a16="http://schemas.microsoft.com/office/drawing/2014/main" id="{F844BC15-C062-4053-AA8C-8F2C060885A1}"/>
                </a:ext>
              </a:extLst>
            </p:cNvPr>
            <p:cNvSpPr/>
            <p:nvPr/>
          </p:nvSpPr>
          <p:spPr>
            <a:xfrm>
              <a:off x="3996113" y="4291176"/>
              <a:ext cx="336512" cy="335048"/>
            </a:xfrm>
            <a:custGeom>
              <a:avLst/>
              <a:gdLst/>
              <a:ahLst/>
              <a:cxnLst/>
              <a:rect l="l" t="t" r="r" b="b"/>
              <a:pathLst>
                <a:path w="10573" h="10527" extrusionOk="0">
                  <a:moveTo>
                    <a:pt x="8216" y="5930"/>
                  </a:moveTo>
                  <a:lnTo>
                    <a:pt x="8335" y="6537"/>
                  </a:lnTo>
                  <a:cubicBezTo>
                    <a:pt x="8359" y="6597"/>
                    <a:pt x="8394" y="6645"/>
                    <a:pt x="8442" y="6657"/>
                  </a:cubicBezTo>
                  <a:cubicBezTo>
                    <a:pt x="8502" y="6668"/>
                    <a:pt x="8549" y="6692"/>
                    <a:pt x="8609" y="6716"/>
                  </a:cubicBezTo>
                  <a:cubicBezTo>
                    <a:pt x="8631" y="6729"/>
                    <a:pt x="8653" y="6734"/>
                    <a:pt x="8674" y="6734"/>
                  </a:cubicBezTo>
                  <a:cubicBezTo>
                    <a:pt x="8710" y="6734"/>
                    <a:pt x="8745" y="6719"/>
                    <a:pt x="8775" y="6704"/>
                  </a:cubicBezTo>
                  <a:lnTo>
                    <a:pt x="9252" y="6311"/>
                  </a:lnTo>
                  <a:lnTo>
                    <a:pt x="9561" y="6585"/>
                  </a:lnTo>
                  <a:lnTo>
                    <a:pt x="9264" y="7121"/>
                  </a:lnTo>
                  <a:cubicBezTo>
                    <a:pt x="9228" y="7157"/>
                    <a:pt x="9228" y="7216"/>
                    <a:pt x="9264" y="7276"/>
                  </a:cubicBezTo>
                  <a:cubicBezTo>
                    <a:pt x="9287" y="7323"/>
                    <a:pt x="9323" y="7371"/>
                    <a:pt x="9347" y="7430"/>
                  </a:cubicBezTo>
                  <a:cubicBezTo>
                    <a:pt x="9383" y="7478"/>
                    <a:pt x="9430" y="7514"/>
                    <a:pt x="9490" y="7514"/>
                  </a:cubicBezTo>
                  <a:lnTo>
                    <a:pt x="10109" y="7538"/>
                  </a:lnTo>
                  <a:lnTo>
                    <a:pt x="10180" y="7942"/>
                  </a:lnTo>
                  <a:lnTo>
                    <a:pt x="9645" y="8157"/>
                  </a:lnTo>
                  <a:cubicBezTo>
                    <a:pt x="9585" y="8181"/>
                    <a:pt x="9561" y="8240"/>
                    <a:pt x="9549" y="8276"/>
                  </a:cubicBezTo>
                  <a:cubicBezTo>
                    <a:pt x="9549" y="8335"/>
                    <a:pt x="9526" y="8383"/>
                    <a:pt x="9514" y="8442"/>
                  </a:cubicBezTo>
                  <a:cubicBezTo>
                    <a:pt x="9502" y="8502"/>
                    <a:pt x="9514" y="8562"/>
                    <a:pt x="9561" y="8597"/>
                  </a:cubicBezTo>
                  <a:lnTo>
                    <a:pt x="10014" y="8990"/>
                  </a:lnTo>
                  <a:lnTo>
                    <a:pt x="9811" y="9347"/>
                  </a:lnTo>
                  <a:lnTo>
                    <a:pt x="9228" y="9157"/>
                  </a:lnTo>
                  <a:cubicBezTo>
                    <a:pt x="9213" y="9154"/>
                    <a:pt x="9198" y="9152"/>
                    <a:pt x="9184" y="9152"/>
                  </a:cubicBezTo>
                  <a:cubicBezTo>
                    <a:pt x="9141" y="9152"/>
                    <a:pt x="9103" y="9166"/>
                    <a:pt x="9085" y="9193"/>
                  </a:cubicBezTo>
                  <a:cubicBezTo>
                    <a:pt x="9037" y="9228"/>
                    <a:pt x="8990" y="9264"/>
                    <a:pt x="8954" y="9288"/>
                  </a:cubicBezTo>
                  <a:cubicBezTo>
                    <a:pt x="8906" y="9324"/>
                    <a:pt x="8871" y="9383"/>
                    <a:pt x="8895" y="9443"/>
                  </a:cubicBezTo>
                  <a:lnTo>
                    <a:pt x="8978" y="10050"/>
                  </a:lnTo>
                  <a:lnTo>
                    <a:pt x="8597" y="10181"/>
                  </a:lnTo>
                  <a:lnTo>
                    <a:pt x="8264" y="9669"/>
                  </a:lnTo>
                  <a:cubicBezTo>
                    <a:pt x="8228" y="9621"/>
                    <a:pt x="8192" y="9585"/>
                    <a:pt x="8133" y="9585"/>
                  </a:cubicBezTo>
                  <a:lnTo>
                    <a:pt x="7954" y="9585"/>
                  </a:lnTo>
                  <a:cubicBezTo>
                    <a:pt x="7894" y="9585"/>
                    <a:pt x="7847" y="9621"/>
                    <a:pt x="7811" y="9669"/>
                  </a:cubicBezTo>
                  <a:lnTo>
                    <a:pt x="7490" y="10181"/>
                  </a:lnTo>
                  <a:lnTo>
                    <a:pt x="7097" y="10050"/>
                  </a:lnTo>
                  <a:lnTo>
                    <a:pt x="7192" y="9443"/>
                  </a:lnTo>
                  <a:cubicBezTo>
                    <a:pt x="7204" y="9383"/>
                    <a:pt x="7180" y="9324"/>
                    <a:pt x="7132" y="9288"/>
                  </a:cubicBezTo>
                  <a:cubicBezTo>
                    <a:pt x="7085" y="9264"/>
                    <a:pt x="7037" y="9216"/>
                    <a:pt x="7001" y="9193"/>
                  </a:cubicBezTo>
                  <a:cubicBezTo>
                    <a:pt x="6970" y="9161"/>
                    <a:pt x="6933" y="9145"/>
                    <a:pt x="6897" y="9145"/>
                  </a:cubicBezTo>
                  <a:cubicBezTo>
                    <a:pt x="6880" y="9145"/>
                    <a:pt x="6863" y="9149"/>
                    <a:pt x="6847" y="9157"/>
                  </a:cubicBezTo>
                  <a:lnTo>
                    <a:pt x="6275" y="9347"/>
                  </a:lnTo>
                  <a:lnTo>
                    <a:pt x="6061" y="8990"/>
                  </a:lnTo>
                  <a:lnTo>
                    <a:pt x="6525" y="8597"/>
                  </a:lnTo>
                  <a:cubicBezTo>
                    <a:pt x="6573" y="8550"/>
                    <a:pt x="6585" y="8502"/>
                    <a:pt x="6573" y="8442"/>
                  </a:cubicBezTo>
                  <a:cubicBezTo>
                    <a:pt x="6549" y="8383"/>
                    <a:pt x="6537" y="8335"/>
                    <a:pt x="6537" y="8276"/>
                  </a:cubicBezTo>
                  <a:cubicBezTo>
                    <a:pt x="6537" y="8216"/>
                    <a:pt x="6489" y="8169"/>
                    <a:pt x="6430" y="8157"/>
                  </a:cubicBezTo>
                  <a:lnTo>
                    <a:pt x="5847" y="7942"/>
                  </a:lnTo>
                  <a:lnTo>
                    <a:pt x="5930" y="7538"/>
                  </a:lnTo>
                  <a:lnTo>
                    <a:pt x="6549" y="7514"/>
                  </a:lnTo>
                  <a:cubicBezTo>
                    <a:pt x="6609" y="7514"/>
                    <a:pt x="6656" y="7490"/>
                    <a:pt x="6680" y="7430"/>
                  </a:cubicBezTo>
                  <a:cubicBezTo>
                    <a:pt x="6716" y="7383"/>
                    <a:pt x="6740" y="7323"/>
                    <a:pt x="6775" y="7276"/>
                  </a:cubicBezTo>
                  <a:cubicBezTo>
                    <a:pt x="6811" y="7240"/>
                    <a:pt x="6811" y="7180"/>
                    <a:pt x="6775" y="7121"/>
                  </a:cubicBezTo>
                  <a:lnTo>
                    <a:pt x="6478" y="6585"/>
                  </a:lnTo>
                  <a:lnTo>
                    <a:pt x="6787" y="6311"/>
                  </a:lnTo>
                  <a:lnTo>
                    <a:pt x="7263" y="6704"/>
                  </a:lnTo>
                  <a:cubicBezTo>
                    <a:pt x="7293" y="6719"/>
                    <a:pt x="7327" y="6729"/>
                    <a:pt x="7363" y="6729"/>
                  </a:cubicBezTo>
                  <a:cubicBezTo>
                    <a:pt x="7385" y="6729"/>
                    <a:pt x="7407" y="6725"/>
                    <a:pt x="7430" y="6716"/>
                  </a:cubicBezTo>
                  <a:cubicBezTo>
                    <a:pt x="7478" y="6704"/>
                    <a:pt x="7537" y="6668"/>
                    <a:pt x="7597" y="6657"/>
                  </a:cubicBezTo>
                  <a:cubicBezTo>
                    <a:pt x="7656" y="6645"/>
                    <a:pt x="7680" y="6597"/>
                    <a:pt x="7704" y="6537"/>
                  </a:cubicBezTo>
                  <a:lnTo>
                    <a:pt x="7823" y="5930"/>
                  </a:lnTo>
                  <a:close/>
                  <a:moveTo>
                    <a:pt x="4454" y="1"/>
                  </a:moveTo>
                  <a:cubicBezTo>
                    <a:pt x="3739" y="1"/>
                    <a:pt x="3025" y="180"/>
                    <a:pt x="2382" y="513"/>
                  </a:cubicBezTo>
                  <a:cubicBezTo>
                    <a:pt x="2310" y="561"/>
                    <a:pt x="2287" y="644"/>
                    <a:pt x="2322" y="715"/>
                  </a:cubicBezTo>
                  <a:cubicBezTo>
                    <a:pt x="2354" y="770"/>
                    <a:pt x="2405" y="799"/>
                    <a:pt x="2458" y="799"/>
                  </a:cubicBezTo>
                  <a:cubicBezTo>
                    <a:pt x="2485" y="799"/>
                    <a:pt x="2512" y="791"/>
                    <a:pt x="2537" y="775"/>
                  </a:cubicBezTo>
                  <a:cubicBezTo>
                    <a:pt x="3132" y="465"/>
                    <a:pt x="3787" y="299"/>
                    <a:pt x="4454" y="299"/>
                  </a:cubicBezTo>
                  <a:cubicBezTo>
                    <a:pt x="6728" y="299"/>
                    <a:pt x="8597" y="2168"/>
                    <a:pt x="8597" y="4442"/>
                  </a:cubicBezTo>
                  <a:cubicBezTo>
                    <a:pt x="8597" y="4847"/>
                    <a:pt x="8537" y="5228"/>
                    <a:pt x="8430" y="5621"/>
                  </a:cubicBezTo>
                  <a:lnTo>
                    <a:pt x="7740" y="5621"/>
                  </a:lnTo>
                  <a:cubicBezTo>
                    <a:pt x="7668" y="5621"/>
                    <a:pt x="7609" y="5656"/>
                    <a:pt x="7597" y="5728"/>
                  </a:cubicBezTo>
                  <a:lnTo>
                    <a:pt x="7466" y="6371"/>
                  </a:lnTo>
                  <a:lnTo>
                    <a:pt x="7442" y="6371"/>
                  </a:lnTo>
                  <a:lnTo>
                    <a:pt x="6942" y="5966"/>
                  </a:lnTo>
                  <a:cubicBezTo>
                    <a:pt x="6912" y="5948"/>
                    <a:pt x="6879" y="5939"/>
                    <a:pt x="6847" y="5939"/>
                  </a:cubicBezTo>
                  <a:cubicBezTo>
                    <a:pt x="6814" y="5939"/>
                    <a:pt x="6781" y="5948"/>
                    <a:pt x="6751" y="5966"/>
                  </a:cubicBezTo>
                  <a:lnTo>
                    <a:pt x="6239" y="6407"/>
                  </a:lnTo>
                  <a:cubicBezTo>
                    <a:pt x="6180" y="6442"/>
                    <a:pt x="6168" y="6537"/>
                    <a:pt x="6216" y="6597"/>
                  </a:cubicBezTo>
                  <a:lnTo>
                    <a:pt x="6525" y="7180"/>
                  </a:lnTo>
                  <a:cubicBezTo>
                    <a:pt x="6525" y="7180"/>
                    <a:pt x="6525" y="7192"/>
                    <a:pt x="6513" y="7192"/>
                  </a:cubicBezTo>
                  <a:lnTo>
                    <a:pt x="5858" y="7204"/>
                  </a:lnTo>
                  <a:cubicBezTo>
                    <a:pt x="5775" y="7204"/>
                    <a:pt x="5716" y="7264"/>
                    <a:pt x="5704" y="7335"/>
                  </a:cubicBezTo>
                  <a:lnTo>
                    <a:pt x="5585" y="7990"/>
                  </a:lnTo>
                  <a:cubicBezTo>
                    <a:pt x="5573" y="8073"/>
                    <a:pt x="5620" y="8145"/>
                    <a:pt x="5680" y="8157"/>
                  </a:cubicBezTo>
                  <a:lnTo>
                    <a:pt x="6013" y="8288"/>
                  </a:lnTo>
                  <a:cubicBezTo>
                    <a:pt x="5525" y="8502"/>
                    <a:pt x="5001" y="8585"/>
                    <a:pt x="4454" y="8585"/>
                  </a:cubicBezTo>
                  <a:cubicBezTo>
                    <a:pt x="2179" y="8585"/>
                    <a:pt x="322" y="6728"/>
                    <a:pt x="322" y="4454"/>
                  </a:cubicBezTo>
                  <a:cubicBezTo>
                    <a:pt x="322" y="3168"/>
                    <a:pt x="894" y="2001"/>
                    <a:pt x="1894" y="1203"/>
                  </a:cubicBezTo>
                  <a:cubicBezTo>
                    <a:pt x="1965" y="1144"/>
                    <a:pt x="1965" y="1061"/>
                    <a:pt x="1929" y="989"/>
                  </a:cubicBezTo>
                  <a:cubicBezTo>
                    <a:pt x="1895" y="942"/>
                    <a:pt x="1850" y="921"/>
                    <a:pt x="1804" y="921"/>
                  </a:cubicBezTo>
                  <a:cubicBezTo>
                    <a:pt x="1769" y="921"/>
                    <a:pt x="1734" y="933"/>
                    <a:pt x="1703" y="953"/>
                  </a:cubicBezTo>
                  <a:cubicBezTo>
                    <a:pt x="632" y="1799"/>
                    <a:pt x="1" y="3085"/>
                    <a:pt x="1" y="4454"/>
                  </a:cubicBezTo>
                  <a:cubicBezTo>
                    <a:pt x="1" y="5645"/>
                    <a:pt x="465" y="6764"/>
                    <a:pt x="1298" y="7597"/>
                  </a:cubicBezTo>
                  <a:cubicBezTo>
                    <a:pt x="2132" y="8431"/>
                    <a:pt x="3251" y="8883"/>
                    <a:pt x="4442" y="8883"/>
                  </a:cubicBezTo>
                  <a:cubicBezTo>
                    <a:pt x="5001" y="8883"/>
                    <a:pt x="5537" y="8788"/>
                    <a:pt x="6049" y="8585"/>
                  </a:cubicBezTo>
                  <a:lnTo>
                    <a:pt x="6049" y="8585"/>
                  </a:lnTo>
                  <a:lnTo>
                    <a:pt x="5775" y="8823"/>
                  </a:lnTo>
                  <a:cubicBezTo>
                    <a:pt x="5716" y="8871"/>
                    <a:pt x="5704" y="8966"/>
                    <a:pt x="5751" y="9026"/>
                  </a:cubicBezTo>
                  <a:lnTo>
                    <a:pt x="6073" y="9585"/>
                  </a:lnTo>
                  <a:cubicBezTo>
                    <a:pt x="6101" y="9632"/>
                    <a:pt x="6158" y="9664"/>
                    <a:pt x="6211" y="9664"/>
                  </a:cubicBezTo>
                  <a:cubicBezTo>
                    <a:pt x="6225" y="9664"/>
                    <a:pt x="6239" y="9662"/>
                    <a:pt x="6251" y="9657"/>
                  </a:cubicBezTo>
                  <a:lnTo>
                    <a:pt x="6882" y="9455"/>
                  </a:lnTo>
                  <a:cubicBezTo>
                    <a:pt x="6882" y="9455"/>
                    <a:pt x="6894" y="9455"/>
                    <a:pt x="6894" y="9466"/>
                  </a:cubicBezTo>
                  <a:lnTo>
                    <a:pt x="6787" y="10121"/>
                  </a:lnTo>
                  <a:cubicBezTo>
                    <a:pt x="6775" y="10193"/>
                    <a:pt x="6823" y="10276"/>
                    <a:pt x="6894" y="10288"/>
                  </a:cubicBezTo>
                  <a:lnTo>
                    <a:pt x="7525" y="10514"/>
                  </a:lnTo>
                  <a:cubicBezTo>
                    <a:pt x="7537" y="10514"/>
                    <a:pt x="7549" y="10526"/>
                    <a:pt x="7585" y="10526"/>
                  </a:cubicBezTo>
                  <a:cubicBezTo>
                    <a:pt x="7644" y="10526"/>
                    <a:pt x="7680" y="10490"/>
                    <a:pt x="7716" y="10455"/>
                  </a:cubicBezTo>
                  <a:lnTo>
                    <a:pt x="8061" y="9883"/>
                  </a:lnTo>
                  <a:lnTo>
                    <a:pt x="8073" y="9883"/>
                  </a:lnTo>
                  <a:lnTo>
                    <a:pt x="8418" y="10455"/>
                  </a:lnTo>
                  <a:cubicBezTo>
                    <a:pt x="8445" y="10499"/>
                    <a:pt x="8497" y="10523"/>
                    <a:pt x="8547" y="10523"/>
                  </a:cubicBezTo>
                  <a:cubicBezTo>
                    <a:pt x="8565" y="10523"/>
                    <a:pt x="8582" y="10520"/>
                    <a:pt x="8597" y="10514"/>
                  </a:cubicBezTo>
                  <a:lnTo>
                    <a:pt x="9216" y="10288"/>
                  </a:lnTo>
                  <a:cubicBezTo>
                    <a:pt x="9287" y="10252"/>
                    <a:pt x="9323" y="10193"/>
                    <a:pt x="9323" y="10121"/>
                  </a:cubicBezTo>
                  <a:lnTo>
                    <a:pt x="9216" y="9466"/>
                  </a:lnTo>
                  <a:cubicBezTo>
                    <a:pt x="9216" y="9466"/>
                    <a:pt x="9228" y="9466"/>
                    <a:pt x="9228" y="9455"/>
                  </a:cubicBezTo>
                  <a:lnTo>
                    <a:pt x="9859" y="9657"/>
                  </a:lnTo>
                  <a:cubicBezTo>
                    <a:pt x="9878" y="9666"/>
                    <a:pt x="9897" y="9671"/>
                    <a:pt x="9916" y="9671"/>
                  </a:cubicBezTo>
                  <a:cubicBezTo>
                    <a:pt x="9966" y="9671"/>
                    <a:pt x="10011" y="9638"/>
                    <a:pt x="10038" y="9585"/>
                  </a:cubicBezTo>
                  <a:lnTo>
                    <a:pt x="10359" y="9026"/>
                  </a:lnTo>
                  <a:cubicBezTo>
                    <a:pt x="10395" y="8966"/>
                    <a:pt x="10395" y="8871"/>
                    <a:pt x="10335" y="8823"/>
                  </a:cubicBezTo>
                  <a:lnTo>
                    <a:pt x="9847" y="8395"/>
                  </a:lnTo>
                  <a:lnTo>
                    <a:pt x="9847" y="8383"/>
                  </a:lnTo>
                  <a:lnTo>
                    <a:pt x="10454" y="8145"/>
                  </a:lnTo>
                  <a:cubicBezTo>
                    <a:pt x="10460" y="8146"/>
                    <a:pt x="10465" y="8146"/>
                    <a:pt x="10470" y="8146"/>
                  </a:cubicBezTo>
                  <a:cubicBezTo>
                    <a:pt x="10532" y="8146"/>
                    <a:pt x="10572" y="8080"/>
                    <a:pt x="10561" y="8014"/>
                  </a:cubicBezTo>
                  <a:lnTo>
                    <a:pt x="10442" y="7359"/>
                  </a:lnTo>
                  <a:cubicBezTo>
                    <a:pt x="10419" y="7288"/>
                    <a:pt x="10359" y="7240"/>
                    <a:pt x="10288" y="7228"/>
                  </a:cubicBezTo>
                  <a:lnTo>
                    <a:pt x="9633" y="7204"/>
                  </a:lnTo>
                  <a:cubicBezTo>
                    <a:pt x="9633" y="7204"/>
                    <a:pt x="9633" y="7192"/>
                    <a:pt x="9621" y="7192"/>
                  </a:cubicBezTo>
                  <a:lnTo>
                    <a:pt x="9930" y="6609"/>
                  </a:lnTo>
                  <a:cubicBezTo>
                    <a:pt x="9966" y="6549"/>
                    <a:pt x="9942" y="6466"/>
                    <a:pt x="9907" y="6418"/>
                  </a:cubicBezTo>
                  <a:lnTo>
                    <a:pt x="9395" y="5990"/>
                  </a:lnTo>
                  <a:cubicBezTo>
                    <a:pt x="9365" y="5966"/>
                    <a:pt x="9332" y="5954"/>
                    <a:pt x="9299" y="5954"/>
                  </a:cubicBezTo>
                  <a:cubicBezTo>
                    <a:pt x="9267" y="5954"/>
                    <a:pt x="9234" y="5966"/>
                    <a:pt x="9204" y="5990"/>
                  </a:cubicBezTo>
                  <a:lnTo>
                    <a:pt x="8692" y="6395"/>
                  </a:lnTo>
                  <a:lnTo>
                    <a:pt x="8680" y="6395"/>
                  </a:lnTo>
                  <a:lnTo>
                    <a:pt x="8609" y="6049"/>
                  </a:lnTo>
                  <a:lnTo>
                    <a:pt x="8609" y="6037"/>
                  </a:lnTo>
                  <a:cubicBezTo>
                    <a:pt x="8799" y="5525"/>
                    <a:pt x="8895" y="5002"/>
                    <a:pt x="8895" y="4454"/>
                  </a:cubicBezTo>
                  <a:cubicBezTo>
                    <a:pt x="8895" y="3263"/>
                    <a:pt x="8430" y="2144"/>
                    <a:pt x="7597" y="1311"/>
                  </a:cubicBezTo>
                  <a:cubicBezTo>
                    <a:pt x="6763" y="477"/>
                    <a:pt x="5644" y="1"/>
                    <a:pt x="445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 name="Google Shape;10285;p79">
            <a:extLst>
              <a:ext uri="{FF2B5EF4-FFF2-40B4-BE49-F238E27FC236}">
                <a16:creationId xmlns:a16="http://schemas.microsoft.com/office/drawing/2014/main" id="{712767AA-48AE-43C6-86A8-D5000168D4F8}"/>
              </a:ext>
            </a:extLst>
          </p:cNvPr>
          <p:cNvGrpSpPr/>
          <p:nvPr/>
        </p:nvGrpSpPr>
        <p:grpSpPr>
          <a:xfrm>
            <a:off x="2179081" y="4111261"/>
            <a:ext cx="397525" cy="348670"/>
            <a:chOff x="2179081" y="4285511"/>
            <a:chExt cx="397525" cy="348670"/>
          </a:xfrm>
        </p:grpSpPr>
        <p:sp>
          <p:nvSpPr>
            <p:cNvPr id="172" name="Google Shape;10286;p79">
              <a:extLst>
                <a:ext uri="{FF2B5EF4-FFF2-40B4-BE49-F238E27FC236}">
                  <a16:creationId xmlns:a16="http://schemas.microsoft.com/office/drawing/2014/main" id="{0615897E-E8A5-41C1-A3DC-3B03BFAD1245}"/>
                </a:ext>
              </a:extLst>
            </p:cNvPr>
            <p:cNvSpPr/>
            <p:nvPr/>
          </p:nvSpPr>
          <p:spPr>
            <a:xfrm>
              <a:off x="2262437" y="4354322"/>
              <a:ext cx="230813" cy="210507"/>
            </a:xfrm>
            <a:custGeom>
              <a:avLst/>
              <a:gdLst/>
              <a:ahLst/>
              <a:cxnLst/>
              <a:rect l="l" t="t" r="r" b="b"/>
              <a:pathLst>
                <a:path w="7252" h="6614" extrusionOk="0">
                  <a:moveTo>
                    <a:pt x="3627" y="376"/>
                  </a:moveTo>
                  <a:cubicBezTo>
                    <a:pt x="4070" y="376"/>
                    <a:pt x="4516" y="477"/>
                    <a:pt x="4930" y="684"/>
                  </a:cubicBezTo>
                  <a:lnTo>
                    <a:pt x="4132" y="2065"/>
                  </a:lnTo>
                  <a:cubicBezTo>
                    <a:pt x="3965" y="2006"/>
                    <a:pt x="3799" y="1958"/>
                    <a:pt x="3620" y="1958"/>
                  </a:cubicBezTo>
                  <a:cubicBezTo>
                    <a:pt x="3441" y="1958"/>
                    <a:pt x="3263" y="1994"/>
                    <a:pt x="3120" y="2065"/>
                  </a:cubicBezTo>
                  <a:lnTo>
                    <a:pt x="2322" y="684"/>
                  </a:lnTo>
                  <a:cubicBezTo>
                    <a:pt x="2730" y="480"/>
                    <a:pt x="3177" y="376"/>
                    <a:pt x="3627" y="376"/>
                  </a:cubicBezTo>
                  <a:close/>
                  <a:moveTo>
                    <a:pt x="1989" y="863"/>
                  </a:moveTo>
                  <a:lnTo>
                    <a:pt x="2787" y="2244"/>
                  </a:lnTo>
                  <a:cubicBezTo>
                    <a:pt x="2513" y="2458"/>
                    <a:pt x="2322" y="2768"/>
                    <a:pt x="2286" y="3137"/>
                  </a:cubicBezTo>
                  <a:lnTo>
                    <a:pt x="691" y="3137"/>
                  </a:lnTo>
                  <a:lnTo>
                    <a:pt x="691" y="3125"/>
                  </a:lnTo>
                  <a:cubicBezTo>
                    <a:pt x="739" y="2422"/>
                    <a:pt x="1013" y="1756"/>
                    <a:pt x="1536" y="1232"/>
                  </a:cubicBezTo>
                  <a:cubicBezTo>
                    <a:pt x="1667" y="1101"/>
                    <a:pt x="1834" y="970"/>
                    <a:pt x="1989" y="863"/>
                  </a:cubicBezTo>
                  <a:close/>
                  <a:moveTo>
                    <a:pt x="3620" y="2339"/>
                  </a:moveTo>
                  <a:cubicBezTo>
                    <a:pt x="4156" y="2339"/>
                    <a:pt x="4608" y="2779"/>
                    <a:pt x="4608" y="3315"/>
                  </a:cubicBezTo>
                  <a:cubicBezTo>
                    <a:pt x="4608" y="3851"/>
                    <a:pt x="4156" y="4303"/>
                    <a:pt x="3620" y="4303"/>
                  </a:cubicBezTo>
                  <a:cubicBezTo>
                    <a:pt x="3072" y="4303"/>
                    <a:pt x="2644" y="3851"/>
                    <a:pt x="2644" y="3315"/>
                  </a:cubicBezTo>
                  <a:cubicBezTo>
                    <a:pt x="2644" y="2768"/>
                    <a:pt x="3084" y="2339"/>
                    <a:pt x="3620" y="2339"/>
                  </a:cubicBezTo>
                  <a:close/>
                  <a:moveTo>
                    <a:pt x="6549" y="3482"/>
                  </a:moveTo>
                  <a:cubicBezTo>
                    <a:pt x="6513" y="4184"/>
                    <a:pt x="6227" y="4863"/>
                    <a:pt x="5704" y="5387"/>
                  </a:cubicBezTo>
                  <a:cubicBezTo>
                    <a:pt x="5573" y="5518"/>
                    <a:pt x="5406" y="5661"/>
                    <a:pt x="5263" y="5756"/>
                  </a:cubicBezTo>
                  <a:lnTo>
                    <a:pt x="4453" y="4375"/>
                  </a:lnTo>
                  <a:cubicBezTo>
                    <a:pt x="4727" y="4172"/>
                    <a:pt x="4918" y="3851"/>
                    <a:pt x="4965" y="3482"/>
                  </a:cubicBezTo>
                  <a:close/>
                  <a:moveTo>
                    <a:pt x="4120" y="4553"/>
                  </a:moveTo>
                  <a:lnTo>
                    <a:pt x="4918" y="5935"/>
                  </a:lnTo>
                  <a:cubicBezTo>
                    <a:pt x="4510" y="6138"/>
                    <a:pt x="4063" y="6243"/>
                    <a:pt x="3613" y="6243"/>
                  </a:cubicBezTo>
                  <a:cubicBezTo>
                    <a:pt x="3170" y="6243"/>
                    <a:pt x="2724" y="6141"/>
                    <a:pt x="2310" y="5935"/>
                  </a:cubicBezTo>
                  <a:lnTo>
                    <a:pt x="3120" y="4553"/>
                  </a:lnTo>
                  <a:cubicBezTo>
                    <a:pt x="3275" y="4613"/>
                    <a:pt x="3441" y="4661"/>
                    <a:pt x="3620" y="4661"/>
                  </a:cubicBezTo>
                  <a:cubicBezTo>
                    <a:pt x="3799" y="4661"/>
                    <a:pt x="3977" y="4625"/>
                    <a:pt x="4120" y="4553"/>
                  </a:cubicBezTo>
                  <a:close/>
                  <a:moveTo>
                    <a:pt x="3636" y="0"/>
                  </a:moveTo>
                  <a:cubicBezTo>
                    <a:pt x="2787" y="0"/>
                    <a:pt x="1940" y="328"/>
                    <a:pt x="1298" y="970"/>
                  </a:cubicBezTo>
                  <a:cubicBezTo>
                    <a:pt x="120" y="2137"/>
                    <a:pt x="0" y="4018"/>
                    <a:pt x="1036" y="5327"/>
                  </a:cubicBezTo>
                  <a:cubicBezTo>
                    <a:pt x="1060" y="5375"/>
                    <a:pt x="1120" y="5399"/>
                    <a:pt x="1179" y="5399"/>
                  </a:cubicBezTo>
                  <a:cubicBezTo>
                    <a:pt x="1227" y="5399"/>
                    <a:pt x="1251" y="5387"/>
                    <a:pt x="1298" y="5351"/>
                  </a:cubicBezTo>
                  <a:cubicBezTo>
                    <a:pt x="1370" y="5292"/>
                    <a:pt x="1394" y="5173"/>
                    <a:pt x="1334" y="5101"/>
                  </a:cubicBezTo>
                  <a:cubicBezTo>
                    <a:pt x="953" y="4625"/>
                    <a:pt x="751" y="4065"/>
                    <a:pt x="715" y="3482"/>
                  </a:cubicBezTo>
                  <a:lnTo>
                    <a:pt x="2310" y="3482"/>
                  </a:lnTo>
                  <a:cubicBezTo>
                    <a:pt x="2358" y="3839"/>
                    <a:pt x="2548" y="4149"/>
                    <a:pt x="2810" y="4375"/>
                  </a:cubicBezTo>
                  <a:lnTo>
                    <a:pt x="2013" y="5756"/>
                  </a:lnTo>
                  <a:lnTo>
                    <a:pt x="1834" y="5625"/>
                  </a:lnTo>
                  <a:cubicBezTo>
                    <a:pt x="1803" y="5599"/>
                    <a:pt x="1763" y="5587"/>
                    <a:pt x="1723" y="5587"/>
                  </a:cubicBezTo>
                  <a:cubicBezTo>
                    <a:pt x="1671" y="5587"/>
                    <a:pt x="1618" y="5608"/>
                    <a:pt x="1584" y="5649"/>
                  </a:cubicBezTo>
                  <a:cubicBezTo>
                    <a:pt x="1524" y="5732"/>
                    <a:pt x="1536" y="5851"/>
                    <a:pt x="1608" y="5911"/>
                  </a:cubicBezTo>
                  <a:cubicBezTo>
                    <a:pt x="2203" y="6375"/>
                    <a:pt x="2918" y="6613"/>
                    <a:pt x="3632" y="6613"/>
                  </a:cubicBezTo>
                  <a:cubicBezTo>
                    <a:pt x="4489" y="6613"/>
                    <a:pt x="5334" y="6280"/>
                    <a:pt x="5977" y="5637"/>
                  </a:cubicBezTo>
                  <a:cubicBezTo>
                    <a:pt x="7132" y="4470"/>
                    <a:pt x="7251" y="2589"/>
                    <a:pt x="6227" y="1279"/>
                  </a:cubicBezTo>
                  <a:cubicBezTo>
                    <a:pt x="6194" y="1239"/>
                    <a:pt x="6141" y="1217"/>
                    <a:pt x="6088" y="1217"/>
                  </a:cubicBezTo>
                  <a:cubicBezTo>
                    <a:pt x="6048" y="1217"/>
                    <a:pt x="6008" y="1230"/>
                    <a:pt x="5977" y="1255"/>
                  </a:cubicBezTo>
                  <a:cubicBezTo>
                    <a:pt x="5894" y="1315"/>
                    <a:pt x="5882" y="1434"/>
                    <a:pt x="5942" y="1505"/>
                  </a:cubicBezTo>
                  <a:cubicBezTo>
                    <a:pt x="6311" y="1982"/>
                    <a:pt x="6525" y="2541"/>
                    <a:pt x="6549" y="3125"/>
                  </a:cubicBezTo>
                  <a:lnTo>
                    <a:pt x="4965" y="3125"/>
                  </a:lnTo>
                  <a:cubicBezTo>
                    <a:pt x="4918" y="2768"/>
                    <a:pt x="4727" y="2458"/>
                    <a:pt x="4453" y="2232"/>
                  </a:cubicBezTo>
                  <a:lnTo>
                    <a:pt x="5263" y="851"/>
                  </a:lnTo>
                  <a:lnTo>
                    <a:pt x="5442" y="982"/>
                  </a:lnTo>
                  <a:cubicBezTo>
                    <a:pt x="5473" y="1007"/>
                    <a:pt x="5512" y="1020"/>
                    <a:pt x="5552" y="1020"/>
                  </a:cubicBezTo>
                  <a:cubicBezTo>
                    <a:pt x="5605" y="1020"/>
                    <a:pt x="5658" y="998"/>
                    <a:pt x="5692" y="958"/>
                  </a:cubicBezTo>
                  <a:cubicBezTo>
                    <a:pt x="5751" y="874"/>
                    <a:pt x="5739" y="755"/>
                    <a:pt x="5656" y="696"/>
                  </a:cubicBezTo>
                  <a:cubicBezTo>
                    <a:pt x="5059" y="229"/>
                    <a:pt x="4347" y="0"/>
                    <a:pt x="363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0287;p79">
              <a:extLst>
                <a:ext uri="{FF2B5EF4-FFF2-40B4-BE49-F238E27FC236}">
                  <a16:creationId xmlns:a16="http://schemas.microsoft.com/office/drawing/2014/main" id="{6DFEF620-A4B5-45B7-A130-4A40BC9D250E}"/>
                </a:ext>
              </a:extLst>
            </p:cNvPr>
            <p:cNvSpPr/>
            <p:nvPr/>
          </p:nvSpPr>
          <p:spPr>
            <a:xfrm>
              <a:off x="2179081" y="4285511"/>
              <a:ext cx="397525" cy="348670"/>
            </a:xfrm>
            <a:custGeom>
              <a:avLst/>
              <a:gdLst/>
              <a:ahLst/>
              <a:cxnLst/>
              <a:rect l="l" t="t" r="r" b="b"/>
              <a:pathLst>
                <a:path w="12490" h="10955" extrusionOk="0">
                  <a:moveTo>
                    <a:pt x="3493" y="346"/>
                  </a:moveTo>
                  <a:cubicBezTo>
                    <a:pt x="3526" y="346"/>
                    <a:pt x="3560" y="350"/>
                    <a:pt x="3596" y="358"/>
                  </a:cubicBezTo>
                  <a:cubicBezTo>
                    <a:pt x="3679" y="393"/>
                    <a:pt x="3751" y="465"/>
                    <a:pt x="3798" y="548"/>
                  </a:cubicBezTo>
                  <a:lnTo>
                    <a:pt x="4310" y="1655"/>
                  </a:lnTo>
                  <a:cubicBezTo>
                    <a:pt x="4167" y="1727"/>
                    <a:pt x="4036" y="1798"/>
                    <a:pt x="3917" y="1882"/>
                  </a:cubicBezTo>
                  <a:lnTo>
                    <a:pt x="3203" y="893"/>
                  </a:lnTo>
                  <a:cubicBezTo>
                    <a:pt x="3143" y="822"/>
                    <a:pt x="3131" y="715"/>
                    <a:pt x="3143" y="619"/>
                  </a:cubicBezTo>
                  <a:cubicBezTo>
                    <a:pt x="3155" y="512"/>
                    <a:pt x="3215" y="441"/>
                    <a:pt x="3310" y="393"/>
                  </a:cubicBezTo>
                  <a:cubicBezTo>
                    <a:pt x="3366" y="362"/>
                    <a:pt x="3426" y="346"/>
                    <a:pt x="3493" y="346"/>
                  </a:cubicBezTo>
                  <a:close/>
                  <a:moveTo>
                    <a:pt x="8984" y="346"/>
                  </a:moveTo>
                  <a:cubicBezTo>
                    <a:pt x="9046" y="346"/>
                    <a:pt x="9112" y="362"/>
                    <a:pt x="9168" y="393"/>
                  </a:cubicBezTo>
                  <a:cubicBezTo>
                    <a:pt x="9263" y="441"/>
                    <a:pt x="9323" y="524"/>
                    <a:pt x="9335" y="619"/>
                  </a:cubicBezTo>
                  <a:cubicBezTo>
                    <a:pt x="9347" y="715"/>
                    <a:pt x="9335" y="810"/>
                    <a:pt x="9275" y="893"/>
                  </a:cubicBezTo>
                  <a:lnTo>
                    <a:pt x="8561" y="1882"/>
                  </a:lnTo>
                  <a:cubicBezTo>
                    <a:pt x="8442" y="1810"/>
                    <a:pt x="8311" y="1715"/>
                    <a:pt x="8180" y="1655"/>
                  </a:cubicBezTo>
                  <a:lnTo>
                    <a:pt x="8680" y="560"/>
                  </a:lnTo>
                  <a:cubicBezTo>
                    <a:pt x="8727" y="465"/>
                    <a:pt x="8799" y="393"/>
                    <a:pt x="8894" y="358"/>
                  </a:cubicBezTo>
                  <a:cubicBezTo>
                    <a:pt x="8922" y="350"/>
                    <a:pt x="8952" y="346"/>
                    <a:pt x="8984" y="346"/>
                  </a:cubicBezTo>
                  <a:close/>
                  <a:moveTo>
                    <a:pt x="11780" y="5137"/>
                  </a:moveTo>
                  <a:cubicBezTo>
                    <a:pt x="11858" y="5137"/>
                    <a:pt x="11924" y="5171"/>
                    <a:pt x="11990" y="5227"/>
                  </a:cubicBezTo>
                  <a:cubicBezTo>
                    <a:pt x="12061" y="5287"/>
                    <a:pt x="12097" y="5394"/>
                    <a:pt x="12097" y="5477"/>
                  </a:cubicBezTo>
                  <a:cubicBezTo>
                    <a:pt x="12097" y="5572"/>
                    <a:pt x="12061" y="5656"/>
                    <a:pt x="11990" y="5739"/>
                  </a:cubicBezTo>
                  <a:cubicBezTo>
                    <a:pt x="11917" y="5791"/>
                    <a:pt x="11845" y="5825"/>
                    <a:pt x="11756" y="5825"/>
                  </a:cubicBezTo>
                  <a:cubicBezTo>
                    <a:pt x="11743" y="5825"/>
                    <a:pt x="11730" y="5824"/>
                    <a:pt x="11716" y="5823"/>
                  </a:cubicBezTo>
                  <a:lnTo>
                    <a:pt x="10513" y="5703"/>
                  </a:lnTo>
                  <a:lnTo>
                    <a:pt x="10513" y="5477"/>
                  </a:lnTo>
                  <a:lnTo>
                    <a:pt x="10513" y="5263"/>
                  </a:lnTo>
                  <a:lnTo>
                    <a:pt x="11716" y="5144"/>
                  </a:lnTo>
                  <a:cubicBezTo>
                    <a:pt x="11738" y="5139"/>
                    <a:pt x="11760" y="5137"/>
                    <a:pt x="11780" y="5137"/>
                  </a:cubicBezTo>
                  <a:close/>
                  <a:moveTo>
                    <a:pt x="729" y="5130"/>
                  </a:moveTo>
                  <a:cubicBezTo>
                    <a:pt x="740" y="5130"/>
                    <a:pt x="751" y="5131"/>
                    <a:pt x="762" y="5132"/>
                  </a:cubicBezTo>
                  <a:lnTo>
                    <a:pt x="1965" y="5251"/>
                  </a:lnTo>
                  <a:lnTo>
                    <a:pt x="1965" y="5477"/>
                  </a:lnTo>
                  <a:lnTo>
                    <a:pt x="1965" y="5703"/>
                  </a:lnTo>
                  <a:lnTo>
                    <a:pt x="762" y="5823"/>
                  </a:lnTo>
                  <a:cubicBezTo>
                    <a:pt x="745" y="5824"/>
                    <a:pt x="728" y="5825"/>
                    <a:pt x="712" y="5825"/>
                  </a:cubicBezTo>
                  <a:cubicBezTo>
                    <a:pt x="628" y="5825"/>
                    <a:pt x="558" y="5799"/>
                    <a:pt x="488" y="5739"/>
                  </a:cubicBezTo>
                  <a:cubicBezTo>
                    <a:pt x="417" y="5680"/>
                    <a:pt x="369" y="5572"/>
                    <a:pt x="369" y="5477"/>
                  </a:cubicBezTo>
                  <a:cubicBezTo>
                    <a:pt x="369" y="5370"/>
                    <a:pt x="417" y="5287"/>
                    <a:pt x="488" y="5227"/>
                  </a:cubicBezTo>
                  <a:cubicBezTo>
                    <a:pt x="563" y="5174"/>
                    <a:pt x="638" y="5130"/>
                    <a:pt x="729" y="5130"/>
                  </a:cubicBezTo>
                  <a:close/>
                  <a:moveTo>
                    <a:pt x="6239" y="1548"/>
                  </a:moveTo>
                  <a:cubicBezTo>
                    <a:pt x="8394" y="1548"/>
                    <a:pt x="10156" y="3310"/>
                    <a:pt x="10156" y="5465"/>
                  </a:cubicBezTo>
                  <a:cubicBezTo>
                    <a:pt x="10156" y="7620"/>
                    <a:pt x="8394" y="9382"/>
                    <a:pt x="6239" y="9382"/>
                  </a:cubicBezTo>
                  <a:cubicBezTo>
                    <a:pt x="4084" y="9382"/>
                    <a:pt x="2322" y="7620"/>
                    <a:pt x="2322" y="5465"/>
                  </a:cubicBezTo>
                  <a:cubicBezTo>
                    <a:pt x="2322" y="3310"/>
                    <a:pt x="4084" y="1548"/>
                    <a:pt x="6239" y="1548"/>
                  </a:cubicBezTo>
                  <a:close/>
                  <a:moveTo>
                    <a:pt x="3917" y="9073"/>
                  </a:moveTo>
                  <a:cubicBezTo>
                    <a:pt x="4036" y="9144"/>
                    <a:pt x="4167" y="9228"/>
                    <a:pt x="4310" y="9287"/>
                  </a:cubicBezTo>
                  <a:lnTo>
                    <a:pt x="3798" y="10395"/>
                  </a:lnTo>
                  <a:cubicBezTo>
                    <a:pt x="3751" y="10478"/>
                    <a:pt x="3679" y="10561"/>
                    <a:pt x="3596" y="10585"/>
                  </a:cubicBezTo>
                  <a:cubicBezTo>
                    <a:pt x="3563" y="10597"/>
                    <a:pt x="3528" y="10603"/>
                    <a:pt x="3493" y="10603"/>
                  </a:cubicBezTo>
                  <a:cubicBezTo>
                    <a:pt x="3429" y="10603"/>
                    <a:pt x="3364" y="10584"/>
                    <a:pt x="3310" y="10561"/>
                  </a:cubicBezTo>
                  <a:cubicBezTo>
                    <a:pt x="3215" y="10514"/>
                    <a:pt x="3155" y="10418"/>
                    <a:pt x="3143" y="10335"/>
                  </a:cubicBezTo>
                  <a:cubicBezTo>
                    <a:pt x="3131" y="10228"/>
                    <a:pt x="3143" y="10144"/>
                    <a:pt x="3203" y="10049"/>
                  </a:cubicBezTo>
                  <a:lnTo>
                    <a:pt x="3917" y="9073"/>
                  </a:lnTo>
                  <a:close/>
                  <a:moveTo>
                    <a:pt x="8561" y="9073"/>
                  </a:moveTo>
                  <a:lnTo>
                    <a:pt x="9275" y="10049"/>
                  </a:lnTo>
                  <a:cubicBezTo>
                    <a:pt x="9335" y="10121"/>
                    <a:pt x="9347" y="10228"/>
                    <a:pt x="9335" y="10335"/>
                  </a:cubicBezTo>
                  <a:cubicBezTo>
                    <a:pt x="9323" y="10442"/>
                    <a:pt x="9263" y="10514"/>
                    <a:pt x="9168" y="10561"/>
                  </a:cubicBezTo>
                  <a:cubicBezTo>
                    <a:pt x="9114" y="10584"/>
                    <a:pt x="9054" y="10603"/>
                    <a:pt x="8990" y="10603"/>
                  </a:cubicBezTo>
                  <a:cubicBezTo>
                    <a:pt x="8955" y="10603"/>
                    <a:pt x="8920" y="10597"/>
                    <a:pt x="8882" y="10585"/>
                  </a:cubicBezTo>
                  <a:cubicBezTo>
                    <a:pt x="8799" y="10561"/>
                    <a:pt x="8727" y="10478"/>
                    <a:pt x="8680" y="10395"/>
                  </a:cubicBezTo>
                  <a:lnTo>
                    <a:pt x="8180" y="9287"/>
                  </a:lnTo>
                  <a:cubicBezTo>
                    <a:pt x="8311" y="9216"/>
                    <a:pt x="8442" y="9144"/>
                    <a:pt x="8561" y="9073"/>
                  </a:cubicBezTo>
                  <a:close/>
                  <a:moveTo>
                    <a:pt x="3464" y="0"/>
                  </a:moveTo>
                  <a:cubicBezTo>
                    <a:pt x="3346" y="0"/>
                    <a:pt x="3228" y="30"/>
                    <a:pt x="3120" y="96"/>
                  </a:cubicBezTo>
                  <a:cubicBezTo>
                    <a:pt x="2941" y="203"/>
                    <a:pt x="2822" y="358"/>
                    <a:pt x="2774" y="548"/>
                  </a:cubicBezTo>
                  <a:cubicBezTo>
                    <a:pt x="2727" y="750"/>
                    <a:pt x="2774" y="953"/>
                    <a:pt x="2893" y="1120"/>
                  </a:cubicBezTo>
                  <a:lnTo>
                    <a:pt x="3608" y="2096"/>
                  </a:lnTo>
                  <a:cubicBezTo>
                    <a:pt x="2739" y="2775"/>
                    <a:pt x="2143" y="3751"/>
                    <a:pt x="2000" y="4882"/>
                  </a:cubicBezTo>
                  <a:lnTo>
                    <a:pt x="798" y="4763"/>
                  </a:lnTo>
                  <a:cubicBezTo>
                    <a:pt x="781" y="4762"/>
                    <a:pt x="764" y="4761"/>
                    <a:pt x="747" y="4761"/>
                  </a:cubicBezTo>
                  <a:cubicBezTo>
                    <a:pt x="562" y="4761"/>
                    <a:pt x="380" y="4821"/>
                    <a:pt x="238" y="4941"/>
                  </a:cubicBezTo>
                  <a:cubicBezTo>
                    <a:pt x="95" y="5084"/>
                    <a:pt x="0" y="5275"/>
                    <a:pt x="0" y="5465"/>
                  </a:cubicBezTo>
                  <a:cubicBezTo>
                    <a:pt x="0" y="5656"/>
                    <a:pt x="95" y="5858"/>
                    <a:pt x="238" y="5989"/>
                  </a:cubicBezTo>
                  <a:cubicBezTo>
                    <a:pt x="381" y="6108"/>
                    <a:pt x="536" y="6168"/>
                    <a:pt x="714" y="6168"/>
                  </a:cubicBezTo>
                  <a:lnTo>
                    <a:pt x="798" y="6168"/>
                  </a:lnTo>
                  <a:lnTo>
                    <a:pt x="2000" y="6049"/>
                  </a:lnTo>
                  <a:cubicBezTo>
                    <a:pt x="2143" y="7180"/>
                    <a:pt x="2762" y="8156"/>
                    <a:pt x="3608" y="8835"/>
                  </a:cubicBezTo>
                  <a:lnTo>
                    <a:pt x="2905" y="9847"/>
                  </a:lnTo>
                  <a:cubicBezTo>
                    <a:pt x="2786" y="10002"/>
                    <a:pt x="2739" y="10216"/>
                    <a:pt x="2786" y="10406"/>
                  </a:cubicBezTo>
                  <a:cubicBezTo>
                    <a:pt x="2834" y="10597"/>
                    <a:pt x="2953" y="10776"/>
                    <a:pt x="3131" y="10871"/>
                  </a:cubicBezTo>
                  <a:cubicBezTo>
                    <a:pt x="3239" y="10930"/>
                    <a:pt x="3370" y="10954"/>
                    <a:pt x="3489" y="10954"/>
                  </a:cubicBezTo>
                  <a:cubicBezTo>
                    <a:pt x="3560" y="10954"/>
                    <a:pt x="3632" y="10942"/>
                    <a:pt x="3715" y="10930"/>
                  </a:cubicBezTo>
                  <a:cubicBezTo>
                    <a:pt x="3905" y="10871"/>
                    <a:pt x="4048" y="10716"/>
                    <a:pt x="4143" y="10537"/>
                  </a:cubicBezTo>
                  <a:lnTo>
                    <a:pt x="4644" y="9442"/>
                  </a:lnTo>
                  <a:cubicBezTo>
                    <a:pt x="5132" y="9644"/>
                    <a:pt x="5691" y="9752"/>
                    <a:pt x="6251" y="9752"/>
                  </a:cubicBezTo>
                  <a:cubicBezTo>
                    <a:pt x="6822" y="9752"/>
                    <a:pt x="7370" y="9633"/>
                    <a:pt x="7858" y="9442"/>
                  </a:cubicBezTo>
                  <a:lnTo>
                    <a:pt x="8370" y="10537"/>
                  </a:lnTo>
                  <a:cubicBezTo>
                    <a:pt x="8454" y="10716"/>
                    <a:pt x="8608" y="10871"/>
                    <a:pt x="8799" y="10930"/>
                  </a:cubicBezTo>
                  <a:cubicBezTo>
                    <a:pt x="8870" y="10954"/>
                    <a:pt x="8942" y="10954"/>
                    <a:pt x="9025" y="10954"/>
                  </a:cubicBezTo>
                  <a:cubicBezTo>
                    <a:pt x="9144" y="10954"/>
                    <a:pt x="9275" y="10930"/>
                    <a:pt x="9382" y="10871"/>
                  </a:cubicBezTo>
                  <a:cubicBezTo>
                    <a:pt x="9561" y="10764"/>
                    <a:pt x="9680" y="10597"/>
                    <a:pt x="9716" y="10406"/>
                  </a:cubicBezTo>
                  <a:cubicBezTo>
                    <a:pt x="9763" y="10216"/>
                    <a:pt x="9716" y="10002"/>
                    <a:pt x="9597" y="9847"/>
                  </a:cubicBezTo>
                  <a:lnTo>
                    <a:pt x="8882" y="8859"/>
                  </a:lnTo>
                  <a:cubicBezTo>
                    <a:pt x="9751" y="8192"/>
                    <a:pt x="10347" y="7204"/>
                    <a:pt x="10490" y="6073"/>
                  </a:cubicBezTo>
                  <a:lnTo>
                    <a:pt x="11704" y="6192"/>
                  </a:lnTo>
                  <a:lnTo>
                    <a:pt x="11775" y="6192"/>
                  </a:lnTo>
                  <a:cubicBezTo>
                    <a:pt x="11954" y="6192"/>
                    <a:pt x="12121" y="6132"/>
                    <a:pt x="12252" y="6013"/>
                  </a:cubicBezTo>
                  <a:cubicBezTo>
                    <a:pt x="12395" y="5882"/>
                    <a:pt x="12490" y="5692"/>
                    <a:pt x="12490" y="5489"/>
                  </a:cubicBezTo>
                  <a:cubicBezTo>
                    <a:pt x="12490" y="5299"/>
                    <a:pt x="12383" y="5084"/>
                    <a:pt x="12240" y="4941"/>
                  </a:cubicBezTo>
                  <a:cubicBezTo>
                    <a:pt x="12098" y="4821"/>
                    <a:pt x="11926" y="4761"/>
                    <a:pt x="11742" y="4761"/>
                  </a:cubicBezTo>
                  <a:cubicBezTo>
                    <a:pt x="11726" y="4761"/>
                    <a:pt x="11709" y="4762"/>
                    <a:pt x="11692" y="4763"/>
                  </a:cubicBezTo>
                  <a:lnTo>
                    <a:pt x="10478" y="4882"/>
                  </a:lnTo>
                  <a:cubicBezTo>
                    <a:pt x="10335" y="3751"/>
                    <a:pt x="9716" y="2775"/>
                    <a:pt x="8870" y="2096"/>
                  </a:cubicBezTo>
                  <a:lnTo>
                    <a:pt x="9585" y="1120"/>
                  </a:lnTo>
                  <a:cubicBezTo>
                    <a:pt x="9704" y="953"/>
                    <a:pt x="9751" y="750"/>
                    <a:pt x="9704" y="548"/>
                  </a:cubicBezTo>
                  <a:cubicBezTo>
                    <a:pt x="9668" y="358"/>
                    <a:pt x="9537" y="179"/>
                    <a:pt x="9370" y="96"/>
                  </a:cubicBezTo>
                  <a:cubicBezTo>
                    <a:pt x="9254" y="30"/>
                    <a:pt x="9134" y="0"/>
                    <a:pt x="9015" y="0"/>
                  </a:cubicBezTo>
                  <a:cubicBezTo>
                    <a:pt x="8938" y="0"/>
                    <a:pt x="8861" y="13"/>
                    <a:pt x="8787" y="36"/>
                  </a:cubicBezTo>
                  <a:cubicBezTo>
                    <a:pt x="8596" y="96"/>
                    <a:pt x="8442" y="238"/>
                    <a:pt x="8358" y="417"/>
                  </a:cubicBezTo>
                  <a:lnTo>
                    <a:pt x="7846" y="1524"/>
                  </a:lnTo>
                  <a:cubicBezTo>
                    <a:pt x="7358" y="1310"/>
                    <a:pt x="6810" y="1203"/>
                    <a:pt x="6239" y="1203"/>
                  </a:cubicBezTo>
                  <a:cubicBezTo>
                    <a:pt x="5679" y="1203"/>
                    <a:pt x="5120" y="1322"/>
                    <a:pt x="4632" y="1524"/>
                  </a:cubicBezTo>
                  <a:lnTo>
                    <a:pt x="4132" y="417"/>
                  </a:lnTo>
                  <a:cubicBezTo>
                    <a:pt x="4036" y="238"/>
                    <a:pt x="3893" y="96"/>
                    <a:pt x="3691" y="36"/>
                  </a:cubicBezTo>
                  <a:cubicBezTo>
                    <a:pt x="3617" y="13"/>
                    <a:pt x="3540" y="0"/>
                    <a:pt x="346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 name="Google Shape;10337;p79">
            <a:extLst>
              <a:ext uri="{FF2B5EF4-FFF2-40B4-BE49-F238E27FC236}">
                <a16:creationId xmlns:a16="http://schemas.microsoft.com/office/drawing/2014/main" id="{583CDACA-6802-4126-8381-516E429FED93}"/>
              </a:ext>
            </a:extLst>
          </p:cNvPr>
          <p:cNvGrpSpPr/>
          <p:nvPr/>
        </p:nvGrpSpPr>
        <p:grpSpPr>
          <a:xfrm>
            <a:off x="6595502" y="4149527"/>
            <a:ext cx="426315" cy="332826"/>
            <a:chOff x="6639652" y="4323777"/>
            <a:chExt cx="426315" cy="332826"/>
          </a:xfrm>
        </p:grpSpPr>
        <p:sp>
          <p:nvSpPr>
            <p:cNvPr id="175" name="Google Shape;10338;p79">
              <a:extLst>
                <a:ext uri="{FF2B5EF4-FFF2-40B4-BE49-F238E27FC236}">
                  <a16:creationId xmlns:a16="http://schemas.microsoft.com/office/drawing/2014/main" id="{6C5E6125-9FDC-404C-AD53-62118A639E7A}"/>
                </a:ext>
              </a:extLst>
            </p:cNvPr>
            <p:cNvSpPr/>
            <p:nvPr/>
          </p:nvSpPr>
          <p:spPr>
            <a:xfrm>
              <a:off x="6639652" y="4323777"/>
              <a:ext cx="426315" cy="332826"/>
            </a:xfrm>
            <a:custGeom>
              <a:avLst/>
              <a:gdLst/>
              <a:ahLst/>
              <a:cxnLst/>
              <a:rect l="l" t="t" r="r" b="b"/>
              <a:pathLst>
                <a:path w="10967" h="8562" extrusionOk="0">
                  <a:moveTo>
                    <a:pt x="10585" y="382"/>
                  </a:moveTo>
                  <a:lnTo>
                    <a:pt x="10609" y="727"/>
                  </a:lnTo>
                  <a:lnTo>
                    <a:pt x="9335" y="727"/>
                  </a:lnTo>
                  <a:cubicBezTo>
                    <a:pt x="9252" y="727"/>
                    <a:pt x="9156" y="799"/>
                    <a:pt x="9156" y="906"/>
                  </a:cubicBezTo>
                  <a:cubicBezTo>
                    <a:pt x="9156" y="989"/>
                    <a:pt x="9240" y="1084"/>
                    <a:pt x="9335" y="1084"/>
                  </a:cubicBezTo>
                  <a:lnTo>
                    <a:pt x="10323" y="1084"/>
                  </a:lnTo>
                  <a:lnTo>
                    <a:pt x="10323" y="6168"/>
                  </a:lnTo>
                  <a:lnTo>
                    <a:pt x="4442" y="6168"/>
                  </a:lnTo>
                  <a:lnTo>
                    <a:pt x="4442" y="6002"/>
                  </a:lnTo>
                  <a:cubicBezTo>
                    <a:pt x="4442" y="5918"/>
                    <a:pt x="4370" y="5823"/>
                    <a:pt x="4263" y="5823"/>
                  </a:cubicBezTo>
                  <a:lnTo>
                    <a:pt x="3977" y="5823"/>
                  </a:lnTo>
                  <a:cubicBezTo>
                    <a:pt x="3953" y="5728"/>
                    <a:pt x="3906" y="5621"/>
                    <a:pt x="3846" y="5513"/>
                  </a:cubicBezTo>
                  <a:lnTo>
                    <a:pt x="4037" y="5323"/>
                  </a:lnTo>
                  <a:cubicBezTo>
                    <a:pt x="4108" y="5252"/>
                    <a:pt x="4108" y="5144"/>
                    <a:pt x="4037" y="5085"/>
                  </a:cubicBezTo>
                  <a:lnTo>
                    <a:pt x="3513" y="4561"/>
                  </a:lnTo>
                  <a:cubicBezTo>
                    <a:pt x="3489" y="4537"/>
                    <a:pt x="3441" y="4513"/>
                    <a:pt x="3394" y="4513"/>
                  </a:cubicBezTo>
                  <a:cubicBezTo>
                    <a:pt x="3358" y="4513"/>
                    <a:pt x="3311" y="4537"/>
                    <a:pt x="3275" y="4561"/>
                  </a:cubicBezTo>
                  <a:lnTo>
                    <a:pt x="3084" y="4751"/>
                  </a:lnTo>
                  <a:cubicBezTo>
                    <a:pt x="2977" y="4692"/>
                    <a:pt x="2882" y="4668"/>
                    <a:pt x="2775" y="4621"/>
                  </a:cubicBezTo>
                  <a:lnTo>
                    <a:pt x="2775" y="4335"/>
                  </a:lnTo>
                  <a:cubicBezTo>
                    <a:pt x="2775" y="4251"/>
                    <a:pt x="2703" y="4156"/>
                    <a:pt x="2596" y="4156"/>
                  </a:cubicBezTo>
                  <a:lnTo>
                    <a:pt x="2168" y="4156"/>
                  </a:lnTo>
                  <a:lnTo>
                    <a:pt x="2168" y="1084"/>
                  </a:lnTo>
                  <a:lnTo>
                    <a:pt x="8728" y="1084"/>
                  </a:lnTo>
                  <a:cubicBezTo>
                    <a:pt x="8811" y="1084"/>
                    <a:pt x="8906" y="1001"/>
                    <a:pt x="8906" y="894"/>
                  </a:cubicBezTo>
                  <a:cubicBezTo>
                    <a:pt x="8906" y="799"/>
                    <a:pt x="8835" y="715"/>
                    <a:pt x="8728" y="715"/>
                  </a:cubicBezTo>
                  <a:lnTo>
                    <a:pt x="1882" y="715"/>
                  </a:lnTo>
                  <a:lnTo>
                    <a:pt x="1882" y="382"/>
                  </a:lnTo>
                  <a:close/>
                  <a:moveTo>
                    <a:pt x="10609" y="6502"/>
                  </a:moveTo>
                  <a:lnTo>
                    <a:pt x="10609" y="6835"/>
                  </a:lnTo>
                  <a:lnTo>
                    <a:pt x="4394" y="6835"/>
                  </a:lnTo>
                  <a:cubicBezTo>
                    <a:pt x="4430" y="6811"/>
                    <a:pt x="4442" y="6764"/>
                    <a:pt x="4442" y="6716"/>
                  </a:cubicBezTo>
                  <a:lnTo>
                    <a:pt x="4442" y="6526"/>
                  </a:lnTo>
                  <a:lnTo>
                    <a:pt x="10490" y="6526"/>
                  </a:lnTo>
                  <a:cubicBezTo>
                    <a:pt x="10526" y="6526"/>
                    <a:pt x="10561" y="6514"/>
                    <a:pt x="10585" y="6502"/>
                  </a:cubicBezTo>
                  <a:close/>
                  <a:moveTo>
                    <a:pt x="2453" y="4501"/>
                  </a:moveTo>
                  <a:lnTo>
                    <a:pt x="2453" y="4740"/>
                  </a:lnTo>
                  <a:cubicBezTo>
                    <a:pt x="2453" y="4811"/>
                    <a:pt x="2513" y="4894"/>
                    <a:pt x="2584" y="4906"/>
                  </a:cubicBezTo>
                  <a:cubicBezTo>
                    <a:pt x="2751" y="4930"/>
                    <a:pt x="2894" y="5013"/>
                    <a:pt x="3049" y="5097"/>
                  </a:cubicBezTo>
                  <a:cubicBezTo>
                    <a:pt x="3078" y="5117"/>
                    <a:pt x="3110" y="5126"/>
                    <a:pt x="3141" y="5126"/>
                  </a:cubicBezTo>
                  <a:cubicBezTo>
                    <a:pt x="3183" y="5126"/>
                    <a:pt x="3223" y="5108"/>
                    <a:pt x="3251" y="5073"/>
                  </a:cubicBezTo>
                  <a:lnTo>
                    <a:pt x="3430" y="4894"/>
                  </a:lnTo>
                  <a:lnTo>
                    <a:pt x="3715" y="5168"/>
                  </a:lnTo>
                  <a:lnTo>
                    <a:pt x="3537" y="5347"/>
                  </a:lnTo>
                  <a:cubicBezTo>
                    <a:pt x="3477" y="5406"/>
                    <a:pt x="3477" y="5502"/>
                    <a:pt x="3501" y="5561"/>
                  </a:cubicBezTo>
                  <a:cubicBezTo>
                    <a:pt x="3596" y="5704"/>
                    <a:pt x="3656" y="5859"/>
                    <a:pt x="3703" y="6025"/>
                  </a:cubicBezTo>
                  <a:cubicBezTo>
                    <a:pt x="3715" y="6097"/>
                    <a:pt x="3787" y="6156"/>
                    <a:pt x="3858" y="6156"/>
                  </a:cubicBezTo>
                  <a:lnTo>
                    <a:pt x="4096" y="6156"/>
                  </a:lnTo>
                  <a:lnTo>
                    <a:pt x="4096" y="6561"/>
                  </a:lnTo>
                  <a:lnTo>
                    <a:pt x="3858" y="6561"/>
                  </a:lnTo>
                  <a:cubicBezTo>
                    <a:pt x="3787" y="6561"/>
                    <a:pt x="3715" y="6621"/>
                    <a:pt x="3703" y="6692"/>
                  </a:cubicBezTo>
                  <a:cubicBezTo>
                    <a:pt x="3656" y="6859"/>
                    <a:pt x="3596" y="7002"/>
                    <a:pt x="3501" y="7157"/>
                  </a:cubicBezTo>
                  <a:cubicBezTo>
                    <a:pt x="3465" y="7228"/>
                    <a:pt x="3477" y="7311"/>
                    <a:pt x="3537" y="7359"/>
                  </a:cubicBezTo>
                  <a:lnTo>
                    <a:pt x="3715" y="7538"/>
                  </a:lnTo>
                  <a:lnTo>
                    <a:pt x="3430" y="7823"/>
                  </a:lnTo>
                  <a:lnTo>
                    <a:pt x="3251" y="7645"/>
                  </a:lnTo>
                  <a:cubicBezTo>
                    <a:pt x="3215" y="7608"/>
                    <a:pt x="3169" y="7594"/>
                    <a:pt x="3126" y="7594"/>
                  </a:cubicBezTo>
                  <a:cubicBezTo>
                    <a:pt x="3098" y="7594"/>
                    <a:pt x="3072" y="7600"/>
                    <a:pt x="3049" y="7609"/>
                  </a:cubicBezTo>
                  <a:cubicBezTo>
                    <a:pt x="2894" y="7704"/>
                    <a:pt x="2751" y="7764"/>
                    <a:pt x="2584" y="7799"/>
                  </a:cubicBezTo>
                  <a:cubicBezTo>
                    <a:pt x="2513" y="7823"/>
                    <a:pt x="2453" y="7895"/>
                    <a:pt x="2453" y="7966"/>
                  </a:cubicBezTo>
                  <a:lnTo>
                    <a:pt x="2453" y="8204"/>
                  </a:lnTo>
                  <a:lnTo>
                    <a:pt x="2048" y="8204"/>
                  </a:lnTo>
                  <a:lnTo>
                    <a:pt x="2048" y="7966"/>
                  </a:lnTo>
                  <a:cubicBezTo>
                    <a:pt x="2048" y="7895"/>
                    <a:pt x="1989" y="7823"/>
                    <a:pt x="1917" y="7799"/>
                  </a:cubicBezTo>
                  <a:cubicBezTo>
                    <a:pt x="1751" y="7764"/>
                    <a:pt x="1596" y="7704"/>
                    <a:pt x="1453" y="7609"/>
                  </a:cubicBezTo>
                  <a:cubicBezTo>
                    <a:pt x="1426" y="7596"/>
                    <a:pt x="1396" y="7589"/>
                    <a:pt x="1366" y="7589"/>
                  </a:cubicBezTo>
                  <a:cubicBezTo>
                    <a:pt x="1317" y="7589"/>
                    <a:pt x="1269" y="7607"/>
                    <a:pt x="1239" y="7645"/>
                  </a:cubicBezTo>
                  <a:lnTo>
                    <a:pt x="1060" y="7823"/>
                  </a:lnTo>
                  <a:lnTo>
                    <a:pt x="786" y="7538"/>
                  </a:lnTo>
                  <a:lnTo>
                    <a:pt x="965" y="7359"/>
                  </a:lnTo>
                  <a:cubicBezTo>
                    <a:pt x="1025" y="7299"/>
                    <a:pt x="1025" y="7216"/>
                    <a:pt x="989" y="7157"/>
                  </a:cubicBezTo>
                  <a:cubicBezTo>
                    <a:pt x="905" y="7002"/>
                    <a:pt x="846" y="6859"/>
                    <a:pt x="798" y="6692"/>
                  </a:cubicBezTo>
                  <a:cubicBezTo>
                    <a:pt x="786" y="6621"/>
                    <a:pt x="703" y="6561"/>
                    <a:pt x="632" y="6561"/>
                  </a:cubicBezTo>
                  <a:lnTo>
                    <a:pt x="393" y="6561"/>
                  </a:lnTo>
                  <a:lnTo>
                    <a:pt x="393" y="6156"/>
                  </a:lnTo>
                  <a:lnTo>
                    <a:pt x="632" y="6156"/>
                  </a:lnTo>
                  <a:cubicBezTo>
                    <a:pt x="703" y="6156"/>
                    <a:pt x="786" y="6097"/>
                    <a:pt x="798" y="6025"/>
                  </a:cubicBezTo>
                  <a:cubicBezTo>
                    <a:pt x="822" y="5859"/>
                    <a:pt x="905" y="5704"/>
                    <a:pt x="989" y="5561"/>
                  </a:cubicBezTo>
                  <a:cubicBezTo>
                    <a:pt x="1036" y="5490"/>
                    <a:pt x="1025" y="5394"/>
                    <a:pt x="965" y="5347"/>
                  </a:cubicBezTo>
                  <a:lnTo>
                    <a:pt x="786" y="5168"/>
                  </a:lnTo>
                  <a:lnTo>
                    <a:pt x="1060" y="4894"/>
                  </a:lnTo>
                  <a:lnTo>
                    <a:pt x="1239" y="5073"/>
                  </a:lnTo>
                  <a:cubicBezTo>
                    <a:pt x="1272" y="5106"/>
                    <a:pt x="1317" y="5121"/>
                    <a:pt x="1361" y="5121"/>
                  </a:cubicBezTo>
                  <a:cubicBezTo>
                    <a:pt x="1394" y="5121"/>
                    <a:pt x="1427" y="5112"/>
                    <a:pt x="1453" y="5097"/>
                  </a:cubicBezTo>
                  <a:cubicBezTo>
                    <a:pt x="1596" y="5013"/>
                    <a:pt x="1751" y="4954"/>
                    <a:pt x="1917" y="4906"/>
                  </a:cubicBezTo>
                  <a:cubicBezTo>
                    <a:pt x="1989" y="4894"/>
                    <a:pt x="2048" y="4811"/>
                    <a:pt x="2048" y="4740"/>
                  </a:cubicBezTo>
                  <a:lnTo>
                    <a:pt x="2048" y="4501"/>
                  </a:lnTo>
                  <a:close/>
                  <a:moveTo>
                    <a:pt x="1715" y="1"/>
                  </a:moveTo>
                  <a:cubicBezTo>
                    <a:pt x="1632" y="1"/>
                    <a:pt x="1536" y="84"/>
                    <a:pt x="1536" y="191"/>
                  </a:cubicBezTo>
                  <a:lnTo>
                    <a:pt x="1536" y="882"/>
                  </a:lnTo>
                  <a:cubicBezTo>
                    <a:pt x="1536" y="977"/>
                    <a:pt x="1608" y="1061"/>
                    <a:pt x="1715" y="1061"/>
                  </a:cubicBezTo>
                  <a:lnTo>
                    <a:pt x="1822" y="1061"/>
                  </a:lnTo>
                  <a:lnTo>
                    <a:pt x="1822" y="4144"/>
                  </a:lnTo>
                  <a:cubicBezTo>
                    <a:pt x="1751" y="4156"/>
                    <a:pt x="1679" y="4240"/>
                    <a:pt x="1679" y="4311"/>
                  </a:cubicBezTo>
                  <a:lnTo>
                    <a:pt x="1679" y="4597"/>
                  </a:lnTo>
                  <a:cubicBezTo>
                    <a:pt x="1572" y="4621"/>
                    <a:pt x="1465" y="4668"/>
                    <a:pt x="1358" y="4728"/>
                  </a:cubicBezTo>
                  <a:lnTo>
                    <a:pt x="1167" y="4537"/>
                  </a:lnTo>
                  <a:cubicBezTo>
                    <a:pt x="1144" y="4501"/>
                    <a:pt x="1096" y="4490"/>
                    <a:pt x="1048" y="4490"/>
                  </a:cubicBezTo>
                  <a:cubicBezTo>
                    <a:pt x="1001" y="4490"/>
                    <a:pt x="965" y="4501"/>
                    <a:pt x="929" y="4537"/>
                  </a:cubicBezTo>
                  <a:lnTo>
                    <a:pt x="405" y="5049"/>
                  </a:lnTo>
                  <a:cubicBezTo>
                    <a:pt x="334" y="5132"/>
                    <a:pt x="334" y="5228"/>
                    <a:pt x="405" y="5287"/>
                  </a:cubicBezTo>
                  <a:lnTo>
                    <a:pt x="608" y="5490"/>
                  </a:lnTo>
                  <a:cubicBezTo>
                    <a:pt x="548" y="5585"/>
                    <a:pt x="513" y="5692"/>
                    <a:pt x="465" y="5799"/>
                  </a:cubicBezTo>
                  <a:lnTo>
                    <a:pt x="191" y="5799"/>
                  </a:lnTo>
                  <a:cubicBezTo>
                    <a:pt x="96" y="5799"/>
                    <a:pt x="1" y="5871"/>
                    <a:pt x="1" y="5978"/>
                  </a:cubicBezTo>
                  <a:lnTo>
                    <a:pt x="1" y="6716"/>
                  </a:lnTo>
                  <a:cubicBezTo>
                    <a:pt x="1" y="6811"/>
                    <a:pt x="84" y="6895"/>
                    <a:pt x="191" y="6895"/>
                  </a:cubicBezTo>
                  <a:lnTo>
                    <a:pt x="465" y="6895"/>
                  </a:lnTo>
                  <a:cubicBezTo>
                    <a:pt x="501" y="7002"/>
                    <a:pt x="548" y="7109"/>
                    <a:pt x="608" y="7216"/>
                  </a:cubicBezTo>
                  <a:lnTo>
                    <a:pt x="405" y="7407"/>
                  </a:lnTo>
                  <a:cubicBezTo>
                    <a:pt x="334" y="7478"/>
                    <a:pt x="334" y="7585"/>
                    <a:pt x="405" y="7645"/>
                  </a:cubicBezTo>
                  <a:lnTo>
                    <a:pt x="929" y="8169"/>
                  </a:lnTo>
                  <a:cubicBezTo>
                    <a:pt x="965" y="8204"/>
                    <a:pt x="1010" y="8222"/>
                    <a:pt x="1053" y="8222"/>
                  </a:cubicBezTo>
                  <a:cubicBezTo>
                    <a:pt x="1096" y="8222"/>
                    <a:pt x="1138" y="8204"/>
                    <a:pt x="1167" y="8169"/>
                  </a:cubicBezTo>
                  <a:lnTo>
                    <a:pt x="1358" y="7966"/>
                  </a:lnTo>
                  <a:cubicBezTo>
                    <a:pt x="1465" y="8026"/>
                    <a:pt x="1572" y="8061"/>
                    <a:pt x="1679" y="8109"/>
                  </a:cubicBezTo>
                  <a:lnTo>
                    <a:pt x="1679" y="8383"/>
                  </a:lnTo>
                  <a:cubicBezTo>
                    <a:pt x="1679" y="8478"/>
                    <a:pt x="1751" y="8561"/>
                    <a:pt x="1858" y="8561"/>
                  </a:cubicBezTo>
                  <a:lnTo>
                    <a:pt x="2596" y="8561"/>
                  </a:lnTo>
                  <a:cubicBezTo>
                    <a:pt x="2679" y="8561"/>
                    <a:pt x="2775" y="8490"/>
                    <a:pt x="2775" y="8383"/>
                  </a:cubicBezTo>
                  <a:lnTo>
                    <a:pt x="2775" y="8109"/>
                  </a:lnTo>
                  <a:cubicBezTo>
                    <a:pt x="2882" y="8073"/>
                    <a:pt x="2989" y="8026"/>
                    <a:pt x="3084" y="7966"/>
                  </a:cubicBezTo>
                  <a:lnTo>
                    <a:pt x="3275" y="8169"/>
                  </a:lnTo>
                  <a:cubicBezTo>
                    <a:pt x="3316" y="8204"/>
                    <a:pt x="3364" y="8222"/>
                    <a:pt x="3407" y="8222"/>
                  </a:cubicBezTo>
                  <a:cubicBezTo>
                    <a:pt x="3450" y="8222"/>
                    <a:pt x="3489" y="8204"/>
                    <a:pt x="3513" y="8169"/>
                  </a:cubicBezTo>
                  <a:lnTo>
                    <a:pt x="4037" y="7645"/>
                  </a:lnTo>
                  <a:cubicBezTo>
                    <a:pt x="4108" y="7573"/>
                    <a:pt x="4108" y="7466"/>
                    <a:pt x="4037" y="7407"/>
                  </a:cubicBezTo>
                  <a:lnTo>
                    <a:pt x="3846" y="7216"/>
                  </a:lnTo>
                  <a:cubicBezTo>
                    <a:pt x="3846" y="7192"/>
                    <a:pt x="3858" y="7192"/>
                    <a:pt x="3858" y="7180"/>
                  </a:cubicBezTo>
                  <a:lnTo>
                    <a:pt x="10764" y="7180"/>
                  </a:lnTo>
                  <a:cubicBezTo>
                    <a:pt x="10859" y="7180"/>
                    <a:pt x="10942" y="7109"/>
                    <a:pt x="10942" y="7002"/>
                  </a:cubicBezTo>
                  <a:lnTo>
                    <a:pt x="10942" y="6299"/>
                  </a:lnTo>
                  <a:cubicBezTo>
                    <a:pt x="10942" y="6216"/>
                    <a:pt x="10871" y="6121"/>
                    <a:pt x="10764" y="6121"/>
                  </a:cubicBezTo>
                  <a:lnTo>
                    <a:pt x="10657" y="6121"/>
                  </a:lnTo>
                  <a:lnTo>
                    <a:pt x="10657" y="1037"/>
                  </a:lnTo>
                  <a:lnTo>
                    <a:pt x="10788" y="1037"/>
                  </a:lnTo>
                  <a:lnTo>
                    <a:pt x="10788" y="1061"/>
                  </a:lnTo>
                  <a:cubicBezTo>
                    <a:pt x="10871" y="1061"/>
                    <a:pt x="10966" y="989"/>
                    <a:pt x="10966" y="882"/>
                  </a:cubicBezTo>
                  <a:lnTo>
                    <a:pt x="10966" y="191"/>
                  </a:lnTo>
                  <a:cubicBezTo>
                    <a:pt x="10966" y="96"/>
                    <a:pt x="10883" y="1"/>
                    <a:pt x="1078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0339;p79">
              <a:extLst>
                <a:ext uri="{FF2B5EF4-FFF2-40B4-BE49-F238E27FC236}">
                  <a16:creationId xmlns:a16="http://schemas.microsoft.com/office/drawing/2014/main" id="{DAAB08C2-C1BE-4A7D-949E-31843C387941}"/>
                </a:ext>
              </a:extLst>
            </p:cNvPr>
            <p:cNvSpPr/>
            <p:nvPr/>
          </p:nvSpPr>
          <p:spPr>
            <a:xfrm>
              <a:off x="6830793" y="4458937"/>
              <a:ext cx="41244" cy="85675"/>
            </a:xfrm>
            <a:custGeom>
              <a:avLst/>
              <a:gdLst/>
              <a:ahLst/>
              <a:cxnLst/>
              <a:rect l="l" t="t" r="r" b="b"/>
              <a:pathLst>
                <a:path w="1061" h="2204" extrusionOk="0">
                  <a:moveTo>
                    <a:pt x="715" y="358"/>
                  </a:moveTo>
                  <a:lnTo>
                    <a:pt x="715" y="1858"/>
                  </a:lnTo>
                  <a:lnTo>
                    <a:pt x="370" y="1858"/>
                  </a:lnTo>
                  <a:lnTo>
                    <a:pt x="370" y="358"/>
                  </a:lnTo>
                  <a:close/>
                  <a:moveTo>
                    <a:pt x="179" y="1"/>
                  </a:moveTo>
                  <a:cubicBezTo>
                    <a:pt x="96" y="1"/>
                    <a:pt x="1" y="72"/>
                    <a:pt x="1" y="179"/>
                  </a:cubicBezTo>
                  <a:lnTo>
                    <a:pt x="1" y="2025"/>
                  </a:lnTo>
                  <a:cubicBezTo>
                    <a:pt x="1" y="2108"/>
                    <a:pt x="72" y="2203"/>
                    <a:pt x="179" y="2203"/>
                  </a:cubicBezTo>
                  <a:lnTo>
                    <a:pt x="882" y="2203"/>
                  </a:lnTo>
                  <a:cubicBezTo>
                    <a:pt x="965" y="2203"/>
                    <a:pt x="1061" y="2132"/>
                    <a:pt x="1061" y="2025"/>
                  </a:cubicBezTo>
                  <a:lnTo>
                    <a:pt x="1061" y="179"/>
                  </a:lnTo>
                  <a:cubicBezTo>
                    <a:pt x="1061" y="84"/>
                    <a:pt x="989" y="1"/>
                    <a:pt x="8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0340;p79">
              <a:extLst>
                <a:ext uri="{FF2B5EF4-FFF2-40B4-BE49-F238E27FC236}">
                  <a16:creationId xmlns:a16="http://schemas.microsoft.com/office/drawing/2014/main" id="{0FAF4415-00A6-495C-9D13-289D87B77083}"/>
                </a:ext>
              </a:extLst>
            </p:cNvPr>
            <p:cNvSpPr/>
            <p:nvPr/>
          </p:nvSpPr>
          <p:spPr>
            <a:xfrm>
              <a:off x="6879423" y="4426556"/>
              <a:ext cx="41205" cy="118522"/>
            </a:xfrm>
            <a:custGeom>
              <a:avLst/>
              <a:gdLst/>
              <a:ahLst/>
              <a:cxnLst/>
              <a:rect l="l" t="t" r="r" b="b"/>
              <a:pathLst>
                <a:path w="1060" h="3049" extrusionOk="0">
                  <a:moveTo>
                    <a:pt x="702" y="345"/>
                  </a:moveTo>
                  <a:lnTo>
                    <a:pt x="702" y="2691"/>
                  </a:lnTo>
                  <a:lnTo>
                    <a:pt x="357" y="2691"/>
                  </a:lnTo>
                  <a:lnTo>
                    <a:pt x="357" y="345"/>
                  </a:lnTo>
                  <a:close/>
                  <a:moveTo>
                    <a:pt x="179" y="0"/>
                  </a:moveTo>
                  <a:cubicBezTo>
                    <a:pt x="95" y="0"/>
                    <a:pt x="0" y="72"/>
                    <a:pt x="0" y="179"/>
                  </a:cubicBezTo>
                  <a:lnTo>
                    <a:pt x="0" y="2869"/>
                  </a:lnTo>
                  <a:cubicBezTo>
                    <a:pt x="0" y="2965"/>
                    <a:pt x="71" y="3048"/>
                    <a:pt x="179" y="3048"/>
                  </a:cubicBezTo>
                  <a:lnTo>
                    <a:pt x="881" y="3048"/>
                  </a:lnTo>
                  <a:cubicBezTo>
                    <a:pt x="964" y="3048"/>
                    <a:pt x="1060" y="2977"/>
                    <a:pt x="1060" y="2869"/>
                  </a:cubicBezTo>
                  <a:lnTo>
                    <a:pt x="1060" y="179"/>
                  </a:lnTo>
                  <a:cubicBezTo>
                    <a:pt x="1048" y="72"/>
                    <a:pt x="964" y="0"/>
                    <a:pt x="88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0341;p79">
              <a:extLst>
                <a:ext uri="{FF2B5EF4-FFF2-40B4-BE49-F238E27FC236}">
                  <a16:creationId xmlns:a16="http://schemas.microsoft.com/office/drawing/2014/main" id="{F583E9EC-BF44-4458-AE8F-EEF54F1B91E1}"/>
                </a:ext>
              </a:extLst>
            </p:cNvPr>
            <p:cNvSpPr/>
            <p:nvPr/>
          </p:nvSpPr>
          <p:spPr>
            <a:xfrm>
              <a:off x="6927549" y="4443194"/>
              <a:ext cx="41205" cy="101418"/>
            </a:xfrm>
            <a:custGeom>
              <a:avLst/>
              <a:gdLst/>
              <a:ahLst/>
              <a:cxnLst/>
              <a:rect l="l" t="t" r="r" b="b"/>
              <a:pathLst>
                <a:path w="1060" h="2609" extrusionOk="0">
                  <a:moveTo>
                    <a:pt x="715" y="358"/>
                  </a:moveTo>
                  <a:lnTo>
                    <a:pt x="715" y="2263"/>
                  </a:lnTo>
                  <a:lnTo>
                    <a:pt x="369" y="2263"/>
                  </a:lnTo>
                  <a:lnTo>
                    <a:pt x="369" y="358"/>
                  </a:lnTo>
                  <a:close/>
                  <a:moveTo>
                    <a:pt x="179" y="1"/>
                  </a:moveTo>
                  <a:cubicBezTo>
                    <a:pt x="84" y="1"/>
                    <a:pt x="0" y="72"/>
                    <a:pt x="0" y="179"/>
                  </a:cubicBezTo>
                  <a:lnTo>
                    <a:pt x="0" y="2430"/>
                  </a:lnTo>
                  <a:cubicBezTo>
                    <a:pt x="0" y="2513"/>
                    <a:pt x="72" y="2608"/>
                    <a:pt x="179" y="2608"/>
                  </a:cubicBezTo>
                  <a:lnTo>
                    <a:pt x="881" y="2608"/>
                  </a:lnTo>
                  <a:cubicBezTo>
                    <a:pt x="965" y="2608"/>
                    <a:pt x="1060" y="2537"/>
                    <a:pt x="1060" y="2430"/>
                  </a:cubicBezTo>
                  <a:lnTo>
                    <a:pt x="1060" y="179"/>
                  </a:lnTo>
                  <a:cubicBezTo>
                    <a:pt x="1060" y="72"/>
                    <a:pt x="977" y="1"/>
                    <a:pt x="88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0342;p79">
              <a:extLst>
                <a:ext uri="{FF2B5EF4-FFF2-40B4-BE49-F238E27FC236}">
                  <a16:creationId xmlns:a16="http://schemas.microsoft.com/office/drawing/2014/main" id="{629E5CD9-3CFB-4AF6-BCCE-3543BB88DE57}"/>
                </a:ext>
              </a:extLst>
            </p:cNvPr>
            <p:cNvSpPr/>
            <p:nvPr/>
          </p:nvSpPr>
          <p:spPr>
            <a:xfrm>
              <a:off x="6976141" y="4387645"/>
              <a:ext cx="41244" cy="156967"/>
            </a:xfrm>
            <a:custGeom>
              <a:avLst/>
              <a:gdLst/>
              <a:ahLst/>
              <a:cxnLst/>
              <a:rect l="l" t="t" r="r" b="b"/>
              <a:pathLst>
                <a:path w="1061" h="4038" extrusionOk="0">
                  <a:moveTo>
                    <a:pt x="679" y="358"/>
                  </a:moveTo>
                  <a:lnTo>
                    <a:pt x="679" y="3692"/>
                  </a:lnTo>
                  <a:lnTo>
                    <a:pt x="346" y="3692"/>
                  </a:lnTo>
                  <a:lnTo>
                    <a:pt x="346" y="358"/>
                  </a:lnTo>
                  <a:close/>
                  <a:moveTo>
                    <a:pt x="179" y="1"/>
                  </a:moveTo>
                  <a:cubicBezTo>
                    <a:pt x="72" y="1"/>
                    <a:pt x="0" y="96"/>
                    <a:pt x="0" y="180"/>
                  </a:cubicBezTo>
                  <a:lnTo>
                    <a:pt x="0" y="3859"/>
                  </a:lnTo>
                  <a:cubicBezTo>
                    <a:pt x="0" y="3942"/>
                    <a:pt x="72" y="4037"/>
                    <a:pt x="179" y="4037"/>
                  </a:cubicBezTo>
                  <a:lnTo>
                    <a:pt x="881" y="4037"/>
                  </a:lnTo>
                  <a:cubicBezTo>
                    <a:pt x="965" y="4037"/>
                    <a:pt x="1060" y="3966"/>
                    <a:pt x="1060" y="3859"/>
                  </a:cubicBezTo>
                  <a:lnTo>
                    <a:pt x="1060" y="180"/>
                  </a:lnTo>
                  <a:cubicBezTo>
                    <a:pt x="1060" y="96"/>
                    <a:pt x="977" y="1"/>
                    <a:pt x="88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0343;p79">
              <a:extLst>
                <a:ext uri="{FF2B5EF4-FFF2-40B4-BE49-F238E27FC236}">
                  <a16:creationId xmlns:a16="http://schemas.microsoft.com/office/drawing/2014/main" id="{272587E7-FD78-4174-B24D-74ACCBC3EEAC}"/>
                </a:ext>
              </a:extLst>
            </p:cNvPr>
            <p:cNvSpPr/>
            <p:nvPr/>
          </p:nvSpPr>
          <p:spPr>
            <a:xfrm>
              <a:off x="6745193" y="4404321"/>
              <a:ext cx="50029" cy="13916"/>
            </a:xfrm>
            <a:custGeom>
              <a:avLst/>
              <a:gdLst/>
              <a:ahLst/>
              <a:cxnLst/>
              <a:rect l="l" t="t" r="r" b="b"/>
              <a:pathLst>
                <a:path w="1287" h="358" extrusionOk="0">
                  <a:moveTo>
                    <a:pt x="179" y="1"/>
                  </a:moveTo>
                  <a:cubicBezTo>
                    <a:pt x="95" y="1"/>
                    <a:pt x="0" y="72"/>
                    <a:pt x="0" y="179"/>
                  </a:cubicBezTo>
                  <a:cubicBezTo>
                    <a:pt x="12" y="274"/>
                    <a:pt x="95" y="358"/>
                    <a:pt x="179" y="358"/>
                  </a:cubicBezTo>
                  <a:lnTo>
                    <a:pt x="1107" y="358"/>
                  </a:lnTo>
                  <a:cubicBezTo>
                    <a:pt x="1191" y="358"/>
                    <a:pt x="1286" y="286"/>
                    <a:pt x="1286" y="179"/>
                  </a:cubicBezTo>
                  <a:cubicBezTo>
                    <a:pt x="1286" y="96"/>
                    <a:pt x="1203" y="1"/>
                    <a:pt x="110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0344;p79">
              <a:extLst>
                <a:ext uri="{FF2B5EF4-FFF2-40B4-BE49-F238E27FC236}">
                  <a16:creationId xmlns:a16="http://schemas.microsoft.com/office/drawing/2014/main" id="{1723E322-D8B9-45DF-84B9-DCC0485538C0}"/>
                </a:ext>
              </a:extLst>
            </p:cNvPr>
            <p:cNvSpPr/>
            <p:nvPr/>
          </p:nvSpPr>
          <p:spPr>
            <a:xfrm>
              <a:off x="6745193" y="4426090"/>
              <a:ext cx="69465" cy="13916"/>
            </a:xfrm>
            <a:custGeom>
              <a:avLst/>
              <a:gdLst/>
              <a:ahLst/>
              <a:cxnLst/>
              <a:rect l="l" t="t" r="r" b="b"/>
              <a:pathLst>
                <a:path w="1787" h="358" extrusionOk="0">
                  <a:moveTo>
                    <a:pt x="179" y="0"/>
                  </a:moveTo>
                  <a:cubicBezTo>
                    <a:pt x="95" y="0"/>
                    <a:pt x="0" y="72"/>
                    <a:pt x="0" y="179"/>
                  </a:cubicBezTo>
                  <a:cubicBezTo>
                    <a:pt x="0" y="274"/>
                    <a:pt x="72" y="357"/>
                    <a:pt x="179" y="357"/>
                  </a:cubicBezTo>
                  <a:lnTo>
                    <a:pt x="1608" y="357"/>
                  </a:lnTo>
                  <a:cubicBezTo>
                    <a:pt x="1703" y="357"/>
                    <a:pt x="1786" y="274"/>
                    <a:pt x="1786" y="179"/>
                  </a:cubicBezTo>
                  <a:cubicBezTo>
                    <a:pt x="1786" y="72"/>
                    <a:pt x="1703" y="0"/>
                    <a:pt x="160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0345;p79">
              <a:extLst>
                <a:ext uri="{FF2B5EF4-FFF2-40B4-BE49-F238E27FC236}">
                  <a16:creationId xmlns:a16="http://schemas.microsoft.com/office/drawing/2014/main" id="{D72B4991-0153-41AE-95E3-E7EB3821F010}"/>
                </a:ext>
              </a:extLst>
            </p:cNvPr>
            <p:cNvSpPr/>
            <p:nvPr/>
          </p:nvSpPr>
          <p:spPr>
            <a:xfrm>
              <a:off x="6745193" y="4447353"/>
              <a:ext cx="69465" cy="13955"/>
            </a:xfrm>
            <a:custGeom>
              <a:avLst/>
              <a:gdLst/>
              <a:ahLst/>
              <a:cxnLst/>
              <a:rect l="l" t="t" r="r" b="b"/>
              <a:pathLst>
                <a:path w="1787" h="359" extrusionOk="0">
                  <a:moveTo>
                    <a:pt x="179" y="1"/>
                  </a:moveTo>
                  <a:cubicBezTo>
                    <a:pt x="95" y="1"/>
                    <a:pt x="0" y="72"/>
                    <a:pt x="0" y="179"/>
                  </a:cubicBezTo>
                  <a:cubicBezTo>
                    <a:pt x="0" y="287"/>
                    <a:pt x="72" y="358"/>
                    <a:pt x="179" y="358"/>
                  </a:cubicBezTo>
                  <a:lnTo>
                    <a:pt x="1608" y="358"/>
                  </a:lnTo>
                  <a:cubicBezTo>
                    <a:pt x="1703" y="358"/>
                    <a:pt x="1786" y="287"/>
                    <a:pt x="1786" y="179"/>
                  </a:cubicBezTo>
                  <a:cubicBezTo>
                    <a:pt x="1774" y="72"/>
                    <a:pt x="1703" y="1"/>
                    <a:pt x="160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0346;p79">
              <a:extLst>
                <a:ext uri="{FF2B5EF4-FFF2-40B4-BE49-F238E27FC236}">
                  <a16:creationId xmlns:a16="http://schemas.microsoft.com/office/drawing/2014/main" id="{E6094FBC-2F79-448D-B8D6-AD47506E2518}"/>
                </a:ext>
              </a:extLst>
            </p:cNvPr>
            <p:cNvSpPr/>
            <p:nvPr/>
          </p:nvSpPr>
          <p:spPr>
            <a:xfrm>
              <a:off x="6745193" y="4468189"/>
              <a:ext cx="69465" cy="13916"/>
            </a:xfrm>
            <a:custGeom>
              <a:avLst/>
              <a:gdLst/>
              <a:ahLst/>
              <a:cxnLst/>
              <a:rect l="l" t="t" r="r" b="b"/>
              <a:pathLst>
                <a:path w="1787" h="358" extrusionOk="0">
                  <a:moveTo>
                    <a:pt x="179" y="1"/>
                  </a:moveTo>
                  <a:cubicBezTo>
                    <a:pt x="95" y="1"/>
                    <a:pt x="0" y="72"/>
                    <a:pt x="0" y="179"/>
                  </a:cubicBezTo>
                  <a:cubicBezTo>
                    <a:pt x="0" y="263"/>
                    <a:pt x="72" y="358"/>
                    <a:pt x="179" y="358"/>
                  </a:cubicBezTo>
                  <a:lnTo>
                    <a:pt x="1608" y="358"/>
                  </a:lnTo>
                  <a:cubicBezTo>
                    <a:pt x="1703" y="358"/>
                    <a:pt x="1786" y="286"/>
                    <a:pt x="1786" y="179"/>
                  </a:cubicBezTo>
                  <a:cubicBezTo>
                    <a:pt x="1774" y="72"/>
                    <a:pt x="1703" y="1"/>
                    <a:pt x="160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0347;p79">
              <a:extLst>
                <a:ext uri="{FF2B5EF4-FFF2-40B4-BE49-F238E27FC236}">
                  <a16:creationId xmlns:a16="http://schemas.microsoft.com/office/drawing/2014/main" id="{B5331ABF-D13F-4641-A6A7-A5D95AB4762A}"/>
                </a:ext>
              </a:extLst>
            </p:cNvPr>
            <p:cNvSpPr/>
            <p:nvPr/>
          </p:nvSpPr>
          <p:spPr>
            <a:xfrm>
              <a:off x="6684551" y="4528830"/>
              <a:ext cx="83809" cy="83809"/>
            </a:xfrm>
            <a:custGeom>
              <a:avLst/>
              <a:gdLst/>
              <a:ahLst/>
              <a:cxnLst/>
              <a:rect l="l" t="t" r="r" b="b"/>
              <a:pathLst>
                <a:path w="2156" h="2156" extrusionOk="0">
                  <a:moveTo>
                    <a:pt x="1084" y="0"/>
                  </a:moveTo>
                  <a:cubicBezTo>
                    <a:pt x="489" y="0"/>
                    <a:pt x="0" y="489"/>
                    <a:pt x="0" y="1084"/>
                  </a:cubicBezTo>
                  <a:cubicBezTo>
                    <a:pt x="0" y="1322"/>
                    <a:pt x="72" y="1548"/>
                    <a:pt x="227" y="1739"/>
                  </a:cubicBezTo>
                  <a:cubicBezTo>
                    <a:pt x="263" y="1782"/>
                    <a:pt x="313" y="1808"/>
                    <a:pt x="365" y="1808"/>
                  </a:cubicBezTo>
                  <a:cubicBezTo>
                    <a:pt x="398" y="1808"/>
                    <a:pt x="432" y="1798"/>
                    <a:pt x="465" y="1774"/>
                  </a:cubicBezTo>
                  <a:cubicBezTo>
                    <a:pt x="536" y="1715"/>
                    <a:pt x="548" y="1608"/>
                    <a:pt x="489" y="1536"/>
                  </a:cubicBezTo>
                  <a:cubicBezTo>
                    <a:pt x="381" y="1405"/>
                    <a:pt x="346" y="1251"/>
                    <a:pt x="346" y="1084"/>
                  </a:cubicBezTo>
                  <a:cubicBezTo>
                    <a:pt x="346" y="679"/>
                    <a:pt x="667" y="358"/>
                    <a:pt x="1072" y="358"/>
                  </a:cubicBezTo>
                  <a:cubicBezTo>
                    <a:pt x="1477" y="358"/>
                    <a:pt x="1798" y="691"/>
                    <a:pt x="1798" y="1084"/>
                  </a:cubicBezTo>
                  <a:cubicBezTo>
                    <a:pt x="1798" y="1322"/>
                    <a:pt x="1679" y="1560"/>
                    <a:pt x="1477" y="1703"/>
                  </a:cubicBezTo>
                  <a:cubicBezTo>
                    <a:pt x="1453" y="1703"/>
                    <a:pt x="1453" y="1715"/>
                    <a:pt x="1441" y="1715"/>
                  </a:cubicBezTo>
                  <a:lnTo>
                    <a:pt x="1429" y="1715"/>
                  </a:lnTo>
                  <a:lnTo>
                    <a:pt x="1417" y="1727"/>
                  </a:lnTo>
                  <a:lnTo>
                    <a:pt x="1394" y="1727"/>
                  </a:lnTo>
                  <a:cubicBezTo>
                    <a:pt x="1382" y="1727"/>
                    <a:pt x="1382" y="1739"/>
                    <a:pt x="1370" y="1739"/>
                  </a:cubicBezTo>
                  <a:cubicBezTo>
                    <a:pt x="1358" y="1739"/>
                    <a:pt x="1358" y="1762"/>
                    <a:pt x="1334" y="1762"/>
                  </a:cubicBezTo>
                  <a:lnTo>
                    <a:pt x="1322" y="1762"/>
                  </a:lnTo>
                  <a:cubicBezTo>
                    <a:pt x="1322" y="1762"/>
                    <a:pt x="1310" y="1762"/>
                    <a:pt x="1310" y="1774"/>
                  </a:cubicBezTo>
                  <a:lnTo>
                    <a:pt x="1298" y="1774"/>
                  </a:lnTo>
                  <a:cubicBezTo>
                    <a:pt x="1274" y="1774"/>
                    <a:pt x="1274" y="1774"/>
                    <a:pt x="1263" y="1786"/>
                  </a:cubicBezTo>
                  <a:cubicBezTo>
                    <a:pt x="1251" y="1786"/>
                    <a:pt x="1251" y="1786"/>
                    <a:pt x="1239" y="1798"/>
                  </a:cubicBezTo>
                  <a:lnTo>
                    <a:pt x="798" y="1798"/>
                  </a:lnTo>
                  <a:cubicBezTo>
                    <a:pt x="786" y="1798"/>
                    <a:pt x="786" y="1798"/>
                    <a:pt x="774" y="1786"/>
                  </a:cubicBezTo>
                  <a:cubicBezTo>
                    <a:pt x="762" y="1786"/>
                    <a:pt x="762" y="1786"/>
                    <a:pt x="739" y="1774"/>
                  </a:cubicBezTo>
                  <a:lnTo>
                    <a:pt x="727" y="1774"/>
                  </a:lnTo>
                  <a:cubicBezTo>
                    <a:pt x="708" y="1766"/>
                    <a:pt x="688" y="1763"/>
                    <a:pt x="668" y="1763"/>
                  </a:cubicBezTo>
                  <a:cubicBezTo>
                    <a:pt x="599" y="1763"/>
                    <a:pt x="528" y="1808"/>
                    <a:pt x="501" y="1882"/>
                  </a:cubicBezTo>
                  <a:cubicBezTo>
                    <a:pt x="477" y="1965"/>
                    <a:pt x="524" y="2072"/>
                    <a:pt x="608" y="2096"/>
                  </a:cubicBezTo>
                  <a:lnTo>
                    <a:pt x="620" y="2096"/>
                  </a:lnTo>
                  <a:cubicBezTo>
                    <a:pt x="643" y="2096"/>
                    <a:pt x="655" y="2120"/>
                    <a:pt x="667" y="2120"/>
                  </a:cubicBezTo>
                  <a:cubicBezTo>
                    <a:pt x="679" y="2120"/>
                    <a:pt x="703" y="2132"/>
                    <a:pt x="715" y="2132"/>
                  </a:cubicBezTo>
                  <a:lnTo>
                    <a:pt x="727" y="2132"/>
                  </a:lnTo>
                  <a:cubicBezTo>
                    <a:pt x="739" y="2132"/>
                    <a:pt x="762" y="2132"/>
                    <a:pt x="762" y="2143"/>
                  </a:cubicBezTo>
                  <a:lnTo>
                    <a:pt x="774" y="2143"/>
                  </a:lnTo>
                  <a:cubicBezTo>
                    <a:pt x="786" y="2143"/>
                    <a:pt x="798" y="2143"/>
                    <a:pt x="822" y="2155"/>
                  </a:cubicBezTo>
                  <a:lnTo>
                    <a:pt x="1132" y="2155"/>
                  </a:lnTo>
                  <a:cubicBezTo>
                    <a:pt x="1143" y="2155"/>
                    <a:pt x="1155" y="2155"/>
                    <a:pt x="1179" y="2143"/>
                  </a:cubicBezTo>
                  <a:lnTo>
                    <a:pt x="1191" y="2143"/>
                  </a:lnTo>
                  <a:cubicBezTo>
                    <a:pt x="1203" y="2143"/>
                    <a:pt x="1215" y="2143"/>
                    <a:pt x="1215" y="2132"/>
                  </a:cubicBezTo>
                  <a:lnTo>
                    <a:pt x="1227" y="2132"/>
                  </a:lnTo>
                  <a:cubicBezTo>
                    <a:pt x="1251" y="2132"/>
                    <a:pt x="1263" y="2120"/>
                    <a:pt x="1274" y="2120"/>
                  </a:cubicBezTo>
                  <a:cubicBezTo>
                    <a:pt x="1286" y="2120"/>
                    <a:pt x="1310" y="2096"/>
                    <a:pt x="1322" y="2096"/>
                  </a:cubicBezTo>
                  <a:lnTo>
                    <a:pt x="1334" y="2096"/>
                  </a:lnTo>
                  <a:cubicBezTo>
                    <a:pt x="1346" y="2096"/>
                    <a:pt x="1346" y="2084"/>
                    <a:pt x="1370" y="2084"/>
                  </a:cubicBezTo>
                  <a:lnTo>
                    <a:pt x="1382" y="2084"/>
                  </a:lnTo>
                  <a:cubicBezTo>
                    <a:pt x="1394" y="2084"/>
                    <a:pt x="1405" y="2072"/>
                    <a:pt x="1429" y="2072"/>
                  </a:cubicBezTo>
                  <a:cubicBezTo>
                    <a:pt x="1441" y="2072"/>
                    <a:pt x="1453" y="2060"/>
                    <a:pt x="1465" y="2060"/>
                  </a:cubicBezTo>
                  <a:lnTo>
                    <a:pt x="1489" y="2060"/>
                  </a:lnTo>
                  <a:cubicBezTo>
                    <a:pt x="1501" y="2060"/>
                    <a:pt x="1501" y="2036"/>
                    <a:pt x="1513" y="2036"/>
                  </a:cubicBezTo>
                  <a:lnTo>
                    <a:pt x="1524" y="2036"/>
                  </a:lnTo>
                  <a:cubicBezTo>
                    <a:pt x="1548" y="2024"/>
                    <a:pt x="1560" y="2024"/>
                    <a:pt x="1572" y="2013"/>
                  </a:cubicBezTo>
                  <a:cubicBezTo>
                    <a:pt x="1870" y="1798"/>
                    <a:pt x="2048" y="1477"/>
                    <a:pt x="2048" y="1120"/>
                  </a:cubicBezTo>
                  <a:cubicBezTo>
                    <a:pt x="2156" y="477"/>
                    <a:pt x="1679" y="0"/>
                    <a:pt x="108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5" name="Google Shape;10421;p79">
            <a:extLst>
              <a:ext uri="{FF2B5EF4-FFF2-40B4-BE49-F238E27FC236}">
                <a16:creationId xmlns:a16="http://schemas.microsoft.com/office/drawing/2014/main" id="{F3BCA1BA-324C-4F57-9E61-3F252461C884}"/>
              </a:ext>
            </a:extLst>
          </p:cNvPr>
          <p:cNvSpPr/>
          <p:nvPr/>
        </p:nvSpPr>
        <p:spPr>
          <a:xfrm>
            <a:off x="3524716" y="3629934"/>
            <a:ext cx="389187" cy="355927"/>
          </a:xfrm>
          <a:custGeom>
            <a:avLst/>
            <a:gdLst/>
            <a:ahLst/>
            <a:cxnLst/>
            <a:rect l="l" t="t" r="r" b="b"/>
            <a:pathLst>
              <a:path w="12228" h="11183" extrusionOk="0">
                <a:moveTo>
                  <a:pt x="4560" y="3991"/>
                </a:moveTo>
                <a:cubicBezTo>
                  <a:pt x="4739" y="3991"/>
                  <a:pt x="4894" y="4146"/>
                  <a:pt x="4894" y="4324"/>
                </a:cubicBezTo>
                <a:cubicBezTo>
                  <a:pt x="4894" y="4503"/>
                  <a:pt x="4739" y="4646"/>
                  <a:pt x="4560" y="4646"/>
                </a:cubicBezTo>
                <a:cubicBezTo>
                  <a:pt x="4382" y="4646"/>
                  <a:pt x="4239" y="4503"/>
                  <a:pt x="4239" y="4324"/>
                </a:cubicBezTo>
                <a:cubicBezTo>
                  <a:pt x="4251" y="4134"/>
                  <a:pt x="4382" y="3991"/>
                  <a:pt x="4560" y="3991"/>
                </a:cubicBezTo>
                <a:close/>
                <a:moveTo>
                  <a:pt x="5930" y="1419"/>
                </a:moveTo>
                <a:lnTo>
                  <a:pt x="5930" y="2003"/>
                </a:lnTo>
                <a:lnTo>
                  <a:pt x="5941" y="4051"/>
                </a:lnTo>
                <a:lnTo>
                  <a:pt x="5965" y="5872"/>
                </a:lnTo>
                <a:lnTo>
                  <a:pt x="1619" y="4908"/>
                </a:lnTo>
                <a:cubicBezTo>
                  <a:pt x="1869" y="3801"/>
                  <a:pt x="2548" y="2848"/>
                  <a:pt x="3489" y="2229"/>
                </a:cubicBezTo>
                <a:lnTo>
                  <a:pt x="4275" y="3670"/>
                </a:lnTo>
                <a:cubicBezTo>
                  <a:pt x="4025" y="3777"/>
                  <a:pt x="3858" y="4027"/>
                  <a:pt x="3858" y="4313"/>
                </a:cubicBezTo>
                <a:cubicBezTo>
                  <a:pt x="3858" y="4694"/>
                  <a:pt x="4179" y="5027"/>
                  <a:pt x="4572" y="5027"/>
                </a:cubicBezTo>
                <a:cubicBezTo>
                  <a:pt x="4965" y="5027"/>
                  <a:pt x="5287" y="4705"/>
                  <a:pt x="5287" y="4313"/>
                </a:cubicBezTo>
                <a:cubicBezTo>
                  <a:pt x="5287" y="3967"/>
                  <a:pt x="5037" y="3670"/>
                  <a:pt x="4715" y="3610"/>
                </a:cubicBezTo>
                <a:lnTo>
                  <a:pt x="3846" y="2015"/>
                </a:lnTo>
                <a:cubicBezTo>
                  <a:pt x="4477" y="1657"/>
                  <a:pt x="5168" y="1455"/>
                  <a:pt x="5930" y="1419"/>
                </a:cubicBezTo>
                <a:close/>
                <a:moveTo>
                  <a:pt x="6287" y="4265"/>
                </a:moveTo>
                <a:cubicBezTo>
                  <a:pt x="7227" y="4348"/>
                  <a:pt x="7965" y="5158"/>
                  <a:pt x="7965" y="6122"/>
                </a:cubicBezTo>
                <a:cubicBezTo>
                  <a:pt x="7965" y="6491"/>
                  <a:pt x="7846" y="6872"/>
                  <a:pt x="7644" y="7170"/>
                </a:cubicBezTo>
                <a:lnTo>
                  <a:pt x="6287" y="6039"/>
                </a:lnTo>
                <a:lnTo>
                  <a:pt x="6287" y="4265"/>
                </a:lnTo>
                <a:close/>
                <a:moveTo>
                  <a:pt x="6477" y="348"/>
                </a:moveTo>
                <a:cubicBezTo>
                  <a:pt x="9501" y="526"/>
                  <a:pt x="11871" y="3039"/>
                  <a:pt x="11871" y="6063"/>
                </a:cubicBezTo>
                <a:cubicBezTo>
                  <a:pt x="11835" y="7349"/>
                  <a:pt x="11454" y="8539"/>
                  <a:pt x="10728" y="9516"/>
                </a:cubicBezTo>
                <a:cubicBezTo>
                  <a:pt x="10692" y="9563"/>
                  <a:pt x="10644" y="9575"/>
                  <a:pt x="10609" y="9575"/>
                </a:cubicBezTo>
                <a:cubicBezTo>
                  <a:pt x="10561" y="9575"/>
                  <a:pt x="10513" y="9563"/>
                  <a:pt x="10490" y="9527"/>
                </a:cubicBezTo>
                <a:lnTo>
                  <a:pt x="9537" y="8730"/>
                </a:lnTo>
                <a:cubicBezTo>
                  <a:pt x="10013" y="8123"/>
                  <a:pt x="10311" y="7384"/>
                  <a:pt x="10394" y="6610"/>
                </a:cubicBezTo>
                <a:cubicBezTo>
                  <a:pt x="10406" y="6491"/>
                  <a:pt x="10323" y="6396"/>
                  <a:pt x="10204" y="6396"/>
                </a:cubicBezTo>
                <a:cubicBezTo>
                  <a:pt x="10097" y="6396"/>
                  <a:pt x="10025" y="6468"/>
                  <a:pt x="10013" y="6551"/>
                </a:cubicBezTo>
                <a:cubicBezTo>
                  <a:pt x="9930" y="7206"/>
                  <a:pt x="9680" y="7849"/>
                  <a:pt x="9299" y="8384"/>
                </a:cubicBezTo>
                <a:cubicBezTo>
                  <a:pt x="9275" y="8396"/>
                  <a:pt x="9263" y="8432"/>
                  <a:pt x="9251" y="8444"/>
                </a:cubicBezTo>
                <a:cubicBezTo>
                  <a:pt x="9251" y="8444"/>
                  <a:pt x="9251" y="8456"/>
                  <a:pt x="9239" y="8456"/>
                </a:cubicBezTo>
                <a:lnTo>
                  <a:pt x="7954" y="7372"/>
                </a:lnTo>
                <a:cubicBezTo>
                  <a:pt x="8227" y="7003"/>
                  <a:pt x="8370" y="6539"/>
                  <a:pt x="8370" y="6075"/>
                </a:cubicBezTo>
                <a:cubicBezTo>
                  <a:pt x="8370" y="4908"/>
                  <a:pt x="7465" y="3920"/>
                  <a:pt x="6299" y="3836"/>
                </a:cubicBezTo>
                <a:lnTo>
                  <a:pt x="6287" y="2146"/>
                </a:lnTo>
                <a:lnTo>
                  <a:pt x="6418" y="2146"/>
                </a:lnTo>
                <a:cubicBezTo>
                  <a:pt x="6453" y="2146"/>
                  <a:pt x="6501" y="2146"/>
                  <a:pt x="6525" y="2169"/>
                </a:cubicBezTo>
                <a:cubicBezTo>
                  <a:pt x="8358" y="2360"/>
                  <a:pt x="9811" y="3812"/>
                  <a:pt x="10025" y="5646"/>
                </a:cubicBezTo>
                <a:cubicBezTo>
                  <a:pt x="10037" y="5753"/>
                  <a:pt x="10109" y="5813"/>
                  <a:pt x="10216" y="5813"/>
                </a:cubicBezTo>
                <a:cubicBezTo>
                  <a:pt x="10335" y="5813"/>
                  <a:pt x="10430" y="5706"/>
                  <a:pt x="10406" y="5598"/>
                </a:cubicBezTo>
                <a:cubicBezTo>
                  <a:pt x="10192" y="3503"/>
                  <a:pt x="8430" y="1848"/>
                  <a:pt x="6299" y="1765"/>
                </a:cubicBezTo>
                <a:lnTo>
                  <a:pt x="6299" y="526"/>
                </a:lnTo>
                <a:cubicBezTo>
                  <a:pt x="6299" y="479"/>
                  <a:pt x="6322" y="443"/>
                  <a:pt x="6346" y="407"/>
                </a:cubicBezTo>
                <a:cubicBezTo>
                  <a:pt x="6382" y="360"/>
                  <a:pt x="6418" y="348"/>
                  <a:pt x="6477" y="348"/>
                </a:cubicBezTo>
                <a:close/>
                <a:moveTo>
                  <a:pt x="1477" y="5277"/>
                </a:moveTo>
                <a:lnTo>
                  <a:pt x="5870" y="6241"/>
                </a:lnTo>
                <a:lnTo>
                  <a:pt x="4667" y="10575"/>
                </a:lnTo>
                <a:cubicBezTo>
                  <a:pt x="2774" y="9980"/>
                  <a:pt x="1405" y="8206"/>
                  <a:pt x="1405" y="6110"/>
                </a:cubicBezTo>
                <a:cubicBezTo>
                  <a:pt x="1405" y="5825"/>
                  <a:pt x="1441" y="5539"/>
                  <a:pt x="1477" y="5277"/>
                </a:cubicBezTo>
                <a:close/>
                <a:moveTo>
                  <a:pt x="6215" y="6468"/>
                </a:moveTo>
                <a:lnTo>
                  <a:pt x="7549" y="7599"/>
                </a:lnTo>
                <a:lnTo>
                  <a:pt x="9132" y="8920"/>
                </a:lnTo>
                <a:lnTo>
                  <a:pt x="9573" y="9289"/>
                </a:lnTo>
                <a:cubicBezTo>
                  <a:pt x="8680" y="10266"/>
                  <a:pt x="7430" y="10813"/>
                  <a:pt x="6108" y="10813"/>
                </a:cubicBezTo>
                <a:cubicBezTo>
                  <a:pt x="5739" y="10813"/>
                  <a:pt x="5382" y="10766"/>
                  <a:pt x="5037" y="10694"/>
                </a:cubicBezTo>
                <a:lnTo>
                  <a:pt x="6215" y="6468"/>
                </a:lnTo>
                <a:close/>
                <a:moveTo>
                  <a:pt x="6429" y="1"/>
                </a:moveTo>
                <a:cubicBezTo>
                  <a:pt x="6297" y="1"/>
                  <a:pt x="6159" y="59"/>
                  <a:pt x="6060" y="157"/>
                </a:cubicBezTo>
                <a:cubicBezTo>
                  <a:pt x="5953" y="264"/>
                  <a:pt x="5882" y="407"/>
                  <a:pt x="5882" y="562"/>
                </a:cubicBezTo>
                <a:lnTo>
                  <a:pt x="5882" y="1038"/>
                </a:lnTo>
                <a:cubicBezTo>
                  <a:pt x="5084" y="1062"/>
                  <a:pt x="4310" y="1288"/>
                  <a:pt x="3620" y="1669"/>
                </a:cubicBezTo>
                <a:lnTo>
                  <a:pt x="3191" y="872"/>
                </a:lnTo>
                <a:cubicBezTo>
                  <a:pt x="3155" y="812"/>
                  <a:pt x="3084" y="764"/>
                  <a:pt x="3024" y="764"/>
                </a:cubicBezTo>
                <a:lnTo>
                  <a:pt x="393" y="764"/>
                </a:lnTo>
                <a:lnTo>
                  <a:pt x="393" y="443"/>
                </a:lnTo>
                <a:cubicBezTo>
                  <a:pt x="393" y="336"/>
                  <a:pt x="298" y="241"/>
                  <a:pt x="203" y="241"/>
                </a:cubicBezTo>
                <a:cubicBezTo>
                  <a:pt x="95" y="241"/>
                  <a:pt x="0" y="336"/>
                  <a:pt x="0" y="443"/>
                </a:cubicBezTo>
                <a:lnTo>
                  <a:pt x="0" y="1467"/>
                </a:lnTo>
                <a:cubicBezTo>
                  <a:pt x="0" y="1574"/>
                  <a:pt x="95" y="1657"/>
                  <a:pt x="203" y="1657"/>
                </a:cubicBezTo>
                <a:cubicBezTo>
                  <a:pt x="298" y="1657"/>
                  <a:pt x="393" y="1562"/>
                  <a:pt x="393" y="1467"/>
                </a:cubicBezTo>
                <a:lnTo>
                  <a:pt x="393" y="1157"/>
                </a:lnTo>
                <a:lnTo>
                  <a:pt x="2917" y="1157"/>
                </a:lnTo>
                <a:lnTo>
                  <a:pt x="3310" y="1872"/>
                </a:lnTo>
                <a:cubicBezTo>
                  <a:pt x="3024" y="2062"/>
                  <a:pt x="2762" y="2277"/>
                  <a:pt x="2501" y="2527"/>
                </a:cubicBezTo>
                <a:cubicBezTo>
                  <a:pt x="1548" y="3467"/>
                  <a:pt x="1036" y="4753"/>
                  <a:pt x="1036" y="6098"/>
                </a:cubicBezTo>
                <a:cubicBezTo>
                  <a:pt x="1036" y="8885"/>
                  <a:pt x="3310" y="11182"/>
                  <a:pt x="6120" y="11182"/>
                </a:cubicBezTo>
                <a:cubicBezTo>
                  <a:pt x="7573" y="11182"/>
                  <a:pt x="8918" y="10575"/>
                  <a:pt x="9882" y="9516"/>
                </a:cubicBezTo>
                <a:lnTo>
                  <a:pt x="10240" y="9813"/>
                </a:lnTo>
                <a:cubicBezTo>
                  <a:pt x="10347" y="9908"/>
                  <a:pt x="10466" y="9944"/>
                  <a:pt x="10597" y="9944"/>
                </a:cubicBezTo>
                <a:lnTo>
                  <a:pt x="10656" y="9944"/>
                </a:lnTo>
                <a:cubicBezTo>
                  <a:pt x="10811" y="9932"/>
                  <a:pt x="10942" y="9837"/>
                  <a:pt x="11037" y="9718"/>
                </a:cubicBezTo>
                <a:cubicBezTo>
                  <a:pt x="11823" y="8670"/>
                  <a:pt x="12228" y="7420"/>
                  <a:pt x="12228" y="6098"/>
                </a:cubicBezTo>
                <a:cubicBezTo>
                  <a:pt x="12228" y="2884"/>
                  <a:pt x="9692" y="205"/>
                  <a:pt x="6465" y="2"/>
                </a:cubicBezTo>
                <a:cubicBezTo>
                  <a:pt x="6453" y="1"/>
                  <a:pt x="6441" y="1"/>
                  <a:pt x="642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0441;p79">
            <a:extLst>
              <a:ext uri="{FF2B5EF4-FFF2-40B4-BE49-F238E27FC236}">
                <a16:creationId xmlns:a16="http://schemas.microsoft.com/office/drawing/2014/main" id="{A1E07048-F74E-4C18-8500-65165DD465BC}"/>
              </a:ext>
            </a:extLst>
          </p:cNvPr>
          <p:cNvSpPr/>
          <p:nvPr/>
        </p:nvSpPr>
        <p:spPr>
          <a:xfrm>
            <a:off x="7114476" y="3634549"/>
            <a:ext cx="350548" cy="350548"/>
          </a:xfrm>
          <a:custGeom>
            <a:avLst/>
            <a:gdLst/>
            <a:ahLst/>
            <a:cxnLst/>
            <a:rect l="l" t="t" r="r" b="b"/>
            <a:pathLst>
              <a:path w="11014" h="11014" extrusionOk="0">
                <a:moveTo>
                  <a:pt x="3739" y="358"/>
                </a:moveTo>
                <a:cubicBezTo>
                  <a:pt x="4048" y="358"/>
                  <a:pt x="4298" y="608"/>
                  <a:pt x="4298" y="917"/>
                </a:cubicBezTo>
                <a:cubicBezTo>
                  <a:pt x="4298" y="1131"/>
                  <a:pt x="4203" y="1310"/>
                  <a:pt x="4024" y="1405"/>
                </a:cubicBezTo>
                <a:cubicBezTo>
                  <a:pt x="3953" y="1441"/>
                  <a:pt x="3929" y="1501"/>
                  <a:pt x="3929" y="1560"/>
                </a:cubicBezTo>
                <a:lnTo>
                  <a:pt x="3929" y="1965"/>
                </a:lnTo>
                <a:cubicBezTo>
                  <a:pt x="3929" y="2048"/>
                  <a:pt x="4001" y="2143"/>
                  <a:pt x="4108" y="2143"/>
                </a:cubicBezTo>
                <a:lnTo>
                  <a:pt x="5334" y="2143"/>
                </a:lnTo>
                <a:lnTo>
                  <a:pt x="5334" y="3358"/>
                </a:lnTo>
                <a:cubicBezTo>
                  <a:pt x="5334" y="3453"/>
                  <a:pt x="5406" y="3536"/>
                  <a:pt x="5513" y="3536"/>
                </a:cubicBezTo>
                <a:lnTo>
                  <a:pt x="5906" y="3536"/>
                </a:lnTo>
                <a:cubicBezTo>
                  <a:pt x="5965" y="3536"/>
                  <a:pt x="6025" y="3513"/>
                  <a:pt x="6060" y="3453"/>
                </a:cubicBezTo>
                <a:cubicBezTo>
                  <a:pt x="6168" y="3275"/>
                  <a:pt x="6358" y="3167"/>
                  <a:pt x="6549" y="3167"/>
                </a:cubicBezTo>
                <a:cubicBezTo>
                  <a:pt x="6858" y="3167"/>
                  <a:pt x="7120" y="3417"/>
                  <a:pt x="7120" y="3727"/>
                </a:cubicBezTo>
                <a:cubicBezTo>
                  <a:pt x="7120" y="4048"/>
                  <a:pt x="6858" y="4298"/>
                  <a:pt x="6549" y="4298"/>
                </a:cubicBezTo>
                <a:cubicBezTo>
                  <a:pt x="6346" y="4298"/>
                  <a:pt x="6168" y="4191"/>
                  <a:pt x="6060" y="4013"/>
                </a:cubicBezTo>
                <a:cubicBezTo>
                  <a:pt x="6025" y="3953"/>
                  <a:pt x="5965" y="3929"/>
                  <a:pt x="5906" y="3929"/>
                </a:cubicBezTo>
                <a:lnTo>
                  <a:pt x="5513" y="3929"/>
                </a:lnTo>
                <a:cubicBezTo>
                  <a:pt x="5417" y="3929"/>
                  <a:pt x="5334" y="4001"/>
                  <a:pt x="5334" y="4108"/>
                </a:cubicBezTo>
                <a:lnTo>
                  <a:pt x="5334" y="5322"/>
                </a:lnTo>
                <a:lnTo>
                  <a:pt x="4286" y="5322"/>
                </a:lnTo>
                <a:lnTo>
                  <a:pt x="4286" y="5191"/>
                </a:lnTo>
                <a:cubicBezTo>
                  <a:pt x="4513" y="5013"/>
                  <a:pt x="4655" y="4739"/>
                  <a:pt x="4655" y="4465"/>
                </a:cubicBezTo>
                <a:cubicBezTo>
                  <a:pt x="4655" y="3953"/>
                  <a:pt x="4239" y="3536"/>
                  <a:pt x="3739" y="3536"/>
                </a:cubicBezTo>
                <a:cubicBezTo>
                  <a:pt x="3227" y="3536"/>
                  <a:pt x="2810" y="3953"/>
                  <a:pt x="2810" y="4465"/>
                </a:cubicBezTo>
                <a:cubicBezTo>
                  <a:pt x="2810" y="4739"/>
                  <a:pt x="2953" y="5025"/>
                  <a:pt x="3191" y="5191"/>
                </a:cubicBezTo>
                <a:lnTo>
                  <a:pt x="3191" y="5322"/>
                </a:lnTo>
                <a:lnTo>
                  <a:pt x="2143" y="5322"/>
                </a:lnTo>
                <a:lnTo>
                  <a:pt x="2143" y="2143"/>
                </a:lnTo>
                <a:lnTo>
                  <a:pt x="3370" y="2143"/>
                </a:lnTo>
                <a:cubicBezTo>
                  <a:pt x="3453" y="2143"/>
                  <a:pt x="3548" y="2060"/>
                  <a:pt x="3548" y="1965"/>
                </a:cubicBezTo>
                <a:lnTo>
                  <a:pt x="3548" y="1560"/>
                </a:lnTo>
                <a:cubicBezTo>
                  <a:pt x="3548" y="1501"/>
                  <a:pt x="3512" y="1441"/>
                  <a:pt x="3453" y="1405"/>
                </a:cubicBezTo>
                <a:cubicBezTo>
                  <a:pt x="3274" y="1298"/>
                  <a:pt x="3167" y="1108"/>
                  <a:pt x="3167" y="917"/>
                </a:cubicBezTo>
                <a:cubicBezTo>
                  <a:pt x="3167" y="608"/>
                  <a:pt x="3429" y="358"/>
                  <a:pt x="3739" y="358"/>
                </a:cubicBezTo>
                <a:close/>
                <a:moveTo>
                  <a:pt x="8870" y="5644"/>
                </a:moveTo>
                <a:lnTo>
                  <a:pt x="8870" y="7632"/>
                </a:lnTo>
                <a:lnTo>
                  <a:pt x="8870" y="7858"/>
                </a:lnTo>
                <a:lnTo>
                  <a:pt x="8870" y="8870"/>
                </a:lnTo>
                <a:lnTo>
                  <a:pt x="7656" y="8870"/>
                </a:lnTo>
                <a:cubicBezTo>
                  <a:pt x="7561" y="8870"/>
                  <a:pt x="7477" y="8942"/>
                  <a:pt x="7477" y="9049"/>
                </a:cubicBezTo>
                <a:lnTo>
                  <a:pt x="7477" y="9442"/>
                </a:lnTo>
                <a:cubicBezTo>
                  <a:pt x="7477" y="9502"/>
                  <a:pt x="7501" y="9561"/>
                  <a:pt x="7561" y="9597"/>
                </a:cubicBezTo>
                <a:cubicBezTo>
                  <a:pt x="7739" y="9704"/>
                  <a:pt x="7846" y="9894"/>
                  <a:pt x="7846" y="10085"/>
                </a:cubicBezTo>
                <a:cubicBezTo>
                  <a:pt x="7846" y="10394"/>
                  <a:pt x="7596" y="10656"/>
                  <a:pt x="7275" y="10656"/>
                </a:cubicBezTo>
                <a:cubicBezTo>
                  <a:pt x="6965" y="10656"/>
                  <a:pt x="6715" y="10394"/>
                  <a:pt x="6715" y="10085"/>
                </a:cubicBezTo>
                <a:cubicBezTo>
                  <a:pt x="6715" y="9883"/>
                  <a:pt x="6822" y="9704"/>
                  <a:pt x="7001" y="9597"/>
                </a:cubicBezTo>
                <a:cubicBezTo>
                  <a:pt x="7061" y="9561"/>
                  <a:pt x="7084" y="9502"/>
                  <a:pt x="7084" y="9442"/>
                </a:cubicBezTo>
                <a:lnTo>
                  <a:pt x="7084" y="9049"/>
                </a:lnTo>
                <a:cubicBezTo>
                  <a:pt x="7084" y="8954"/>
                  <a:pt x="7013" y="8870"/>
                  <a:pt x="6906" y="8870"/>
                </a:cubicBezTo>
                <a:lnTo>
                  <a:pt x="5691" y="8870"/>
                </a:lnTo>
                <a:lnTo>
                  <a:pt x="5691" y="7644"/>
                </a:lnTo>
                <a:cubicBezTo>
                  <a:pt x="5691" y="7549"/>
                  <a:pt x="5608" y="7466"/>
                  <a:pt x="5513" y="7466"/>
                </a:cubicBezTo>
                <a:lnTo>
                  <a:pt x="5108" y="7466"/>
                </a:lnTo>
                <a:cubicBezTo>
                  <a:pt x="5048" y="7466"/>
                  <a:pt x="4989" y="7489"/>
                  <a:pt x="4953" y="7549"/>
                </a:cubicBezTo>
                <a:cubicBezTo>
                  <a:pt x="4846" y="7739"/>
                  <a:pt x="4655" y="7835"/>
                  <a:pt x="4465" y="7835"/>
                </a:cubicBezTo>
                <a:cubicBezTo>
                  <a:pt x="4155" y="7835"/>
                  <a:pt x="3905" y="7585"/>
                  <a:pt x="3905" y="7251"/>
                </a:cubicBezTo>
                <a:cubicBezTo>
                  <a:pt x="3905" y="6942"/>
                  <a:pt x="4155" y="6680"/>
                  <a:pt x="4465" y="6680"/>
                </a:cubicBezTo>
                <a:cubicBezTo>
                  <a:pt x="4679" y="6680"/>
                  <a:pt x="4846" y="6787"/>
                  <a:pt x="4953" y="6954"/>
                </a:cubicBezTo>
                <a:cubicBezTo>
                  <a:pt x="4989" y="7013"/>
                  <a:pt x="5048" y="7049"/>
                  <a:pt x="5108" y="7049"/>
                </a:cubicBezTo>
                <a:lnTo>
                  <a:pt x="5513" y="7049"/>
                </a:lnTo>
                <a:cubicBezTo>
                  <a:pt x="5596" y="7049"/>
                  <a:pt x="5691" y="6977"/>
                  <a:pt x="5691" y="6870"/>
                </a:cubicBezTo>
                <a:lnTo>
                  <a:pt x="5691" y="5644"/>
                </a:lnTo>
                <a:lnTo>
                  <a:pt x="6727" y="5644"/>
                </a:lnTo>
                <a:lnTo>
                  <a:pt x="6727" y="5787"/>
                </a:lnTo>
                <a:cubicBezTo>
                  <a:pt x="6501" y="5965"/>
                  <a:pt x="6358" y="6227"/>
                  <a:pt x="6358" y="6513"/>
                </a:cubicBezTo>
                <a:cubicBezTo>
                  <a:pt x="6358" y="7013"/>
                  <a:pt x="6775" y="7430"/>
                  <a:pt x="7275" y="7430"/>
                </a:cubicBezTo>
                <a:cubicBezTo>
                  <a:pt x="7787" y="7430"/>
                  <a:pt x="8204" y="7013"/>
                  <a:pt x="8204" y="6513"/>
                </a:cubicBezTo>
                <a:cubicBezTo>
                  <a:pt x="8204" y="6227"/>
                  <a:pt x="8073" y="5942"/>
                  <a:pt x="7834" y="5787"/>
                </a:cubicBezTo>
                <a:lnTo>
                  <a:pt x="7834" y="5644"/>
                </a:lnTo>
                <a:close/>
                <a:moveTo>
                  <a:pt x="3739" y="0"/>
                </a:moveTo>
                <a:cubicBezTo>
                  <a:pt x="3227" y="0"/>
                  <a:pt x="2810" y="405"/>
                  <a:pt x="2810" y="917"/>
                </a:cubicBezTo>
                <a:cubicBezTo>
                  <a:pt x="2810" y="1203"/>
                  <a:pt x="2941" y="1489"/>
                  <a:pt x="3179" y="1643"/>
                </a:cubicBezTo>
                <a:lnTo>
                  <a:pt x="3179" y="1786"/>
                </a:lnTo>
                <a:lnTo>
                  <a:pt x="1965" y="1786"/>
                </a:lnTo>
                <a:cubicBezTo>
                  <a:pt x="1869" y="1786"/>
                  <a:pt x="1786" y="1858"/>
                  <a:pt x="1786" y="1965"/>
                </a:cubicBezTo>
                <a:lnTo>
                  <a:pt x="1786" y="5501"/>
                </a:lnTo>
                <a:lnTo>
                  <a:pt x="1786" y="6727"/>
                </a:lnTo>
                <a:lnTo>
                  <a:pt x="1655" y="6727"/>
                </a:lnTo>
                <a:cubicBezTo>
                  <a:pt x="1476" y="6501"/>
                  <a:pt x="1203" y="6346"/>
                  <a:pt x="917" y="6346"/>
                </a:cubicBezTo>
                <a:cubicBezTo>
                  <a:pt x="417" y="6346"/>
                  <a:pt x="0" y="6763"/>
                  <a:pt x="0" y="7275"/>
                </a:cubicBezTo>
                <a:cubicBezTo>
                  <a:pt x="0" y="7775"/>
                  <a:pt x="417" y="8192"/>
                  <a:pt x="917" y="8192"/>
                </a:cubicBezTo>
                <a:cubicBezTo>
                  <a:pt x="1203" y="8192"/>
                  <a:pt x="1488" y="8061"/>
                  <a:pt x="1655" y="7823"/>
                </a:cubicBezTo>
                <a:lnTo>
                  <a:pt x="1786" y="7823"/>
                </a:lnTo>
                <a:lnTo>
                  <a:pt x="1786" y="9049"/>
                </a:lnTo>
                <a:cubicBezTo>
                  <a:pt x="1786" y="9132"/>
                  <a:pt x="1857" y="9228"/>
                  <a:pt x="1965" y="9228"/>
                </a:cubicBezTo>
                <a:lnTo>
                  <a:pt x="2584" y="9228"/>
                </a:lnTo>
                <a:cubicBezTo>
                  <a:pt x="2679" y="9228"/>
                  <a:pt x="2762" y="9144"/>
                  <a:pt x="2762" y="9049"/>
                </a:cubicBezTo>
                <a:cubicBezTo>
                  <a:pt x="2762" y="8942"/>
                  <a:pt x="2691" y="8870"/>
                  <a:pt x="2584" y="8870"/>
                </a:cubicBezTo>
                <a:lnTo>
                  <a:pt x="2143" y="8870"/>
                </a:lnTo>
                <a:lnTo>
                  <a:pt x="2143" y="7644"/>
                </a:lnTo>
                <a:cubicBezTo>
                  <a:pt x="2143" y="7561"/>
                  <a:pt x="2072" y="7466"/>
                  <a:pt x="1965" y="7466"/>
                </a:cubicBezTo>
                <a:lnTo>
                  <a:pt x="1560" y="7466"/>
                </a:lnTo>
                <a:cubicBezTo>
                  <a:pt x="1500" y="7466"/>
                  <a:pt x="1441" y="7501"/>
                  <a:pt x="1417" y="7561"/>
                </a:cubicBezTo>
                <a:cubicBezTo>
                  <a:pt x="1310" y="7739"/>
                  <a:pt x="1119" y="7835"/>
                  <a:pt x="917" y="7835"/>
                </a:cubicBezTo>
                <a:cubicBezTo>
                  <a:pt x="607" y="7835"/>
                  <a:pt x="357" y="7585"/>
                  <a:pt x="357" y="7275"/>
                </a:cubicBezTo>
                <a:cubicBezTo>
                  <a:pt x="357" y="6965"/>
                  <a:pt x="607" y="6704"/>
                  <a:pt x="917" y="6704"/>
                </a:cubicBezTo>
                <a:cubicBezTo>
                  <a:pt x="1131" y="6704"/>
                  <a:pt x="1310" y="6811"/>
                  <a:pt x="1417" y="6989"/>
                </a:cubicBezTo>
                <a:cubicBezTo>
                  <a:pt x="1441" y="7049"/>
                  <a:pt x="1500" y="7085"/>
                  <a:pt x="1560" y="7085"/>
                </a:cubicBezTo>
                <a:lnTo>
                  <a:pt x="1965" y="7085"/>
                </a:lnTo>
                <a:cubicBezTo>
                  <a:pt x="2048" y="7085"/>
                  <a:pt x="2143" y="7001"/>
                  <a:pt x="2143" y="6906"/>
                </a:cubicBezTo>
                <a:lnTo>
                  <a:pt x="2143" y="5680"/>
                </a:lnTo>
                <a:lnTo>
                  <a:pt x="3358" y="5680"/>
                </a:lnTo>
                <a:cubicBezTo>
                  <a:pt x="3453" y="5680"/>
                  <a:pt x="3536" y="5608"/>
                  <a:pt x="3536" y="5501"/>
                </a:cubicBezTo>
                <a:lnTo>
                  <a:pt x="3536" y="5096"/>
                </a:lnTo>
                <a:cubicBezTo>
                  <a:pt x="3536" y="5037"/>
                  <a:pt x="3512" y="4977"/>
                  <a:pt x="3453" y="4953"/>
                </a:cubicBezTo>
                <a:cubicBezTo>
                  <a:pt x="3274" y="4846"/>
                  <a:pt x="3167" y="4656"/>
                  <a:pt x="3167" y="4465"/>
                </a:cubicBezTo>
                <a:cubicBezTo>
                  <a:pt x="3167" y="4144"/>
                  <a:pt x="3417" y="3894"/>
                  <a:pt x="3739" y="3894"/>
                </a:cubicBezTo>
                <a:cubicBezTo>
                  <a:pt x="4048" y="3894"/>
                  <a:pt x="4298" y="4144"/>
                  <a:pt x="4298" y="4465"/>
                </a:cubicBezTo>
                <a:cubicBezTo>
                  <a:pt x="4298" y="4668"/>
                  <a:pt x="4191" y="4846"/>
                  <a:pt x="4013" y="4953"/>
                </a:cubicBezTo>
                <a:cubicBezTo>
                  <a:pt x="3953" y="4977"/>
                  <a:pt x="3929" y="5037"/>
                  <a:pt x="3929" y="5096"/>
                </a:cubicBezTo>
                <a:lnTo>
                  <a:pt x="3929" y="5501"/>
                </a:lnTo>
                <a:cubicBezTo>
                  <a:pt x="3929" y="5596"/>
                  <a:pt x="4001" y="5680"/>
                  <a:pt x="4108" y="5680"/>
                </a:cubicBezTo>
                <a:lnTo>
                  <a:pt x="5322" y="5680"/>
                </a:lnTo>
                <a:lnTo>
                  <a:pt x="5322" y="6727"/>
                </a:lnTo>
                <a:lnTo>
                  <a:pt x="5191" y="6727"/>
                </a:lnTo>
                <a:cubicBezTo>
                  <a:pt x="5013" y="6501"/>
                  <a:pt x="4751" y="6346"/>
                  <a:pt x="4465" y="6346"/>
                </a:cubicBezTo>
                <a:cubicBezTo>
                  <a:pt x="3953" y="6346"/>
                  <a:pt x="3536" y="6763"/>
                  <a:pt x="3536" y="7275"/>
                </a:cubicBezTo>
                <a:cubicBezTo>
                  <a:pt x="3536" y="7775"/>
                  <a:pt x="3953" y="8192"/>
                  <a:pt x="4465" y="8192"/>
                </a:cubicBezTo>
                <a:cubicBezTo>
                  <a:pt x="4751" y="8192"/>
                  <a:pt x="5025" y="8061"/>
                  <a:pt x="5191" y="7823"/>
                </a:cubicBezTo>
                <a:lnTo>
                  <a:pt x="5322" y="7823"/>
                </a:lnTo>
                <a:lnTo>
                  <a:pt x="5322" y="8870"/>
                </a:lnTo>
                <a:lnTo>
                  <a:pt x="3120" y="8870"/>
                </a:lnTo>
                <a:cubicBezTo>
                  <a:pt x="3036" y="8870"/>
                  <a:pt x="2941" y="8942"/>
                  <a:pt x="2941" y="9049"/>
                </a:cubicBezTo>
                <a:cubicBezTo>
                  <a:pt x="2941" y="9144"/>
                  <a:pt x="3024" y="9228"/>
                  <a:pt x="3120" y="9228"/>
                </a:cubicBezTo>
                <a:lnTo>
                  <a:pt x="6727" y="9228"/>
                </a:lnTo>
                <a:lnTo>
                  <a:pt x="6727" y="9359"/>
                </a:lnTo>
                <a:cubicBezTo>
                  <a:pt x="6501" y="9537"/>
                  <a:pt x="6358" y="9799"/>
                  <a:pt x="6358" y="10085"/>
                </a:cubicBezTo>
                <a:cubicBezTo>
                  <a:pt x="6358" y="10597"/>
                  <a:pt x="6775" y="11014"/>
                  <a:pt x="7275" y="11014"/>
                </a:cubicBezTo>
                <a:cubicBezTo>
                  <a:pt x="7787" y="11014"/>
                  <a:pt x="8204" y="10597"/>
                  <a:pt x="8204" y="10085"/>
                </a:cubicBezTo>
                <a:cubicBezTo>
                  <a:pt x="8204" y="9799"/>
                  <a:pt x="8061" y="9525"/>
                  <a:pt x="7823" y="9359"/>
                </a:cubicBezTo>
                <a:lnTo>
                  <a:pt x="7823" y="9228"/>
                </a:lnTo>
                <a:lnTo>
                  <a:pt x="9049" y="9228"/>
                </a:lnTo>
                <a:cubicBezTo>
                  <a:pt x="9132" y="9228"/>
                  <a:pt x="9227" y="9144"/>
                  <a:pt x="9227" y="9049"/>
                </a:cubicBezTo>
                <a:lnTo>
                  <a:pt x="9227" y="7858"/>
                </a:lnTo>
                <a:lnTo>
                  <a:pt x="9227" y="7632"/>
                </a:lnTo>
                <a:lnTo>
                  <a:pt x="9227" y="5501"/>
                </a:lnTo>
                <a:lnTo>
                  <a:pt x="9227" y="4287"/>
                </a:lnTo>
                <a:lnTo>
                  <a:pt x="9358" y="4287"/>
                </a:lnTo>
                <a:cubicBezTo>
                  <a:pt x="9537" y="4501"/>
                  <a:pt x="9811" y="4656"/>
                  <a:pt x="10097" y="4656"/>
                </a:cubicBezTo>
                <a:cubicBezTo>
                  <a:pt x="10597" y="4656"/>
                  <a:pt x="11013" y="4239"/>
                  <a:pt x="11013" y="3727"/>
                </a:cubicBezTo>
                <a:cubicBezTo>
                  <a:pt x="11013" y="3227"/>
                  <a:pt x="10597" y="2810"/>
                  <a:pt x="10097" y="2810"/>
                </a:cubicBezTo>
                <a:cubicBezTo>
                  <a:pt x="9811" y="2810"/>
                  <a:pt x="9525" y="2941"/>
                  <a:pt x="9358" y="3179"/>
                </a:cubicBezTo>
                <a:lnTo>
                  <a:pt x="9227" y="3179"/>
                </a:lnTo>
                <a:lnTo>
                  <a:pt x="9227" y="1965"/>
                </a:lnTo>
                <a:cubicBezTo>
                  <a:pt x="9227" y="1870"/>
                  <a:pt x="9156" y="1786"/>
                  <a:pt x="9049" y="1786"/>
                </a:cubicBezTo>
                <a:lnTo>
                  <a:pt x="8465" y="1786"/>
                </a:lnTo>
                <a:cubicBezTo>
                  <a:pt x="8382" y="1786"/>
                  <a:pt x="8287" y="1858"/>
                  <a:pt x="8287" y="1965"/>
                </a:cubicBezTo>
                <a:cubicBezTo>
                  <a:pt x="8287" y="2048"/>
                  <a:pt x="8358" y="2143"/>
                  <a:pt x="8465" y="2143"/>
                </a:cubicBezTo>
                <a:lnTo>
                  <a:pt x="8870" y="2143"/>
                </a:lnTo>
                <a:lnTo>
                  <a:pt x="8870" y="3358"/>
                </a:lnTo>
                <a:cubicBezTo>
                  <a:pt x="8870" y="3453"/>
                  <a:pt x="8942" y="3536"/>
                  <a:pt x="9049" y="3536"/>
                </a:cubicBezTo>
                <a:lnTo>
                  <a:pt x="9454" y="3536"/>
                </a:lnTo>
                <a:cubicBezTo>
                  <a:pt x="9513" y="3536"/>
                  <a:pt x="9573" y="3513"/>
                  <a:pt x="9597" y="3453"/>
                </a:cubicBezTo>
                <a:cubicBezTo>
                  <a:pt x="9704" y="3275"/>
                  <a:pt x="9894" y="3167"/>
                  <a:pt x="10085" y="3167"/>
                </a:cubicBezTo>
                <a:cubicBezTo>
                  <a:pt x="10406" y="3167"/>
                  <a:pt x="10656" y="3417"/>
                  <a:pt x="10656" y="3727"/>
                </a:cubicBezTo>
                <a:cubicBezTo>
                  <a:pt x="10656" y="4048"/>
                  <a:pt x="10406" y="4298"/>
                  <a:pt x="10085" y="4298"/>
                </a:cubicBezTo>
                <a:cubicBezTo>
                  <a:pt x="9882" y="4298"/>
                  <a:pt x="9704" y="4191"/>
                  <a:pt x="9597" y="4013"/>
                </a:cubicBezTo>
                <a:cubicBezTo>
                  <a:pt x="9573" y="3953"/>
                  <a:pt x="9513" y="3929"/>
                  <a:pt x="9454" y="3929"/>
                </a:cubicBezTo>
                <a:lnTo>
                  <a:pt x="9049" y="3929"/>
                </a:lnTo>
                <a:cubicBezTo>
                  <a:pt x="8966" y="3929"/>
                  <a:pt x="8870" y="4001"/>
                  <a:pt x="8870" y="4108"/>
                </a:cubicBezTo>
                <a:lnTo>
                  <a:pt x="8870" y="5322"/>
                </a:lnTo>
                <a:lnTo>
                  <a:pt x="7644" y="5322"/>
                </a:lnTo>
                <a:cubicBezTo>
                  <a:pt x="7561" y="5322"/>
                  <a:pt x="7465" y="5394"/>
                  <a:pt x="7465" y="5501"/>
                </a:cubicBezTo>
                <a:lnTo>
                  <a:pt x="7465" y="5906"/>
                </a:lnTo>
                <a:cubicBezTo>
                  <a:pt x="7465" y="5965"/>
                  <a:pt x="7501" y="6025"/>
                  <a:pt x="7561" y="6049"/>
                </a:cubicBezTo>
                <a:cubicBezTo>
                  <a:pt x="7739" y="6156"/>
                  <a:pt x="7846" y="6346"/>
                  <a:pt x="7846" y="6549"/>
                </a:cubicBezTo>
                <a:cubicBezTo>
                  <a:pt x="7846" y="6858"/>
                  <a:pt x="7584" y="7108"/>
                  <a:pt x="7275" y="7108"/>
                </a:cubicBezTo>
                <a:cubicBezTo>
                  <a:pt x="6965" y="7108"/>
                  <a:pt x="6715" y="6858"/>
                  <a:pt x="6715" y="6549"/>
                </a:cubicBezTo>
                <a:cubicBezTo>
                  <a:pt x="6715" y="6334"/>
                  <a:pt x="6810" y="6156"/>
                  <a:pt x="7001" y="6049"/>
                </a:cubicBezTo>
                <a:cubicBezTo>
                  <a:pt x="7061" y="6025"/>
                  <a:pt x="7084" y="5965"/>
                  <a:pt x="7084" y="5906"/>
                </a:cubicBezTo>
                <a:lnTo>
                  <a:pt x="7084" y="5501"/>
                </a:lnTo>
                <a:cubicBezTo>
                  <a:pt x="7084" y="5418"/>
                  <a:pt x="7013" y="5322"/>
                  <a:pt x="6906" y="5322"/>
                </a:cubicBezTo>
                <a:lnTo>
                  <a:pt x="5679" y="5322"/>
                </a:lnTo>
                <a:lnTo>
                  <a:pt x="5679" y="4287"/>
                </a:lnTo>
                <a:lnTo>
                  <a:pt x="5822" y="4287"/>
                </a:lnTo>
                <a:cubicBezTo>
                  <a:pt x="6001" y="4501"/>
                  <a:pt x="6263" y="4656"/>
                  <a:pt x="6549" y="4656"/>
                </a:cubicBezTo>
                <a:cubicBezTo>
                  <a:pt x="7061" y="4656"/>
                  <a:pt x="7477" y="4239"/>
                  <a:pt x="7477" y="3727"/>
                </a:cubicBezTo>
                <a:cubicBezTo>
                  <a:pt x="7477" y="3227"/>
                  <a:pt x="7061" y="2810"/>
                  <a:pt x="6549" y="2810"/>
                </a:cubicBezTo>
                <a:cubicBezTo>
                  <a:pt x="6263" y="2810"/>
                  <a:pt x="5989" y="2941"/>
                  <a:pt x="5822" y="3179"/>
                </a:cubicBezTo>
                <a:lnTo>
                  <a:pt x="5679" y="3179"/>
                </a:lnTo>
                <a:lnTo>
                  <a:pt x="5679" y="2143"/>
                </a:lnTo>
                <a:lnTo>
                  <a:pt x="7882" y="2143"/>
                </a:lnTo>
                <a:cubicBezTo>
                  <a:pt x="7977" y="2143"/>
                  <a:pt x="8061" y="2060"/>
                  <a:pt x="8061" y="1965"/>
                </a:cubicBezTo>
                <a:cubicBezTo>
                  <a:pt x="8061" y="1870"/>
                  <a:pt x="7989" y="1786"/>
                  <a:pt x="7882" y="1786"/>
                </a:cubicBezTo>
                <a:lnTo>
                  <a:pt x="4286" y="1786"/>
                </a:lnTo>
                <a:lnTo>
                  <a:pt x="4286" y="1643"/>
                </a:lnTo>
                <a:cubicBezTo>
                  <a:pt x="4513" y="1465"/>
                  <a:pt x="4655" y="1203"/>
                  <a:pt x="4655" y="917"/>
                </a:cubicBezTo>
                <a:cubicBezTo>
                  <a:pt x="4655" y="417"/>
                  <a:pt x="4239" y="0"/>
                  <a:pt x="373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7" name="Google Shape;10450;p79">
            <a:extLst>
              <a:ext uri="{FF2B5EF4-FFF2-40B4-BE49-F238E27FC236}">
                <a16:creationId xmlns:a16="http://schemas.microsoft.com/office/drawing/2014/main" id="{99D0ED02-9FC1-4032-ACAC-206CF6870B4C}"/>
              </a:ext>
            </a:extLst>
          </p:cNvPr>
          <p:cNvGrpSpPr/>
          <p:nvPr/>
        </p:nvGrpSpPr>
        <p:grpSpPr>
          <a:xfrm>
            <a:off x="5778676" y="3652722"/>
            <a:ext cx="349052" cy="313055"/>
            <a:chOff x="5778676" y="3826972"/>
            <a:chExt cx="349052" cy="313055"/>
          </a:xfrm>
        </p:grpSpPr>
        <p:sp>
          <p:nvSpPr>
            <p:cNvPr id="188" name="Google Shape;10451;p79">
              <a:extLst>
                <a:ext uri="{FF2B5EF4-FFF2-40B4-BE49-F238E27FC236}">
                  <a16:creationId xmlns:a16="http://schemas.microsoft.com/office/drawing/2014/main" id="{8C404563-795F-4194-9520-02D068CD6469}"/>
                </a:ext>
              </a:extLst>
            </p:cNvPr>
            <p:cNvSpPr/>
            <p:nvPr/>
          </p:nvSpPr>
          <p:spPr>
            <a:xfrm>
              <a:off x="5923045" y="3890659"/>
              <a:ext cx="27690" cy="48155"/>
            </a:xfrm>
            <a:custGeom>
              <a:avLst/>
              <a:gdLst/>
              <a:ahLst/>
              <a:cxnLst/>
              <a:rect l="l" t="t" r="r" b="b"/>
              <a:pathLst>
                <a:path w="870" h="1513" extrusionOk="0">
                  <a:moveTo>
                    <a:pt x="406" y="286"/>
                  </a:moveTo>
                  <a:lnTo>
                    <a:pt x="406" y="560"/>
                  </a:lnTo>
                  <a:cubicBezTo>
                    <a:pt x="299" y="524"/>
                    <a:pt x="251" y="488"/>
                    <a:pt x="251" y="417"/>
                  </a:cubicBezTo>
                  <a:cubicBezTo>
                    <a:pt x="251" y="345"/>
                    <a:pt x="334" y="298"/>
                    <a:pt x="406" y="286"/>
                  </a:cubicBezTo>
                  <a:close/>
                  <a:moveTo>
                    <a:pt x="513" y="845"/>
                  </a:moveTo>
                  <a:cubicBezTo>
                    <a:pt x="632" y="893"/>
                    <a:pt x="644" y="953"/>
                    <a:pt x="644" y="1012"/>
                  </a:cubicBezTo>
                  <a:cubicBezTo>
                    <a:pt x="644" y="1119"/>
                    <a:pt x="584" y="1155"/>
                    <a:pt x="513" y="1179"/>
                  </a:cubicBezTo>
                  <a:lnTo>
                    <a:pt x="513" y="845"/>
                  </a:lnTo>
                  <a:close/>
                  <a:moveTo>
                    <a:pt x="465" y="0"/>
                  </a:moveTo>
                  <a:cubicBezTo>
                    <a:pt x="441" y="0"/>
                    <a:pt x="406" y="12"/>
                    <a:pt x="406" y="48"/>
                  </a:cubicBezTo>
                  <a:lnTo>
                    <a:pt x="406" y="83"/>
                  </a:lnTo>
                  <a:cubicBezTo>
                    <a:pt x="179" y="119"/>
                    <a:pt x="48" y="238"/>
                    <a:pt x="48" y="441"/>
                  </a:cubicBezTo>
                  <a:cubicBezTo>
                    <a:pt x="48" y="667"/>
                    <a:pt x="215" y="738"/>
                    <a:pt x="406" y="810"/>
                  </a:cubicBezTo>
                  <a:lnTo>
                    <a:pt x="406" y="1191"/>
                  </a:lnTo>
                  <a:cubicBezTo>
                    <a:pt x="299" y="1167"/>
                    <a:pt x="251" y="1143"/>
                    <a:pt x="168" y="1072"/>
                  </a:cubicBezTo>
                  <a:cubicBezTo>
                    <a:pt x="149" y="1058"/>
                    <a:pt x="132" y="1051"/>
                    <a:pt x="116" y="1051"/>
                  </a:cubicBezTo>
                  <a:cubicBezTo>
                    <a:pt x="92" y="1051"/>
                    <a:pt x="70" y="1067"/>
                    <a:pt x="48" y="1095"/>
                  </a:cubicBezTo>
                  <a:cubicBezTo>
                    <a:pt x="1" y="1155"/>
                    <a:pt x="1" y="1215"/>
                    <a:pt x="48" y="1262"/>
                  </a:cubicBezTo>
                  <a:cubicBezTo>
                    <a:pt x="120" y="1357"/>
                    <a:pt x="275" y="1417"/>
                    <a:pt x="406" y="1417"/>
                  </a:cubicBezTo>
                  <a:lnTo>
                    <a:pt x="406" y="1476"/>
                  </a:lnTo>
                  <a:cubicBezTo>
                    <a:pt x="406" y="1500"/>
                    <a:pt x="441" y="1512"/>
                    <a:pt x="465" y="1512"/>
                  </a:cubicBezTo>
                  <a:cubicBezTo>
                    <a:pt x="501" y="1512"/>
                    <a:pt x="525" y="1500"/>
                    <a:pt x="525" y="1476"/>
                  </a:cubicBezTo>
                  <a:lnTo>
                    <a:pt x="525" y="1417"/>
                  </a:lnTo>
                  <a:cubicBezTo>
                    <a:pt x="715" y="1381"/>
                    <a:pt x="870" y="1262"/>
                    <a:pt x="870" y="1024"/>
                  </a:cubicBezTo>
                  <a:cubicBezTo>
                    <a:pt x="870" y="774"/>
                    <a:pt x="739" y="679"/>
                    <a:pt x="525" y="607"/>
                  </a:cubicBezTo>
                  <a:lnTo>
                    <a:pt x="525" y="286"/>
                  </a:lnTo>
                  <a:cubicBezTo>
                    <a:pt x="572" y="286"/>
                    <a:pt x="596" y="298"/>
                    <a:pt x="656" y="322"/>
                  </a:cubicBezTo>
                  <a:cubicBezTo>
                    <a:pt x="682" y="335"/>
                    <a:pt x="713" y="352"/>
                    <a:pt x="745" y="352"/>
                  </a:cubicBezTo>
                  <a:cubicBezTo>
                    <a:pt x="770" y="352"/>
                    <a:pt x="796" y="341"/>
                    <a:pt x="822" y="310"/>
                  </a:cubicBezTo>
                  <a:cubicBezTo>
                    <a:pt x="858" y="262"/>
                    <a:pt x="870" y="202"/>
                    <a:pt x="810" y="155"/>
                  </a:cubicBezTo>
                  <a:cubicBezTo>
                    <a:pt x="739" y="107"/>
                    <a:pt x="620" y="83"/>
                    <a:pt x="525" y="83"/>
                  </a:cubicBezTo>
                  <a:lnTo>
                    <a:pt x="525" y="48"/>
                  </a:lnTo>
                  <a:cubicBezTo>
                    <a:pt x="525" y="12"/>
                    <a:pt x="501" y="0"/>
                    <a:pt x="46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0452;p79">
              <a:extLst>
                <a:ext uri="{FF2B5EF4-FFF2-40B4-BE49-F238E27FC236}">
                  <a16:creationId xmlns:a16="http://schemas.microsoft.com/office/drawing/2014/main" id="{29278FE7-24D9-4073-9F79-141C3B06D600}"/>
                </a:ext>
              </a:extLst>
            </p:cNvPr>
            <p:cNvSpPr/>
            <p:nvPr/>
          </p:nvSpPr>
          <p:spPr>
            <a:xfrm>
              <a:off x="5976866" y="3843268"/>
              <a:ext cx="80364" cy="80364"/>
            </a:xfrm>
            <a:custGeom>
              <a:avLst/>
              <a:gdLst/>
              <a:ahLst/>
              <a:cxnLst/>
              <a:rect l="l" t="t" r="r" b="b"/>
              <a:pathLst>
                <a:path w="2525" h="2525" extrusionOk="0">
                  <a:moveTo>
                    <a:pt x="1263" y="310"/>
                  </a:moveTo>
                  <a:cubicBezTo>
                    <a:pt x="1786" y="310"/>
                    <a:pt x="2215" y="739"/>
                    <a:pt x="2215" y="1263"/>
                  </a:cubicBezTo>
                  <a:cubicBezTo>
                    <a:pt x="2215" y="1787"/>
                    <a:pt x="1798" y="2215"/>
                    <a:pt x="1263" y="2215"/>
                  </a:cubicBezTo>
                  <a:cubicBezTo>
                    <a:pt x="739" y="2215"/>
                    <a:pt x="310" y="1787"/>
                    <a:pt x="310" y="1263"/>
                  </a:cubicBezTo>
                  <a:cubicBezTo>
                    <a:pt x="310" y="739"/>
                    <a:pt x="739" y="310"/>
                    <a:pt x="1263" y="310"/>
                  </a:cubicBezTo>
                  <a:close/>
                  <a:moveTo>
                    <a:pt x="1263" y="1"/>
                  </a:moveTo>
                  <a:cubicBezTo>
                    <a:pt x="560" y="1"/>
                    <a:pt x="1" y="560"/>
                    <a:pt x="1" y="1263"/>
                  </a:cubicBezTo>
                  <a:cubicBezTo>
                    <a:pt x="1" y="1965"/>
                    <a:pt x="560" y="2525"/>
                    <a:pt x="1263" y="2525"/>
                  </a:cubicBezTo>
                  <a:cubicBezTo>
                    <a:pt x="1965" y="2525"/>
                    <a:pt x="2525" y="1965"/>
                    <a:pt x="2525" y="1263"/>
                  </a:cubicBezTo>
                  <a:cubicBezTo>
                    <a:pt x="2525" y="560"/>
                    <a:pt x="1965" y="1"/>
                    <a:pt x="126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0453;p79">
              <a:extLst>
                <a:ext uri="{FF2B5EF4-FFF2-40B4-BE49-F238E27FC236}">
                  <a16:creationId xmlns:a16="http://schemas.microsoft.com/office/drawing/2014/main" id="{A271DB54-9FAE-471F-BDC7-4FC7F98D7D5C}"/>
                </a:ext>
              </a:extLst>
            </p:cNvPr>
            <p:cNvSpPr/>
            <p:nvPr/>
          </p:nvSpPr>
          <p:spPr>
            <a:xfrm>
              <a:off x="5879473" y="3826972"/>
              <a:ext cx="193288" cy="144051"/>
            </a:xfrm>
            <a:custGeom>
              <a:avLst/>
              <a:gdLst/>
              <a:ahLst/>
              <a:cxnLst/>
              <a:rect l="l" t="t" r="r" b="b"/>
              <a:pathLst>
                <a:path w="6073" h="4526" extrusionOk="0">
                  <a:moveTo>
                    <a:pt x="1798" y="1775"/>
                  </a:moveTo>
                  <a:cubicBezTo>
                    <a:pt x="2132" y="1775"/>
                    <a:pt x="2430" y="1942"/>
                    <a:pt x="2596" y="2192"/>
                  </a:cubicBezTo>
                  <a:cubicBezTo>
                    <a:pt x="2620" y="2346"/>
                    <a:pt x="2680" y="2477"/>
                    <a:pt x="2739" y="2608"/>
                  </a:cubicBezTo>
                  <a:cubicBezTo>
                    <a:pt x="2739" y="2656"/>
                    <a:pt x="2751" y="2704"/>
                    <a:pt x="2751" y="2727"/>
                  </a:cubicBezTo>
                  <a:cubicBezTo>
                    <a:pt x="2751" y="3251"/>
                    <a:pt x="2322" y="3680"/>
                    <a:pt x="1798" y="3680"/>
                  </a:cubicBezTo>
                  <a:cubicBezTo>
                    <a:pt x="1287" y="3680"/>
                    <a:pt x="846" y="3251"/>
                    <a:pt x="846" y="2727"/>
                  </a:cubicBezTo>
                  <a:cubicBezTo>
                    <a:pt x="846" y="2203"/>
                    <a:pt x="1287" y="1775"/>
                    <a:pt x="1798" y="1775"/>
                  </a:cubicBezTo>
                  <a:close/>
                  <a:moveTo>
                    <a:pt x="1810" y="1251"/>
                  </a:moveTo>
                  <a:cubicBezTo>
                    <a:pt x="2072" y="1251"/>
                    <a:pt x="2334" y="1334"/>
                    <a:pt x="2560" y="1465"/>
                  </a:cubicBezTo>
                  <a:cubicBezTo>
                    <a:pt x="2549" y="1537"/>
                    <a:pt x="2549" y="1632"/>
                    <a:pt x="2537" y="1692"/>
                  </a:cubicBezTo>
                  <a:cubicBezTo>
                    <a:pt x="2322" y="1537"/>
                    <a:pt x="2072" y="1453"/>
                    <a:pt x="1787" y="1453"/>
                  </a:cubicBezTo>
                  <a:cubicBezTo>
                    <a:pt x="1084" y="1453"/>
                    <a:pt x="525" y="2013"/>
                    <a:pt x="525" y="2715"/>
                  </a:cubicBezTo>
                  <a:cubicBezTo>
                    <a:pt x="525" y="3418"/>
                    <a:pt x="1084" y="3978"/>
                    <a:pt x="1787" y="3978"/>
                  </a:cubicBezTo>
                  <a:cubicBezTo>
                    <a:pt x="2382" y="3978"/>
                    <a:pt x="2894" y="3561"/>
                    <a:pt x="3025" y="3001"/>
                  </a:cubicBezTo>
                  <a:lnTo>
                    <a:pt x="3192" y="3156"/>
                  </a:lnTo>
                  <a:cubicBezTo>
                    <a:pt x="3025" y="3775"/>
                    <a:pt x="2465" y="4204"/>
                    <a:pt x="1810" y="4204"/>
                  </a:cubicBezTo>
                  <a:cubicBezTo>
                    <a:pt x="1001" y="4204"/>
                    <a:pt x="334" y="3549"/>
                    <a:pt x="334" y="2727"/>
                  </a:cubicBezTo>
                  <a:cubicBezTo>
                    <a:pt x="334" y="1906"/>
                    <a:pt x="989" y="1251"/>
                    <a:pt x="1810" y="1251"/>
                  </a:cubicBezTo>
                  <a:close/>
                  <a:moveTo>
                    <a:pt x="4299" y="1"/>
                  </a:moveTo>
                  <a:cubicBezTo>
                    <a:pt x="3549" y="1"/>
                    <a:pt x="2894" y="501"/>
                    <a:pt x="2632" y="1168"/>
                  </a:cubicBezTo>
                  <a:cubicBezTo>
                    <a:pt x="2382" y="1037"/>
                    <a:pt x="2084" y="953"/>
                    <a:pt x="1787" y="953"/>
                  </a:cubicBezTo>
                  <a:cubicBezTo>
                    <a:pt x="810" y="953"/>
                    <a:pt x="1" y="1763"/>
                    <a:pt x="1" y="2739"/>
                  </a:cubicBezTo>
                  <a:cubicBezTo>
                    <a:pt x="1" y="3727"/>
                    <a:pt x="810" y="4525"/>
                    <a:pt x="1787" y="4525"/>
                  </a:cubicBezTo>
                  <a:cubicBezTo>
                    <a:pt x="2549" y="4525"/>
                    <a:pt x="3203" y="4049"/>
                    <a:pt x="3453" y="3370"/>
                  </a:cubicBezTo>
                  <a:cubicBezTo>
                    <a:pt x="3703" y="3501"/>
                    <a:pt x="3989" y="3573"/>
                    <a:pt x="4299" y="3573"/>
                  </a:cubicBezTo>
                  <a:cubicBezTo>
                    <a:pt x="4704" y="3573"/>
                    <a:pt x="5108" y="3442"/>
                    <a:pt x="5418" y="3192"/>
                  </a:cubicBezTo>
                  <a:cubicBezTo>
                    <a:pt x="5728" y="2942"/>
                    <a:pt x="5954" y="2596"/>
                    <a:pt x="6049" y="2203"/>
                  </a:cubicBezTo>
                  <a:cubicBezTo>
                    <a:pt x="6073" y="2108"/>
                    <a:pt x="6037" y="2013"/>
                    <a:pt x="5942" y="2001"/>
                  </a:cubicBezTo>
                  <a:cubicBezTo>
                    <a:pt x="5932" y="2000"/>
                    <a:pt x="5921" y="1999"/>
                    <a:pt x="5911" y="1999"/>
                  </a:cubicBezTo>
                  <a:cubicBezTo>
                    <a:pt x="5839" y="1999"/>
                    <a:pt x="5772" y="2037"/>
                    <a:pt x="5751" y="2120"/>
                  </a:cubicBezTo>
                  <a:cubicBezTo>
                    <a:pt x="5597" y="2787"/>
                    <a:pt x="5001" y="3251"/>
                    <a:pt x="4323" y="3251"/>
                  </a:cubicBezTo>
                  <a:cubicBezTo>
                    <a:pt x="3787" y="3251"/>
                    <a:pt x="3311" y="2965"/>
                    <a:pt x="3037" y="2501"/>
                  </a:cubicBezTo>
                  <a:cubicBezTo>
                    <a:pt x="3013" y="2358"/>
                    <a:pt x="2953" y="2203"/>
                    <a:pt x="2882" y="2084"/>
                  </a:cubicBezTo>
                  <a:cubicBezTo>
                    <a:pt x="2680" y="1180"/>
                    <a:pt x="3382" y="322"/>
                    <a:pt x="4311" y="322"/>
                  </a:cubicBezTo>
                  <a:cubicBezTo>
                    <a:pt x="4989" y="322"/>
                    <a:pt x="5585" y="775"/>
                    <a:pt x="5739" y="1453"/>
                  </a:cubicBezTo>
                  <a:cubicBezTo>
                    <a:pt x="5750" y="1528"/>
                    <a:pt x="5818" y="1574"/>
                    <a:pt x="5901" y="1574"/>
                  </a:cubicBezTo>
                  <a:cubicBezTo>
                    <a:pt x="5911" y="1574"/>
                    <a:pt x="5920" y="1574"/>
                    <a:pt x="5930" y="1572"/>
                  </a:cubicBezTo>
                  <a:cubicBezTo>
                    <a:pt x="6013" y="1549"/>
                    <a:pt x="6061" y="1465"/>
                    <a:pt x="6049" y="1370"/>
                  </a:cubicBezTo>
                  <a:cubicBezTo>
                    <a:pt x="5954" y="989"/>
                    <a:pt x="5739" y="644"/>
                    <a:pt x="5418" y="394"/>
                  </a:cubicBezTo>
                  <a:cubicBezTo>
                    <a:pt x="5108" y="144"/>
                    <a:pt x="4704" y="1"/>
                    <a:pt x="429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0454;p79">
              <a:extLst>
                <a:ext uri="{FF2B5EF4-FFF2-40B4-BE49-F238E27FC236}">
                  <a16:creationId xmlns:a16="http://schemas.microsoft.com/office/drawing/2014/main" id="{1D72A1BE-2399-49BE-B452-4CB649134539}"/>
                </a:ext>
              </a:extLst>
            </p:cNvPr>
            <p:cNvSpPr/>
            <p:nvPr/>
          </p:nvSpPr>
          <p:spPr>
            <a:xfrm>
              <a:off x="6003760" y="3859946"/>
              <a:ext cx="26958" cy="47773"/>
            </a:xfrm>
            <a:custGeom>
              <a:avLst/>
              <a:gdLst/>
              <a:ahLst/>
              <a:cxnLst/>
              <a:rect l="l" t="t" r="r" b="b"/>
              <a:pathLst>
                <a:path w="847" h="1501" extrusionOk="0">
                  <a:moveTo>
                    <a:pt x="382" y="298"/>
                  </a:moveTo>
                  <a:lnTo>
                    <a:pt x="382" y="572"/>
                  </a:lnTo>
                  <a:cubicBezTo>
                    <a:pt x="287" y="536"/>
                    <a:pt x="239" y="501"/>
                    <a:pt x="239" y="429"/>
                  </a:cubicBezTo>
                  <a:cubicBezTo>
                    <a:pt x="239" y="358"/>
                    <a:pt x="310" y="310"/>
                    <a:pt x="382" y="298"/>
                  </a:cubicBezTo>
                  <a:close/>
                  <a:moveTo>
                    <a:pt x="489" y="870"/>
                  </a:moveTo>
                  <a:cubicBezTo>
                    <a:pt x="608" y="917"/>
                    <a:pt x="620" y="977"/>
                    <a:pt x="620" y="1037"/>
                  </a:cubicBezTo>
                  <a:cubicBezTo>
                    <a:pt x="620" y="1132"/>
                    <a:pt x="560" y="1167"/>
                    <a:pt x="489" y="1203"/>
                  </a:cubicBezTo>
                  <a:lnTo>
                    <a:pt x="489" y="870"/>
                  </a:lnTo>
                  <a:close/>
                  <a:moveTo>
                    <a:pt x="441" y="1"/>
                  </a:moveTo>
                  <a:cubicBezTo>
                    <a:pt x="418" y="1"/>
                    <a:pt x="382" y="13"/>
                    <a:pt x="382" y="36"/>
                  </a:cubicBezTo>
                  <a:lnTo>
                    <a:pt x="382" y="84"/>
                  </a:lnTo>
                  <a:cubicBezTo>
                    <a:pt x="156" y="120"/>
                    <a:pt x="25" y="239"/>
                    <a:pt x="25" y="441"/>
                  </a:cubicBezTo>
                  <a:cubicBezTo>
                    <a:pt x="25" y="679"/>
                    <a:pt x="203" y="739"/>
                    <a:pt x="382" y="810"/>
                  </a:cubicBezTo>
                  <a:lnTo>
                    <a:pt x="382" y="1191"/>
                  </a:lnTo>
                  <a:cubicBezTo>
                    <a:pt x="275" y="1167"/>
                    <a:pt x="239" y="1132"/>
                    <a:pt x="144" y="1072"/>
                  </a:cubicBezTo>
                  <a:cubicBezTo>
                    <a:pt x="125" y="1059"/>
                    <a:pt x="108" y="1053"/>
                    <a:pt x="92" y="1053"/>
                  </a:cubicBezTo>
                  <a:cubicBezTo>
                    <a:pt x="37" y="1053"/>
                    <a:pt x="1" y="1121"/>
                    <a:pt x="1" y="1167"/>
                  </a:cubicBezTo>
                  <a:cubicBezTo>
                    <a:pt x="1" y="1203"/>
                    <a:pt x="13" y="1227"/>
                    <a:pt x="25" y="1251"/>
                  </a:cubicBezTo>
                  <a:cubicBezTo>
                    <a:pt x="96" y="1346"/>
                    <a:pt x="251" y="1394"/>
                    <a:pt x="382" y="1394"/>
                  </a:cubicBezTo>
                  <a:lnTo>
                    <a:pt x="382" y="1453"/>
                  </a:lnTo>
                  <a:cubicBezTo>
                    <a:pt x="382" y="1489"/>
                    <a:pt x="418" y="1501"/>
                    <a:pt x="441" y="1501"/>
                  </a:cubicBezTo>
                  <a:cubicBezTo>
                    <a:pt x="477" y="1501"/>
                    <a:pt x="501" y="1489"/>
                    <a:pt x="501" y="1453"/>
                  </a:cubicBezTo>
                  <a:lnTo>
                    <a:pt x="501" y="1394"/>
                  </a:lnTo>
                  <a:cubicBezTo>
                    <a:pt x="703" y="1370"/>
                    <a:pt x="846" y="1251"/>
                    <a:pt x="846" y="1013"/>
                  </a:cubicBezTo>
                  <a:cubicBezTo>
                    <a:pt x="846" y="786"/>
                    <a:pt x="691" y="691"/>
                    <a:pt x="501" y="620"/>
                  </a:cubicBezTo>
                  <a:lnTo>
                    <a:pt x="501" y="298"/>
                  </a:lnTo>
                  <a:cubicBezTo>
                    <a:pt x="584" y="298"/>
                    <a:pt x="608" y="310"/>
                    <a:pt x="680" y="358"/>
                  </a:cubicBezTo>
                  <a:cubicBezTo>
                    <a:pt x="694" y="362"/>
                    <a:pt x="709" y="364"/>
                    <a:pt x="723" y="364"/>
                  </a:cubicBezTo>
                  <a:cubicBezTo>
                    <a:pt x="754" y="364"/>
                    <a:pt x="782" y="351"/>
                    <a:pt x="799" y="310"/>
                  </a:cubicBezTo>
                  <a:cubicBezTo>
                    <a:pt x="834" y="263"/>
                    <a:pt x="846" y="203"/>
                    <a:pt x="787" y="155"/>
                  </a:cubicBezTo>
                  <a:cubicBezTo>
                    <a:pt x="715" y="96"/>
                    <a:pt x="596" y="84"/>
                    <a:pt x="501" y="84"/>
                  </a:cubicBezTo>
                  <a:lnTo>
                    <a:pt x="501" y="36"/>
                  </a:lnTo>
                  <a:cubicBezTo>
                    <a:pt x="501" y="13"/>
                    <a:pt x="477" y="1"/>
                    <a:pt x="44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0455;p79">
              <a:extLst>
                <a:ext uri="{FF2B5EF4-FFF2-40B4-BE49-F238E27FC236}">
                  <a16:creationId xmlns:a16="http://schemas.microsoft.com/office/drawing/2014/main" id="{2BD7CBF5-CCA2-48F7-8F9D-D8B815512B7B}"/>
                </a:ext>
              </a:extLst>
            </p:cNvPr>
            <p:cNvSpPr/>
            <p:nvPr/>
          </p:nvSpPr>
          <p:spPr>
            <a:xfrm>
              <a:off x="5778676" y="3939865"/>
              <a:ext cx="349052" cy="200163"/>
            </a:xfrm>
            <a:custGeom>
              <a:avLst/>
              <a:gdLst/>
              <a:ahLst/>
              <a:cxnLst/>
              <a:rect l="l" t="t" r="r" b="b"/>
              <a:pathLst>
                <a:path w="10967" h="6289" extrusionOk="0">
                  <a:moveTo>
                    <a:pt x="3483" y="1855"/>
                  </a:moveTo>
                  <a:cubicBezTo>
                    <a:pt x="3500" y="1855"/>
                    <a:pt x="3513" y="1868"/>
                    <a:pt x="3513" y="1895"/>
                  </a:cubicBezTo>
                  <a:cubicBezTo>
                    <a:pt x="3584" y="2074"/>
                    <a:pt x="4573" y="4693"/>
                    <a:pt x="4620" y="4776"/>
                  </a:cubicBezTo>
                  <a:cubicBezTo>
                    <a:pt x="4632" y="4788"/>
                    <a:pt x="4620" y="4824"/>
                    <a:pt x="4584" y="4824"/>
                  </a:cubicBezTo>
                  <a:lnTo>
                    <a:pt x="3882" y="5086"/>
                  </a:lnTo>
                  <a:cubicBezTo>
                    <a:pt x="3846" y="4955"/>
                    <a:pt x="2846" y="2300"/>
                    <a:pt x="2775" y="2133"/>
                  </a:cubicBezTo>
                  <a:lnTo>
                    <a:pt x="3465" y="1859"/>
                  </a:lnTo>
                  <a:cubicBezTo>
                    <a:pt x="3471" y="1856"/>
                    <a:pt x="3477" y="1855"/>
                    <a:pt x="3483" y="1855"/>
                  </a:cubicBezTo>
                  <a:close/>
                  <a:moveTo>
                    <a:pt x="2477" y="2228"/>
                  </a:moveTo>
                  <a:lnTo>
                    <a:pt x="3584" y="5193"/>
                  </a:lnTo>
                  <a:cubicBezTo>
                    <a:pt x="3072" y="5407"/>
                    <a:pt x="1739" y="5907"/>
                    <a:pt x="1513" y="6003"/>
                  </a:cubicBezTo>
                  <a:cubicBezTo>
                    <a:pt x="1507" y="6005"/>
                    <a:pt x="1500" y="6007"/>
                    <a:pt x="1493" y="6007"/>
                  </a:cubicBezTo>
                  <a:cubicBezTo>
                    <a:pt x="1468" y="6007"/>
                    <a:pt x="1438" y="5991"/>
                    <a:pt x="1429" y="5955"/>
                  </a:cubicBezTo>
                  <a:lnTo>
                    <a:pt x="358" y="3109"/>
                  </a:lnTo>
                  <a:cubicBezTo>
                    <a:pt x="346" y="3086"/>
                    <a:pt x="358" y="3038"/>
                    <a:pt x="405" y="3026"/>
                  </a:cubicBezTo>
                  <a:cubicBezTo>
                    <a:pt x="1072" y="2764"/>
                    <a:pt x="2013" y="2407"/>
                    <a:pt x="2477" y="2228"/>
                  </a:cubicBezTo>
                  <a:close/>
                  <a:moveTo>
                    <a:pt x="10060" y="0"/>
                  </a:moveTo>
                  <a:cubicBezTo>
                    <a:pt x="9818" y="0"/>
                    <a:pt x="9583" y="125"/>
                    <a:pt x="9407" y="288"/>
                  </a:cubicBezTo>
                  <a:lnTo>
                    <a:pt x="7728" y="1681"/>
                  </a:lnTo>
                  <a:cubicBezTo>
                    <a:pt x="7632" y="1478"/>
                    <a:pt x="7430" y="1264"/>
                    <a:pt x="7061" y="1264"/>
                  </a:cubicBezTo>
                  <a:cubicBezTo>
                    <a:pt x="6668" y="1264"/>
                    <a:pt x="6361" y="1262"/>
                    <a:pt x="6115" y="1262"/>
                  </a:cubicBezTo>
                  <a:cubicBezTo>
                    <a:pt x="5377" y="1262"/>
                    <a:pt x="5192" y="1276"/>
                    <a:pt x="4906" y="1383"/>
                  </a:cubicBezTo>
                  <a:lnTo>
                    <a:pt x="3834" y="1835"/>
                  </a:lnTo>
                  <a:lnTo>
                    <a:pt x="3822" y="1788"/>
                  </a:lnTo>
                  <a:cubicBezTo>
                    <a:pt x="3766" y="1647"/>
                    <a:pt x="3637" y="1551"/>
                    <a:pt x="3491" y="1551"/>
                  </a:cubicBezTo>
                  <a:cubicBezTo>
                    <a:pt x="3451" y="1551"/>
                    <a:pt x="3411" y="1558"/>
                    <a:pt x="3370" y="1574"/>
                  </a:cubicBezTo>
                  <a:lnTo>
                    <a:pt x="2560" y="1871"/>
                  </a:lnTo>
                  <a:cubicBezTo>
                    <a:pt x="2203" y="2014"/>
                    <a:pt x="1084" y="2431"/>
                    <a:pt x="298" y="2728"/>
                  </a:cubicBezTo>
                  <a:cubicBezTo>
                    <a:pt x="108" y="2800"/>
                    <a:pt x="1" y="3026"/>
                    <a:pt x="72" y="3217"/>
                  </a:cubicBezTo>
                  <a:lnTo>
                    <a:pt x="1144" y="6038"/>
                  </a:lnTo>
                  <a:cubicBezTo>
                    <a:pt x="1199" y="6196"/>
                    <a:pt x="1348" y="6288"/>
                    <a:pt x="1501" y="6288"/>
                  </a:cubicBezTo>
                  <a:cubicBezTo>
                    <a:pt x="1545" y="6288"/>
                    <a:pt x="1589" y="6281"/>
                    <a:pt x="1632" y="6265"/>
                  </a:cubicBezTo>
                  <a:cubicBezTo>
                    <a:pt x="1870" y="6181"/>
                    <a:pt x="3501" y="5562"/>
                    <a:pt x="3858" y="5431"/>
                  </a:cubicBezTo>
                  <a:lnTo>
                    <a:pt x="4704" y="5122"/>
                  </a:lnTo>
                  <a:cubicBezTo>
                    <a:pt x="4882" y="5050"/>
                    <a:pt x="4989" y="4848"/>
                    <a:pt x="4918" y="4657"/>
                  </a:cubicBezTo>
                  <a:lnTo>
                    <a:pt x="4894" y="4622"/>
                  </a:lnTo>
                  <a:cubicBezTo>
                    <a:pt x="5454" y="4383"/>
                    <a:pt x="5466" y="4360"/>
                    <a:pt x="6049" y="4360"/>
                  </a:cubicBezTo>
                  <a:cubicBezTo>
                    <a:pt x="6132" y="4360"/>
                    <a:pt x="6204" y="4288"/>
                    <a:pt x="6204" y="4193"/>
                  </a:cubicBezTo>
                  <a:cubicBezTo>
                    <a:pt x="6204" y="4110"/>
                    <a:pt x="6132" y="4026"/>
                    <a:pt x="6049" y="4026"/>
                  </a:cubicBezTo>
                  <a:cubicBezTo>
                    <a:pt x="5418" y="4026"/>
                    <a:pt x="5358" y="4074"/>
                    <a:pt x="4799" y="4312"/>
                  </a:cubicBezTo>
                  <a:lnTo>
                    <a:pt x="3965" y="2097"/>
                  </a:lnTo>
                  <a:lnTo>
                    <a:pt x="5037" y="1645"/>
                  </a:lnTo>
                  <a:cubicBezTo>
                    <a:pt x="5251" y="1571"/>
                    <a:pt x="5403" y="1559"/>
                    <a:pt x="5989" y="1559"/>
                  </a:cubicBezTo>
                  <a:cubicBezTo>
                    <a:pt x="6250" y="1559"/>
                    <a:pt x="6597" y="1562"/>
                    <a:pt x="7073" y="1562"/>
                  </a:cubicBezTo>
                  <a:cubicBezTo>
                    <a:pt x="7240" y="1562"/>
                    <a:pt x="7359" y="1621"/>
                    <a:pt x="7430" y="1740"/>
                  </a:cubicBezTo>
                  <a:cubicBezTo>
                    <a:pt x="7478" y="1835"/>
                    <a:pt x="7490" y="1919"/>
                    <a:pt x="7502" y="1931"/>
                  </a:cubicBezTo>
                  <a:cubicBezTo>
                    <a:pt x="7502" y="1990"/>
                    <a:pt x="7454" y="2276"/>
                    <a:pt x="7180" y="2336"/>
                  </a:cubicBezTo>
                  <a:cubicBezTo>
                    <a:pt x="6740" y="2407"/>
                    <a:pt x="5823" y="2538"/>
                    <a:pt x="5811" y="2538"/>
                  </a:cubicBezTo>
                  <a:cubicBezTo>
                    <a:pt x="5716" y="2562"/>
                    <a:pt x="5656" y="2633"/>
                    <a:pt x="5668" y="2728"/>
                  </a:cubicBezTo>
                  <a:cubicBezTo>
                    <a:pt x="5692" y="2800"/>
                    <a:pt x="5751" y="2859"/>
                    <a:pt x="5823" y="2859"/>
                  </a:cubicBezTo>
                  <a:lnTo>
                    <a:pt x="5847" y="2859"/>
                  </a:lnTo>
                  <a:cubicBezTo>
                    <a:pt x="5870" y="2859"/>
                    <a:pt x="6787" y="2728"/>
                    <a:pt x="7240" y="2645"/>
                  </a:cubicBezTo>
                  <a:cubicBezTo>
                    <a:pt x="7632" y="2574"/>
                    <a:pt x="7787" y="2240"/>
                    <a:pt x="7811" y="2026"/>
                  </a:cubicBezTo>
                  <a:lnTo>
                    <a:pt x="9633" y="514"/>
                  </a:lnTo>
                  <a:cubicBezTo>
                    <a:pt x="9747" y="415"/>
                    <a:pt x="9895" y="311"/>
                    <a:pt x="10058" y="311"/>
                  </a:cubicBezTo>
                  <a:cubicBezTo>
                    <a:pt x="10151" y="311"/>
                    <a:pt x="10248" y="344"/>
                    <a:pt x="10347" y="431"/>
                  </a:cubicBezTo>
                  <a:cubicBezTo>
                    <a:pt x="10645" y="728"/>
                    <a:pt x="10371" y="1073"/>
                    <a:pt x="10299" y="1145"/>
                  </a:cubicBezTo>
                  <a:cubicBezTo>
                    <a:pt x="10228" y="1216"/>
                    <a:pt x="8013" y="3609"/>
                    <a:pt x="8013" y="3609"/>
                  </a:cubicBezTo>
                  <a:cubicBezTo>
                    <a:pt x="7680" y="3990"/>
                    <a:pt x="7251" y="4050"/>
                    <a:pt x="7073" y="4062"/>
                  </a:cubicBezTo>
                  <a:lnTo>
                    <a:pt x="6787" y="4062"/>
                  </a:lnTo>
                  <a:cubicBezTo>
                    <a:pt x="6704" y="4062"/>
                    <a:pt x="6620" y="4133"/>
                    <a:pt x="6620" y="4229"/>
                  </a:cubicBezTo>
                  <a:cubicBezTo>
                    <a:pt x="6620" y="4312"/>
                    <a:pt x="6704" y="4383"/>
                    <a:pt x="6787" y="4383"/>
                  </a:cubicBezTo>
                  <a:lnTo>
                    <a:pt x="7097" y="4383"/>
                  </a:lnTo>
                  <a:cubicBezTo>
                    <a:pt x="7311" y="4371"/>
                    <a:pt x="7859" y="4300"/>
                    <a:pt x="8264" y="3836"/>
                  </a:cubicBezTo>
                  <a:lnTo>
                    <a:pt x="10550" y="1371"/>
                  </a:lnTo>
                  <a:cubicBezTo>
                    <a:pt x="10728" y="1121"/>
                    <a:pt x="10966" y="621"/>
                    <a:pt x="10550" y="204"/>
                  </a:cubicBezTo>
                  <a:cubicBezTo>
                    <a:pt x="10395" y="59"/>
                    <a:pt x="10226" y="0"/>
                    <a:pt x="1006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Imagen 2">
            <a:extLst>
              <a:ext uri="{FF2B5EF4-FFF2-40B4-BE49-F238E27FC236}">
                <a16:creationId xmlns:a16="http://schemas.microsoft.com/office/drawing/2014/main" id="{C005F131-6F2E-4438-89D6-4BEB6F96B760}"/>
              </a:ext>
            </a:extLst>
          </p:cNvPr>
          <p:cNvPicPr>
            <a:picLocks noChangeAspect="1"/>
          </p:cNvPicPr>
          <p:nvPr/>
        </p:nvPicPr>
        <p:blipFill>
          <a:blip r:embed="rId4"/>
          <a:stretch>
            <a:fillRect/>
          </a:stretch>
        </p:blipFill>
        <p:spPr>
          <a:xfrm>
            <a:off x="2748281" y="1350421"/>
            <a:ext cx="4341385" cy="3359137"/>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3" name="Google Shape;291;p39">
            <a:extLst>
              <a:ext uri="{FF2B5EF4-FFF2-40B4-BE49-F238E27FC236}">
                <a16:creationId xmlns:a16="http://schemas.microsoft.com/office/drawing/2014/main" id="{2E6F3CA1-DB76-4D93-93C5-A776A7AD9E85}"/>
              </a:ext>
            </a:extLst>
          </p:cNvPr>
          <p:cNvSpPr txBox="1">
            <a:spLocks noGrp="1"/>
          </p:cNvSpPr>
          <p:nvPr>
            <p:ph type="ctrTitle"/>
          </p:nvPr>
        </p:nvSpPr>
        <p:spPr>
          <a:xfrm>
            <a:off x="603368" y="649587"/>
            <a:ext cx="7937264" cy="577800"/>
          </a:xfrm>
          <a:prstGeom prst="rect">
            <a:avLst/>
          </a:prstGeom>
        </p:spPr>
        <p:txBody>
          <a:bodyPr spcFirstLastPara="1" wrap="square" lIns="91425" tIns="91425" rIns="91425" bIns="91425" anchor="ctr" anchorCtr="0">
            <a:noAutofit/>
          </a:bodyPr>
          <a:lstStyle/>
          <a:p>
            <a:pPr algn="ctr"/>
            <a:r>
              <a:rPr lang="es-ES" sz="2400" dirty="0">
                <a:solidFill>
                  <a:schemeClr val="bg1"/>
                </a:solidFill>
                <a:latin typeface="+mj-lt"/>
              </a:rPr>
              <a:t>¿Que es DDL Y DML?</a:t>
            </a:r>
            <a:endParaRPr sz="6600" dirty="0"/>
          </a:p>
        </p:txBody>
      </p:sp>
      <p:sp>
        <p:nvSpPr>
          <p:cNvPr id="24" name="Google Shape;312;p41">
            <a:extLst>
              <a:ext uri="{FF2B5EF4-FFF2-40B4-BE49-F238E27FC236}">
                <a16:creationId xmlns:a16="http://schemas.microsoft.com/office/drawing/2014/main" id="{1AAB1B40-7D08-4EC3-AF11-8584F11717F1}"/>
              </a:ext>
            </a:extLst>
          </p:cNvPr>
          <p:cNvSpPr/>
          <p:nvPr/>
        </p:nvSpPr>
        <p:spPr>
          <a:xfrm>
            <a:off x="393818" y="361394"/>
            <a:ext cx="977782" cy="338261"/>
          </a:xfrm>
          <a:prstGeom prst="roundRect">
            <a:avLst>
              <a:gd name="adj" fmla="val 10308"/>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342;p41">
            <a:extLst>
              <a:ext uri="{FF2B5EF4-FFF2-40B4-BE49-F238E27FC236}">
                <a16:creationId xmlns:a16="http://schemas.microsoft.com/office/drawing/2014/main" id="{0D2B0CE8-9CC3-4E19-86D5-2DAC6D9A531D}"/>
              </a:ext>
            </a:extLst>
          </p:cNvPr>
          <p:cNvSpPr txBox="1">
            <a:spLocks/>
          </p:cNvSpPr>
          <p:nvPr/>
        </p:nvSpPr>
        <p:spPr>
          <a:xfrm>
            <a:off x="393818" y="361394"/>
            <a:ext cx="977782" cy="338261"/>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2400" b="1" dirty="0">
                <a:solidFill>
                  <a:schemeClr val="bg1"/>
                </a:solidFill>
              </a:rPr>
              <a:t>2.2.0</a:t>
            </a:r>
            <a:endParaRPr lang="en" sz="1800" b="1" dirty="0">
              <a:solidFill>
                <a:schemeClr val="bg1"/>
              </a:solidFill>
            </a:endParaRPr>
          </a:p>
        </p:txBody>
      </p:sp>
      <p:sp>
        <p:nvSpPr>
          <p:cNvPr id="5" name="Google Shape;312;p41">
            <a:extLst>
              <a:ext uri="{FF2B5EF4-FFF2-40B4-BE49-F238E27FC236}">
                <a16:creationId xmlns:a16="http://schemas.microsoft.com/office/drawing/2014/main" id="{3A867B14-4AF4-4619-9475-D4A60ECE6AC8}"/>
              </a:ext>
            </a:extLst>
          </p:cNvPr>
          <p:cNvSpPr/>
          <p:nvPr/>
        </p:nvSpPr>
        <p:spPr>
          <a:xfrm>
            <a:off x="2738723" y="709471"/>
            <a:ext cx="3666554" cy="458031"/>
          </a:xfrm>
          <a:prstGeom prst="roundRect">
            <a:avLst>
              <a:gd name="adj" fmla="val 10308"/>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312;p41">
            <a:extLst>
              <a:ext uri="{FF2B5EF4-FFF2-40B4-BE49-F238E27FC236}">
                <a16:creationId xmlns:a16="http://schemas.microsoft.com/office/drawing/2014/main" id="{E2F4D332-74A7-42EC-8808-91897A626C0D}"/>
              </a:ext>
            </a:extLst>
          </p:cNvPr>
          <p:cNvSpPr/>
          <p:nvPr/>
        </p:nvSpPr>
        <p:spPr>
          <a:xfrm>
            <a:off x="603367" y="1382486"/>
            <a:ext cx="7937263" cy="3265714"/>
          </a:xfrm>
          <a:prstGeom prst="roundRect">
            <a:avLst>
              <a:gd name="adj" fmla="val 10308"/>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CuadroTexto 1">
            <a:extLst>
              <a:ext uri="{FF2B5EF4-FFF2-40B4-BE49-F238E27FC236}">
                <a16:creationId xmlns:a16="http://schemas.microsoft.com/office/drawing/2014/main" id="{F9420C94-7144-44BB-903E-80D98BD0C519}"/>
              </a:ext>
            </a:extLst>
          </p:cNvPr>
          <p:cNvSpPr txBox="1"/>
          <p:nvPr/>
        </p:nvSpPr>
        <p:spPr>
          <a:xfrm>
            <a:off x="4413191" y="1709953"/>
            <a:ext cx="3984171" cy="2514599"/>
          </a:xfrm>
          <a:prstGeom prst="rect">
            <a:avLst/>
          </a:prstGeom>
          <a:noFill/>
        </p:spPr>
        <p:txBody>
          <a:bodyPr wrap="square" rtlCol="0">
            <a:spAutoFit/>
          </a:bodyPr>
          <a:lstStyle/>
          <a:p>
            <a:pPr marL="285750" indent="-285750">
              <a:lnSpc>
                <a:spcPct val="200000"/>
              </a:lnSpc>
              <a:buFont typeface="Wingdings" panose="05000000000000000000" pitchFamily="2" charset="2"/>
              <a:buChar char="q"/>
            </a:pPr>
            <a:r>
              <a:rPr lang="es-BO" b="1" dirty="0">
                <a:solidFill>
                  <a:schemeClr val="bg1"/>
                </a:solidFill>
                <a:latin typeface="arial" panose="020B0604020202020204" pitchFamily="34" charset="0"/>
              </a:rPr>
              <a:t>DDL ( </a:t>
            </a:r>
            <a:r>
              <a:rPr lang="es-BO" b="1" i="0" dirty="0">
                <a:solidFill>
                  <a:schemeClr val="bg1"/>
                </a:solidFill>
                <a:effectLst/>
                <a:latin typeface="+mn-lt"/>
              </a:rPr>
              <a:t>Lenguaje de definición de datos </a:t>
            </a:r>
            <a:r>
              <a:rPr lang="es-BO" b="1" dirty="0">
                <a:solidFill>
                  <a:schemeClr val="bg1"/>
                </a:solidFill>
                <a:latin typeface="arial" panose="020B0604020202020204" pitchFamily="34" charset="0"/>
              </a:rPr>
              <a:t>):</a:t>
            </a:r>
            <a:endParaRPr lang="es-BO" b="1" i="0" dirty="0">
              <a:solidFill>
                <a:schemeClr val="bg1"/>
              </a:solidFill>
              <a:effectLst/>
              <a:latin typeface="arial" panose="020B0604020202020204" pitchFamily="34" charset="0"/>
            </a:endParaRPr>
          </a:p>
          <a:p>
            <a:pPr lvl="5">
              <a:lnSpc>
                <a:spcPct val="150000"/>
              </a:lnSpc>
            </a:pPr>
            <a:endParaRPr lang="es-BO" sz="400" b="0" i="0" dirty="0">
              <a:solidFill>
                <a:srgbClr val="BDC1C6"/>
              </a:solidFill>
              <a:effectLst/>
              <a:latin typeface="arial" panose="020B0604020202020204" pitchFamily="34" charset="0"/>
            </a:endParaRPr>
          </a:p>
          <a:p>
            <a:pPr lvl="5">
              <a:lnSpc>
                <a:spcPct val="150000"/>
              </a:lnSpc>
            </a:pPr>
            <a:r>
              <a:rPr lang="es-BO" b="0" i="0" dirty="0">
                <a:solidFill>
                  <a:srgbClr val="BDC1C6"/>
                </a:solidFill>
                <a:effectLst/>
                <a:latin typeface="arial" panose="020B0604020202020204" pitchFamily="34" charset="0"/>
              </a:rPr>
              <a:t>Es un lenguaje de programación </a:t>
            </a:r>
            <a:r>
              <a:rPr lang="es-BO" b="1" i="0" dirty="0">
                <a:solidFill>
                  <a:srgbClr val="BDC1C6"/>
                </a:solidFill>
                <a:effectLst/>
                <a:latin typeface="arial" panose="020B0604020202020204" pitchFamily="34" charset="0"/>
              </a:rPr>
              <a:t>que</a:t>
            </a:r>
            <a:r>
              <a:rPr lang="es-BO" b="0" i="0" dirty="0">
                <a:solidFill>
                  <a:srgbClr val="BDC1C6"/>
                </a:solidFill>
                <a:effectLst/>
                <a:latin typeface="arial" panose="020B0604020202020204" pitchFamily="34" charset="0"/>
              </a:rPr>
              <a:t> los sistemas gestores de bases de datos implementan para </a:t>
            </a:r>
            <a:r>
              <a:rPr lang="es-BO" b="1" i="0" dirty="0">
                <a:solidFill>
                  <a:srgbClr val="BDC1C6"/>
                </a:solidFill>
                <a:effectLst/>
                <a:latin typeface="arial" panose="020B0604020202020204" pitchFamily="34" charset="0"/>
              </a:rPr>
              <a:t>que</a:t>
            </a:r>
            <a:r>
              <a:rPr lang="es-BO" b="0" i="0" dirty="0">
                <a:solidFill>
                  <a:srgbClr val="BDC1C6"/>
                </a:solidFill>
                <a:effectLst/>
                <a:latin typeface="arial" panose="020B0604020202020204" pitchFamily="34" charset="0"/>
              </a:rPr>
              <a:t> el usuario pueda realizar el CRUD definiendo así la estructura de una base de datos donde se almacenarán los datos/información.</a:t>
            </a:r>
            <a:endParaRPr lang="es-BO" dirty="0"/>
          </a:p>
        </p:txBody>
      </p:sp>
      <p:pic>
        <p:nvPicPr>
          <p:cNvPr id="1026" name="Picture 2" descr="DDL significa (Lenguaje de definición de: vector de stock (libre de  regalías) 1842168220 | Shutterstock">
            <a:extLst>
              <a:ext uri="{FF2B5EF4-FFF2-40B4-BE49-F238E27FC236}">
                <a16:creationId xmlns:a16="http://schemas.microsoft.com/office/drawing/2014/main" id="{1D6A5CA5-D7E7-4EAB-86B9-432BFCC722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8496" y="1709953"/>
            <a:ext cx="2659567" cy="267971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2">
            <a:extLst>
              <a:ext uri="{FF2B5EF4-FFF2-40B4-BE49-F238E27FC236}">
                <a16:creationId xmlns:a16="http://schemas.microsoft.com/office/drawing/2014/main" id="{BF13D147-6745-42E6-9BD6-6EF88025FCB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45674" y="4176910"/>
            <a:ext cx="1933180" cy="1933180"/>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Google Shape;12435;p83">
            <a:extLst>
              <a:ext uri="{FF2B5EF4-FFF2-40B4-BE49-F238E27FC236}">
                <a16:creationId xmlns:a16="http://schemas.microsoft.com/office/drawing/2014/main" id="{318F2842-A9A6-4DD9-97AB-A1B424DBB993}"/>
              </a:ext>
            </a:extLst>
          </p:cNvPr>
          <p:cNvGrpSpPr/>
          <p:nvPr/>
        </p:nvGrpSpPr>
        <p:grpSpPr>
          <a:xfrm>
            <a:off x="7911951" y="576830"/>
            <a:ext cx="802201" cy="805656"/>
            <a:chOff x="6069423" y="2891892"/>
            <a:chExt cx="362321" cy="364231"/>
          </a:xfrm>
        </p:grpSpPr>
        <p:sp>
          <p:nvSpPr>
            <p:cNvPr id="18" name="Google Shape;12436;p83">
              <a:extLst>
                <a:ext uri="{FF2B5EF4-FFF2-40B4-BE49-F238E27FC236}">
                  <a16:creationId xmlns:a16="http://schemas.microsoft.com/office/drawing/2014/main" id="{5863C523-E346-43E0-97FB-1CE23C6B045E}"/>
                </a:ext>
              </a:extLst>
            </p:cNvPr>
            <p:cNvSpPr/>
            <p:nvPr/>
          </p:nvSpPr>
          <p:spPr>
            <a:xfrm>
              <a:off x="6069423" y="2891892"/>
              <a:ext cx="278958" cy="278958"/>
            </a:xfrm>
            <a:custGeom>
              <a:avLst/>
              <a:gdLst/>
              <a:ahLst/>
              <a:cxnLst/>
              <a:rect l="l" t="t" r="r" b="b"/>
              <a:pathLst>
                <a:path w="8764" h="8764" extrusionOk="0">
                  <a:moveTo>
                    <a:pt x="4120" y="1"/>
                  </a:moveTo>
                  <a:cubicBezTo>
                    <a:pt x="3858" y="1"/>
                    <a:pt x="3632" y="203"/>
                    <a:pt x="3572" y="453"/>
                  </a:cubicBezTo>
                  <a:lnTo>
                    <a:pt x="3406" y="1299"/>
                  </a:lnTo>
                  <a:cubicBezTo>
                    <a:pt x="3227" y="1358"/>
                    <a:pt x="3060" y="1418"/>
                    <a:pt x="2906" y="1513"/>
                  </a:cubicBezTo>
                  <a:lnTo>
                    <a:pt x="2191" y="1037"/>
                  </a:lnTo>
                  <a:cubicBezTo>
                    <a:pt x="2096" y="971"/>
                    <a:pt x="1987" y="940"/>
                    <a:pt x="1879" y="940"/>
                  </a:cubicBezTo>
                  <a:cubicBezTo>
                    <a:pt x="1732" y="940"/>
                    <a:pt x="1587" y="998"/>
                    <a:pt x="1477" y="1108"/>
                  </a:cubicBezTo>
                  <a:lnTo>
                    <a:pt x="1096" y="1477"/>
                  </a:lnTo>
                  <a:cubicBezTo>
                    <a:pt x="905" y="1668"/>
                    <a:pt x="882" y="1965"/>
                    <a:pt x="1024" y="2191"/>
                  </a:cubicBezTo>
                  <a:lnTo>
                    <a:pt x="1501" y="2906"/>
                  </a:lnTo>
                  <a:cubicBezTo>
                    <a:pt x="1417" y="3073"/>
                    <a:pt x="1358" y="3239"/>
                    <a:pt x="1298" y="3406"/>
                  </a:cubicBezTo>
                  <a:lnTo>
                    <a:pt x="441" y="3573"/>
                  </a:lnTo>
                  <a:cubicBezTo>
                    <a:pt x="179" y="3632"/>
                    <a:pt x="0" y="3858"/>
                    <a:pt x="0" y="4132"/>
                  </a:cubicBezTo>
                  <a:lnTo>
                    <a:pt x="0" y="4644"/>
                  </a:lnTo>
                  <a:cubicBezTo>
                    <a:pt x="0" y="4918"/>
                    <a:pt x="191" y="5132"/>
                    <a:pt x="441" y="5204"/>
                  </a:cubicBezTo>
                  <a:lnTo>
                    <a:pt x="1298" y="5359"/>
                  </a:lnTo>
                  <a:cubicBezTo>
                    <a:pt x="1358" y="5537"/>
                    <a:pt x="1417" y="5704"/>
                    <a:pt x="1501" y="5871"/>
                  </a:cubicBezTo>
                  <a:lnTo>
                    <a:pt x="1024" y="6585"/>
                  </a:lnTo>
                  <a:cubicBezTo>
                    <a:pt x="882" y="6811"/>
                    <a:pt x="905" y="7109"/>
                    <a:pt x="1096" y="7299"/>
                  </a:cubicBezTo>
                  <a:lnTo>
                    <a:pt x="1477" y="7668"/>
                  </a:lnTo>
                  <a:cubicBezTo>
                    <a:pt x="1587" y="7778"/>
                    <a:pt x="1732" y="7837"/>
                    <a:pt x="1879" y="7837"/>
                  </a:cubicBezTo>
                  <a:cubicBezTo>
                    <a:pt x="1987" y="7837"/>
                    <a:pt x="2096" y="7805"/>
                    <a:pt x="2191" y="7740"/>
                  </a:cubicBezTo>
                  <a:lnTo>
                    <a:pt x="2906" y="7264"/>
                  </a:lnTo>
                  <a:cubicBezTo>
                    <a:pt x="3060" y="7359"/>
                    <a:pt x="3227" y="7418"/>
                    <a:pt x="3406" y="7478"/>
                  </a:cubicBezTo>
                  <a:lnTo>
                    <a:pt x="3572" y="8323"/>
                  </a:lnTo>
                  <a:cubicBezTo>
                    <a:pt x="3632" y="8585"/>
                    <a:pt x="3858" y="8764"/>
                    <a:pt x="4120" y="8764"/>
                  </a:cubicBezTo>
                  <a:lnTo>
                    <a:pt x="4644" y="8764"/>
                  </a:lnTo>
                  <a:cubicBezTo>
                    <a:pt x="4906" y="8764"/>
                    <a:pt x="5132" y="8573"/>
                    <a:pt x="5192" y="8323"/>
                  </a:cubicBezTo>
                  <a:lnTo>
                    <a:pt x="5358" y="7478"/>
                  </a:lnTo>
                  <a:cubicBezTo>
                    <a:pt x="5489" y="7430"/>
                    <a:pt x="5620" y="7371"/>
                    <a:pt x="5763" y="7311"/>
                  </a:cubicBezTo>
                  <a:cubicBezTo>
                    <a:pt x="5846" y="7299"/>
                    <a:pt x="5894" y="7192"/>
                    <a:pt x="5846" y="7109"/>
                  </a:cubicBezTo>
                  <a:cubicBezTo>
                    <a:pt x="5812" y="7039"/>
                    <a:pt x="5751" y="6995"/>
                    <a:pt x="5684" y="6995"/>
                  </a:cubicBezTo>
                  <a:cubicBezTo>
                    <a:pt x="5659" y="6995"/>
                    <a:pt x="5634" y="7001"/>
                    <a:pt x="5608" y="7014"/>
                  </a:cubicBezTo>
                  <a:cubicBezTo>
                    <a:pt x="5465" y="7085"/>
                    <a:pt x="5311" y="7144"/>
                    <a:pt x="5144" y="7180"/>
                  </a:cubicBezTo>
                  <a:cubicBezTo>
                    <a:pt x="5084" y="7192"/>
                    <a:pt x="5025" y="7252"/>
                    <a:pt x="5013" y="7311"/>
                  </a:cubicBezTo>
                  <a:lnTo>
                    <a:pt x="4823" y="8264"/>
                  </a:lnTo>
                  <a:cubicBezTo>
                    <a:pt x="4811" y="8347"/>
                    <a:pt x="4715" y="8430"/>
                    <a:pt x="4632" y="8430"/>
                  </a:cubicBezTo>
                  <a:lnTo>
                    <a:pt x="4108" y="8430"/>
                  </a:lnTo>
                  <a:cubicBezTo>
                    <a:pt x="4013" y="8430"/>
                    <a:pt x="3930" y="8347"/>
                    <a:pt x="3918" y="8264"/>
                  </a:cubicBezTo>
                  <a:lnTo>
                    <a:pt x="3715" y="7311"/>
                  </a:lnTo>
                  <a:cubicBezTo>
                    <a:pt x="3703" y="7252"/>
                    <a:pt x="3656" y="7192"/>
                    <a:pt x="3584" y="7180"/>
                  </a:cubicBezTo>
                  <a:cubicBezTo>
                    <a:pt x="3358" y="7121"/>
                    <a:pt x="3156" y="7025"/>
                    <a:pt x="2965" y="6906"/>
                  </a:cubicBezTo>
                  <a:cubicBezTo>
                    <a:pt x="2935" y="6894"/>
                    <a:pt x="2900" y="6888"/>
                    <a:pt x="2864" y="6888"/>
                  </a:cubicBezTo>
                  <a:cubicBezTo>
                    <a:pt x="2828" y="6888"/>
                    <a:pt x="2792" y="6894"/>
                    <a:pt x="2763" y="6906"/>
                  </a:cubicBezTo>
                  <a:lnTo>
                    <a:pt x="1965" y="7442"/>
                  </a:lnTo>
                  <a:cubicBezTo>
                    <a:pt x="1934" y="7468"/>
                    <a:pt x="1894" y="7480"/>
                    <a:pt x="1854" y="7480"/>
                  </a:cubicBezTo>
                  <a:cubicBezTo>
                    <a:pt x="1802" y="7480"/>
                    <a:pt x="1749" y="7459"/>
                    <a:pt x="1715" y="7418"/>
                  </a:cubicBezTo>
                  <a:lnTo>
                    <a:pt x="1334" y="7049"/>
                  </a:lnTo>
                  <a:cubicBezTo>
                    <a:pt x="1263" y="6966"/>
                    <a:pt x="1263" y="6859"/>
                    <a:pt x="1310" y="6787"/>
                  </a:cubicBezTo>
                  <a:lnTo>
                    <a:pt x="1846" y="5990"/>
                  </a:lnTo>
                  <a:cubicBezTo>
                    <a:pt x="1882" y="5930"/>
                    <a:pt x="1882" y="5859"/>
                    <a:pt x="1846" y="5799"/>
                  </a:cubicBezTo>
                  <a:cubicBezTo>
                    <a:pt x="1727" y="5597"/>
                    <a:pt x="1655" y="5382"/>
                    <a:pt x="1572" y="5168"/>
                  </a:cubicBezTo>
                  <a:cubicBezTo>
                    <a:pt x="1560" y="5109"/>
                    <a:pt x="1501" y="5049"/>
                    <a:pt x="1441" y="5037"/>
                  </a:cubicBezTo>
                  <a:lnTo>
                    <a:pt x="489" y="4847"/>
                  </a:lnTo>
                  <a:cubicBezTo>
                    <a:pt x="393" y="4823"/>
                    <a:pt x="322" y="4739"/>
                    <a:pt x="322" y="4644"/>
                  </a:cubicBezTo>
                  <a:lnTo>
                    <a:pt x="322" y="4132"/>
                  </a:lnTo>
                  <a:cubicBezTo>
                    <a:pt x="322" y="4037"/>
                    <a:pt x="393" y="3954"/>
                    <a:pt x="489" y="3930"/>
                  </a:cubicBezTo>
                  <a:lnTo>
                    <a:pt x="1441" y="3739"/>
                  </a:lnTo>
                  <a:cubicBezTo>
                    <a:pt x="1501" y="3727"/>
                    <a:pt x="1560" y="3680"/>
                    <a:pt x="1572" y="3608"/>
                  </a:cubicBezTo>
                  <a:cubicBezTo>
                    <a:pt x="1632" y="3382"/>
                    <a:pt x="1727" y="3180"/>
                    <a:pt x="1846" y="2977"/>
                  </a:cubicBezTo>
                  <a:cubicBezTo>
                    <a:pt x="1870" y="2918"/>
                    <a:pt x="1870" y="2846"/>
                    <a:pt x="1846" y="2787"/>
                  </a:cubicBezTo>
                  <a:lnTo>
                    <a:pt x="1310" y="1989"/>
                  </a:lnTo>
                  <a:cubicBezTo>
                    <a:pt x="1251" y="1906"/>
                    <a:pt x="1263" y="1787"/>
                    <a:pt x="1334" y="1727"/>
                  </a:cubicBezTo>
                  <a:lnTo>
                    <a:pt x="1715" y="1358"/>
                  </a:lnTo>
                  <a:cubicBezTo>
                    <a:pt x="1754" y="1319"/>
                    <a:pt x="1804" y="1301"/>
                    <a:pt x="1854" y="1301"/>
                  </a:cubicBezTo>
                  <a:cubicBezTo>
                    <a:pt x="1894" y="1301"/>
                    <a:pt x="1933" y="1313"/>
                    <a:pt x="1965" y="1334"/>
                  </a:cubicBezTo>
                  <a:lnTo>
                    <a:pt x="2763" y="1870"/>
                  </a:lnTo>
                  <a:cubicBezTo>
                    <a:pt x="2792" y="1888"/>
                    <a:pt x="2828" y="1897"/>
                    <a:pt x="2864" y="1897"/>
                  </a:cubicBezTo>
                  <a:cubicBezTo>
                    <a:pt x="2900" y="1897"/>
                    <a:pt x="2935" y="1888"/>
                    <a:pt x="2965" y="1870"/>
                  </a:cubicBezTo>
                  <a:cubicBezTo>
                    <a:pt x="3156" y="1751"/>
                    <a:pt x="3382" y="1668"/>
                    <a:pt x="3584" y="1596"/>
                  </a:cubicBezTo>
                  <a:cubicBezTo>
                    <a:pt x="3644" y="1584"/>
                    <a:pt x="3703" y="1525"/>
                    <a:pt x="3715" y="1465"/>
                  </a:cubicBezTo>
                  <a:lnTo>
                    <a:pt x="3918" y="513"/>
                  </a:lnTo>
                  <a:cubicBezTo>
                    <a:pt x="3930" y="417"/>
                    <a:pt x="4013" y="346"/>
                    <a:pt x="4108" y="346"/>
                  </a:cubicBezTo>
                  <a:lnTo>
                    <a:pt x="4632" y="346"/>
                  </a:lnTo>
                  <a:cubicBezTo>
                    <a:pt x="4715" y="346"/>
                    <a:pt x="4811" y="417"/>
                    <a:pt x="4823" y="513"/>
                  </a:cubicBezTo>
                  <a:lnTo>
                    <a:pt x="5013" y="1465"/>
                  </a:lnTo>
                  <a:cubicBezTo>
                    <a:pt x="5025" y="1525"/>
                    <a:pt x="5073" y="1584"/>
                    <a:pt x="5144" y="1596"/>
                  </a:cubicBezTo>
                  <a:cubicBezTo>
                    <a:pt x="5370" y="1656"/>
                    <a:pt x="5585" y="1751"/>
                    <a:pt x="5775" y="1870"/>
                  </a:cubicBezTo>
                  <a:cubicBezTo>
                    <a:pt x="5805" y="1882"/>
                    <a:pt x="5838" y="1888"/>
                    <a:pt x="5870" y="1888"/>
                  </a:cubicBezTo>
                  <a:cubicBezTo>
                    <a:pt x="5903" y="1888"/>
                    <a:pt x="5936" y="1882"/>
                    <a:pt x="5966" y="1870"/>
                  </a:cubicBezTo>
                  <a:lnTo>
                    <a:pt x="6775" y="1334"/>
                  </a:lnTo>
                  <a:cubicBezTo>
                    <a:pt x="6806" y="1309"/>
                    <a:pt x="6846" y="1296"/>
                    <a:pt x="6886" y="1296"/>
                  </a:cubicBezTo>
                  <a:cubicBezTo>
                    <a:pt x="6938" y="1296"/>
                    <a:pt x="6991" y="1317"/>
                    <a:pt x="7025" y="1358"/>
                  </a:cubicBezTo>
                  <a:lnTo>
                    <a:pt x="7394" y="1727"/>
                  </a:lnTo>
                  <a:cubicBezTo>
                    <a:pt x="7466" y="1810"/>
                    <a:pt x="7466" y="1906"/>
                    <a:pt x="7430" y="1989"/>
                  </a:cubicBezTo>
                  <a:lnTo>
                    <a:pt x="6894" y="2787"/>
                  </a:lnTo>
                  <a:cubicBezTo>
                    <a:pt x="6847" y="2846"/>
                    <a:pt x="6847" y="2918"/>
                    <a:pt x="6894" y="2977"/>
                  </a:cubicBezTo>
                  <a:cubicBezTo>
                    <a:pt x="7013" y="3180"/>
                    <a:pt x="7085" y="3394"/>
                    <a:pt x="7156" y="3608"/>
                  </a:cubicBezTo>
                  <a:cubicBezTo>
                    <a:pt x="7168" y="3668"/>
                    <a:pt x="7228" y="3727"/>
                    <a:pt x="7287" y="3739"/>
                  </a:cubicBezTo>
                  <a:lnTo>
                    <a:pt x="8240" y="3930"/>
                  </a:lnTo>
                  <a:cubicBezTo>
                    <a:pt x="8335" y="3954"/>
                    <a:pt x="8406" y="4037"/>
                    <a:pt x="8406" y="4132"/>
                  </a:cubicBezTo>
                  <a:lnTo>
                    <a:pt x="8406" y="4644"/>
                  </a:lnTo>
                  <a:cubicBezTo>
                    <a:pt x="8406" y="4739"/>
                    <a:pt x="8335" y="4823"/>
                    <a:pt x="8240" y="4847"/>
                  </a:cubicBezTo>
                  <a:lnTo>
                    <a:pt x="7287" y="5037"/>
                  </a:lnTo>
                  <a:cubicBezTo>
                    <a:pt x="7228" y="5049"/>
                    <a:pt x="7168" y="5097"/>
                    <a:pt x="7156" y="5168"/>
                  </a:cubicBezTo>
                  <a:cubicBezTo>
                    <a:pt x="7109" y="5335"/>
                    <a:pt x="7049" y="5478"/>
                    <a:pt x="6978" y="5632"/>
                  </a:cubicBezTo>
                  <a:cubicBezTo>
                    <a:pt x="6930" y="5716"/>
                    <a:pt x="6978" y="5823"/>
                    <a:pt x="7073" y="5871"/>
                  </a:cubicBezTo>
                  <a:cubicBezTo>
                    <a:pt x="7095" y="5883"/>
                    <a:pt x="7119" y="5889"/>
                    <a:pt x="7143" y="5889"/>
                  </a:cubicBezTo>
                  <a:cubicBezTo>
                    <a:pt x="7209" y="5889"/>
                    <a:pt x="7276" y="5845"/>
                    <a:pt x="7311" y="5775"/>
                  </a:cubicBezTo>
                  <a:cubicBezTo>
                    <a:pt x="7370" y="5644"/>
                    <a:pt x="7430" y="5513"/>
                    <a:pt x="7466" y="5359"/>
                  </a:cubicBezTo>
                  <a:lnTo>
                    <a:pt x="8323" y="5204"/>
                  </a:lnTo>
                  <a:cubicBezTo>
                    <a:pt x="8585" y="5144"/>
                    <a:pt x="8763" y="4918"/>
                    <a:pt x="8763" y="4644"/>
                  </a:cubicBezTo>
                  <a:lnTo>
                    <a:pt x="8763" y="4132"/>
                  </a:lnTo>
                  <a:cubicBezTo>
                    <a:pt x="8763" y="3858"/>
                    <a:pt x="8573" y="3632"/>
                    <a:pt x="8323" y="3573"/>
                  </a:cubicBezTo>
                  <a:lnTo>
                    <a:pt x="7466" y="3406"/>
                  </a:lnTo>
                  <a:cubicBezTo>
                    <a:pt x="7406" y="3227"/>
                    <a:pt x="7347" y="3073"/>
                    <a:pt x="7263" y="2906"/>
                  </a:cubicBezTo>
                  <a:lnTo>
                    <a:pt x="7740" y="2191"/>
                  </a:lnTo>
                  <a:cubicBezTo>
                    <a:pt x="7882" y="1965"/>
                    <a:pt x="7859" y="1668"/>
                    <a:pt x="7668" y="1477"/>
                  </a:cubicBezTo>
                  <a:lnTo>
                    <a:pt x="7287" y="1108"/>
                  </a:lnTo>
                  <a:cubicBezTo>
                    <a:pt x="7177" y="998"/>
                    <a:pt x="7032" y="940"/>
                    <a:pt x="6885" y="940"/>
                  </a:cubicBezTo>
                  <a:cubicBezTo>
                    <a:pt x="6777" y="940"/>
                    <a:pt x="6668" y="971"/>
                    <a:pt x="6573" y="1037"/>
                  </a:cubicBezTo>
                  <a:lnTo>
                    <a:pt x="5858" y="1513"/>
                  </a:lnTo>
                  <a:cubicBezTo>
                    <a:pt x="5704" y="1418"/>
                    <a:pt x="5537" y="1358"/>
                    <a:pt x="5358" y="1299"/>
                  </a:cubicBezTo>
                  <a:lnTo>
                    <a:pt x="5192" y="453"/>
                  </a:lnTo>
                  <a:cubicBezTo>
                    <a:pt x="5132" y="179"/>
                    <a:pt x="4906" y="1"/>
                    <a:pt x="464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2437;p83">
              <a:extLst>
                <a:ext uri="{FF2B5EF4-FFF2-40B4-BE49-F238E27FC236}">
                  <a16:creationId xmlns:a16="http://schemas.microsoft.com/office/drawing/2014/main" id="{732D43AA-34C0-4E41-B2C3-84CC4BB7F35E}"/>
                </a:ext>
              </a:extLst>
            </p:cNvPr>
            <p:cNvSpPr/>
            <p:nvPr/>
          </p:nvSpPr>
          <p:spPr>
            <a:xfrm>
              <a:off x="6161507" y="2967679"/>
              <a:ext cx="111851" cy="97432"/>
            </a:xfrm>
            <a:custGeom>
              <a:avLst/>
              <a:gdLst/>
              <a:ahLst/>
              <a:cxnLst/>
              <a:rect l="l" t="t" r="r" b="b"/>
              <a:pathLst>
                <a:path w="3514" h="3061" extrusionOk="0">
                  <a:moveTo>
                    <a:pt x="1489" y="1"/>
                  </a:moveTo>
                  <a:cubicBezTo>
                    <a:pt x="965" y="1"/>
                    <a:pt x="465" y="215"/>
                    <a:pt x="84" y="584"/>
                  </a:cubicBezTo>
                  <a:cubicBezTo>
                    <a:pt x="1" y="656"/>
                    <a:pt x="1" y="763"/>
                    <a:pt x="84" y="834"/>
                  </a:cubicBezTo>
                  <a:cubicBezTo>
                    <a:pt x="120" y="870"/>
                    <a:pt x="164" y="888"/>
                    <a:pt x="209" y="888"/>
                  </a:cubicBezTo>
                  <a:cubicBezTo>
                    <a:pt x="254" y="888"/>
                    <a:pt x="298" y="870"/>
                    <a:pt x="334" y="834"/>
                  </a:cubicBezTo>
                  <a:cubicBezTo>
                    <a:pt x="644" y="537"/>
                    <a:pt x="1060" y="358"/>
                    <a:pt x="1489" y="358"/>
                  </a:cubicBezTo>
                  <a:cubicBezTo>
                    <a:pt x="2418" y="358"/>
                    <a:pt x="3168" y="1108"/>
                    <a:pt x="3168" y="2025"/>
                  </a:cubicBezTo>
                  <a:cubicBezTo>
                    <a:pt x="3168" y="2299"/>
                    <a:pt x="3096" y="2549"/>
                    <a:pt x="2989" y="2787"/>
                  </a:cubicBezTo>
                  <a:cubicBezTo>
                    <a:pt x="2930" y="2894"/>
                    <a:pt x="2953" y="2989"/>
                    <a:pt x="3049" y="3037"/>
                  </a:cubicBezTo>
                  <a:cubicBezTo>
                    <a:pt x="3073" y="3061"/>
                    <a:pt x="3108" y="3061"/>
                    <a:pt x="3132" y="3061"/>
                  </a:cubicBezTo>
                  <a:cubicBezTo>
                    <a:pt x="3192" y="3061"/>
                    <a:pt x="3263" y="3025"/>
                    <a:pt x="3299" y="2954"/>
                  </a:cubicBezTo>
                  <a:cubicBezTo>
                    <a:pt x="3442" y="2668"/>
                    <a:pt x="3513" y="2358"/>
                    <a:pt x="3513" y="2025"/>
                  </a:cubicBezTo>
                  <a:cubicBezTo>
                    <a:pt x="3513" y="906"/>
                    <a:pt x="2608" y="1"/>
                    <a:pt x="148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2438;p83">
              <a:extLst>
                <a:ext uri="{FF2B5EF4-FFF2-40B4-BE49-F238E27FC236}">
                  <a16:creationId xmlns:a16="http://schemas.microsoft.com/office/drawing/2014/main" id="{9D819138-F700-43E6-A8BB-7799ED42DCA9}"/>
                </a:ext>
              </a:extLst>
            </p:cNvPr>
            <p:cNvSpPr/>
            <p:nvPr/>
          </p:nvSpPr>
          <p:spPr>
            <a:xfrm>
              <a:off x="6144828" y="3007848"/>
              <a:ext cx="105389" cy="88742"/>
            </a:xfrm>
            <a:custGeom>
              <a:avLst/>
              <a:gdLst/>
              <a:ahLst/>
              <a:cxnLst/>
              <a:rect l="l" t="t" r="r" b="b"/>
              <a:pathLst>
                <a:path w="3311" h="2788" extrusionOk="0">
                  <a:moveTo>
                    <a:pt x="262" y="1"/>
                  </a:moveTo>
                  <a:cubicBezTo>
                    <a:pt x="194" y="1"/>
                    <a:pt x="124" y="44"/>
                    <a:pt x="96" y="108"/>
                  </a:cubicBezTo>
                  <a:cubicBezTo>
                    <a:pt x="25" y="323"/>
                    <a:pt x="1" y="549"/>
                    <a:pt x="1" y="763"/>
                  </a:cubicBezTo>
                  <a:cubicBezTo>
                    <a:pt x="1" y="1882"/>
                    <a:pt x="906" y="2787"/>
                    <a:pt x="2013" y="2787"/>
                  </a:cubicBezTo>
                  <a:cubicBezTo>
                    <a:pt x="2454" y="2787"/>
                    <a:pt x="2846" y="2656"/>
                    <a:pt x="3204" y="2406"/>
                  </a:cubicBezTo>
                  <a:cubicBezTo>
                    <a:pt x="3287" y="2347"/>
                    <a:pt x="3311" y="2239"/>
                    <a:pt x="3251" y="2156"/>
                  </a:cubicBezTo>
                  <a:cubicBezTo>
                    <a:pt x="3214" y="2104"/>
                    <a:pt x="3159" y="2075"/>
                    <a:pt x="3102" y="2075"/>
                  </a:cubicBezTo>
                  <a:cubicBezTo>
                    <a:pt x="3068" y="2075"/>
                    <a:pt x="3033" y="2086"/>
                    <a:pt x="3001" y="2108"/>
                  </a:cubicBezTo>
                  <a:cubicBezTo>
                    <a:pt x="2715" y="2311"/>
                    <a:pt x="2370" y="2418"/>
                    <a:pt x="2037" y="2418"/>
                  </a:cubicBezTo>
                  <a:cubicBezTo>
                    <a:pt x="1108" y="2418"/>
                    <a:pt x="370" y="1680"/>
                    <a:pt x="370" y="751"/>
                  </a:cubicBezTo>
                  <a:cubicBezTo>
                    <a:pt x="370" y="573"/>
                    <a:pt x="394" y="382"/>
                    <a:pt x="453" y="215"/>
                  </a:cubicBezTo>
                  <a:cubicBezTo>
                    <a:pt x="477" y="144"/>
                    <a:pt x="406" y="37"/>
                    <a:pt x="322" y="13"/>
                  </a:cubicBezTo>
                  <a:cubicBezTo>
                    <a:pt x="303" y="5"/>
                    <a:pt x="283" y="1"/>
                    <a:pt x="26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2439;p83">
              <a:extLst>
                <a:ext uri="{FF2B5EF4-FFF2-40B4-BE49-F238E27FC236}">
                  <a16:creationId xmlns:a16="http://schemas.microsoft.com/office/drawing/2014/main" id="{F51BA11B-319B-41C1-8DF8-A0EDF441D92A}"/>
                </a:ext>
              </a:extLst>
            </p:cNvPr>
            <p:cNvSpPr/>
            <p:nvPr/>
          </p:nvSpPr>
          <p:spPr>
            <a:xfrm>
              <a:off x="6245633" y="3069248"/>
              <a:ext cx="186110" cy="186874"/>
            </a:xfrm>
            <a:custGeom>
              <a:avLst/>
              <a:gdLst/>
              <a:ahLst/>
              <a:cxnLst/>
              <a:rect l="l" t="t" r="r" b="b"/>
              <a:pathLst>
                <a:path w="5847" h="5871" extrusionOk="0">
                  <a:moveTo>
                    <a:pt x="2751" y="1"/>
                  </a:moveTo>
                  <a:cubicBezTo>
                    <a:pt x="2549" y="1"/>
                    <a:pt x="2370" y="144"/>
                    <a:pt x="2335" y="346"/>
                  </a:cubicBezTo>
                  <a:lnTo>
                    <a:pt x="2227" y="858"/>
                  </a:lnTo>
                  <a:cubicBezTo>
                    <a:pt x="2144" y="894"/>
                    <a:pt x="2037" y="941"/>
                    <a:pt x="1965" y="977"/>
                  </a:cubicBezTo>
                  <a:lnTo>
                    <a:pt x="1513" y="680"/>
                  </a:lnTo>
                  <a:cubicBezTo>
                    <a:pt x="1449" y="631"/>
                    <a:pt x="1372" y="608"/>
                    <a:pt x="1293" y="608"/>
                  </a:cubicBezTo>
                  <a:cubicBezTo>
                    <a:pt x="1179" y="608"/>
                    <a:pt x="1061" y="655"/>
                    <a:pt x="977" y="739"/>
                  </a:cubicBezTo>
                  <a:lnTo>
                    <a:pt x="739" y="977"/>
                  </a:lnTo>
                  <a:cubicBezTo>
                    <a:pt x="596" y="1132"/>
                    <a:pt x="584" y="1346"/>
                    <a:pt x="680" y="1513"/>
                  </a:cubicBezTo>
                  <a:lnTo>
                    <a:pt x="977" y="1965"/>
                  </a:lnTo>
                  <a:cubicBezTo>
                    <a:pt x="918" y="2084"/>
                    <a:pt x="882" y="2215"/>
                    <a:pt x="834" y="2346"/>
                  </a:cubicBezTo>
                  <a:cubicBezTo>
                    <a:pt x="799" y="2442"/>
                    <a:pt x="858" y="2537"/>
                    <a:pt x="953" y="2573"/>
                  </a:cubicBezTo>
                  <a:cubicBezTo>
                    <a:pt x="968" y="2579"/>
                    <a:pt x="984" y="2582"/>
                    <a:pt x="1000" y="2582"/>
                  </a:cubicBezTo>
                  <a:cubicBezTo>
                    <a:pt x="1073" y="2582"/>
                    <a:pt x="1150" y="2522"/>
                    <a:pt x="1180" y="2454"/>
                  </a:cubicBezTo>
                  <a:cubicBezTo>
                    <a:pt x="1215" y="2323"/>
                    <a:pt x="1263" y="2192"/>
                    <a:pt x="1334" y="2049"/>
                  </a:cubicBezTo>
                  <a:cubicBezTo>
                    <a:pt x="1370" y="1989"/>
                    <a:pt x="1370" y="1918"/>
                    <a:pt x="1334" y="1858"/>
                  </a:cubicBezTo>
                  <a:lnTo>
                    <a:pt x="977" y="1322"/>
                  </a:lnTo>
                  <a:cubicBezTo>
                    <a:pt x="965" y="1287"/>
                    <a:pt x="965" y="1263"/>
                    <a:pt x="1001" y="1239"/>
                  </a:cubicBezTo>
                  <a:lnTo>
                    <a:pt x="1239" y="989"/>
                  </a:lnTo>
                  <a:cubicBezTo>
                    <a:pt x="1253" y="975"/>
                    <a:pt x="1271" y="969"/>
                    <a:pt x="1288" y="969"/>
                  </a:cubicBezTo>
                  <a:cubicBezTo>
                    <a:pt x="1301" y="969"/>
                    <a:pt x="1313" y="972"/>
                    <a:pt x="1322" y="977"/>
                  </a:cubicBezTo>
                  <a:lnTo>
                    <a:pt x="1858" y="1334"/>
                  </a:lnTo>
                  <a:cubicBezTo>
                    <a:pt x="1888" y="1358"/>
                    <a:pt x="1921" y="1370"/>
                    <a:pt x="1954" y="1370"/>
                  </a:cubicBezTo>
                  <a:cubicBezTo>
                    <a:pt x="1986" y="1370"/>
                    <a:pt x="2019" y="1358"/>
                    <a:pt x="2049" y="1334"/>
                  </a:cubicBezTo>
                  <a:cubicBezTo>
                    <a:pt x="2168" y="1263"/>
                    <a:pt x="2323" y="1203"/>
                    <a:pt x="2454" y="1168"/>
                  </a:cubicBezTo>
                  <a:cubicBezTo>
                    <a:pt x="2513" y="1156"/>
                    <a:pt x="2573" y="1096"/>
                    <a:pt x="2585" y="1037"/>
                  </a:cubicBezTo>
                  <a:lnTo>
                    <a:pt x="2704" y="418"/>
                  </a:lnTo>
                  <a:cubicBezTo>
                    <a:pt x="2704" y="382"/>
                    <a:pt x="2739" y="358"/>
                    <a:pt x="2775" y="358"/>
                  </a:cubicBezTo>
                  <a:lnTo>
                    <a:pt x="3120" y="358"/>
                  </a:lnTo>
                  <a:cubicBezTo>
                    <a:pt x="3156" y="358"/>
                    <a:pt x="3180" y="382"/>
                    <a:pt x="3192" y="418"/>
                  </a:cubicBezTo>
                  <a:lnTo>
                    <a:pt x="3311" y="1037"/>
                  </a:lnTo>
                  <a:cubicBezTo>
                    <a:pt x="3335" y="1096"/>
                    <a:pt x="3370" y="1156"/>
                    <a:pt x="3454" y="1168"/>
                  </a:cubicBezTo>
                  <a:cubicBezTo>
                    <a:pt x="3585" y="1215"/>
                    <a:pt x="3716" y="1263"/>
                    <a:pt x="3847" y="1334"/>
                  </a:cubicBezTo>
                  <a:cubicBezTo>
                    <a:pt x="3882" y="1352"/>
                    <a:pt x="3918" y="1361"/>
                    <a:pt x="3952" y="1361"/>
                  </a:cubicBezTo>
                  <a:cubicBezTo>
                    <a:pt x="3987" y="1361"/>
                    <a:pt x="4019" y="1352"/>
                    <a:pt x="4049" y="1334"/>
                  </a:cubicBezTo>
                  <a:lnTo>
                    <a:pt x="4585" y="977"/>
                  </a:lnTo>
                  <a:cubicBezTo>
                    <a:pt x="4595" y="972"/>
                    <a:pt x="4607" y="969"/>
                    <a:pt x="4619" y="969"/>
                  </a:cubicBezTo>
                  <a:cubicBezTo>
                    <a:pt x="4636" y="969"/>
                    <a:pt x="4654" y="975"/>
                    <a:pt x="4668" y="989"/>
                  </a:cubicBezTo>
                  <a:lnTo>
                    <a:pt x="4906" y="1239"/>
                  </a:lnTo>
                  <a:cubicBezTo>
                    <a:pt x="4942" y="1263"/>
                    <a:pt x="4942" y="1287"/>
                    <a:pt x="4918" y="1322"/>
                  </a:cubicBezTo>
                  <a:lnTo>
                    <a:pt x="4561" y="1858"/>
                  </a:lnTo>
                  <a:cubicBezTo>
                    <a:pt x="4525" y="1918"/>
                    <a:pt x="4525" y="1989"/>
                    <a:pt x="4561" y="2049"/>
                  </a:cubicBezTo>
                  <a:cubicBezTo>
                    <a:pt x="4644" y="2168"/>
                    <a:pt x="4704" y="2323"/>
                    <a:pt x="4728" y="2454"/>
                  </a:cubicBezTo>
                  <a:cubicBezTo>
                    <a:pt x="4740" y="2513"/>
                    <a:pt x="4799" y="2573"/>
                    <a:pt x="4859" y="2585"/>
                  </a:cubicBezTo>
                  <a:lnTo>
                    <a:pt x="5490" y="2704"/>
                  </a:lnTo>
                  <a:cubicBezTo>
                    <a:pt x="5513" y="2704"/>
                    <a:pt x="5549" y="2739"/>
                    <a:pt x="5549" y="2775"/>
                  </a:cubicBezTo>
                  <a:lnTo>
                    <a:pt x="5549" y="3120"/>
                  </a:lnTo>
                  <a:cubicBezTo>
                    <a:pt x="5549" y="3156"/>
                    <a:pt x="5513" y="3180"/>
                    <a:pt x="5490" y="3192"/>
                  </a:cubicBezTo>
                  <a:lnTo>
                    <a:pt x="4859" y="3311"/>
                  </a:lnTo>
                  <a:cubicBezTo>
                    <a:pt x="4799" y="3335"/>
                    <a:pt x="4740" y="3370"/>
                    <a:pt x="4728" y="3454"/>
                  </a:cubicBezTo>
                  <a:cubicBezTo>
                    <a:pt x="4680" y="3585"/>
                    <a:pt x="4644" y="3716"/>
                    <a:pt x="4561" y="3847"/>
                  </a:cubicBezTo>
                  <a:cubicBezTo>
                    <a:pt x="4537" y="3906"/>
                    <a:pt x="4537" y="3989"/>
                    <a:pt x="4561" y="4049"/>
                  </a:cubicBezTo>
                  <a:lnTo>
                    <a:pt x="4918" y="4585"/>
                  </a:lnTo>
                  <a:cubicBezTo>
                    <a:pt x="4942" y="4609"/>
                    <a:pt x="4942" y="4644"/>
                    <a:pt x="4906" y="4668"/>
                  </a:cubicBezTo>
                  <a:lnTo>
                    <a:pt x="4668" y="4906"/>
                  </a:lnTo>
                  <a:cubicBezTo>
                    <a:pt x="4655" y="4926"/>
                    <a:pt x="4638" y="4935"/>
                    <a:pt x="4622" y="4935"/>
                  </a:cubicBezTo>
                  <a:cubicBezTo>
                    <a:pt x="4609" y="4935"/>
                    <a:pt x="4595" y="4929"/>
                    <a:pt x="4585" y="4918"/>
                  </a:cubicBezTo>
                  <a:lnTo>
                    <a:pt x="4049" y="4561"/>
                  </a:lnTo>
                  <a:cubicBezTo>
                    <a:pt x="4019" y="4543"/>
                    <a:pt x="3984" y="4534"/>
                    <a:pt x="3948" y="4534"/>
                  </a:cubicBezTo>
                  <a:cubicBezTo>
                    <a:pt x="3912" y="4534"/>
                    <a:pt x="3876" y="4543"/>
                    <a:pt x="3847" y="4561"/>
                  </a:cubicBezTo>
                  <a:cubicBezTo>
                    <a:pt x="3728" y="4644"/>
                    <a:pt x="3585" y="4704"/>
                    <a:pt x="3454" y="4728"/>
                  </a:cubicBezTo>
                  <a:cubicBezTo>
                    <a:pt x="3394" y="4751"/>
                    <a:pt x="3335" y="4811"/>
                    <a:pt x="3311" y="4859"/>
                  </a:cubicBezTo>
                  <a:lnTo>
                    <a:pt x="3192" y="5490"/>
                  </a:lnTo>
                  <a:cubicBezTo>
                    <a:pt x="3192" y="5525"/>
                    <a:pt x="3168" y="5549"/>
                    <a:pt x="3120" y="5549"/>
                  </a:cubicBezTo>
                  <a:lnTo>
                    <a:pt x="2775" y="5549"/>
                  </a:lnTo>
                  <a:cubicBezTo>
                    <a:pt x="2751" y="5549"/>
                    <a:pt x="2716" y="5513"/>
                    <a:pt x="2704" y="5490"/>
                  </a:cubicBezTo>
                  <a:lnTo>
                    <a:pt x="2585" y="4859"/>
                  </a:lnTo>
                  <a:cubicBezTo>
                    <a:pt x="2573" y="4811"/>
                    <a:pt x="2525" y="4751"/>
                    <a:pt x="2454" y="4728"/>
                  </a:cubicBezTo>
                  <a:cubicBezTo>
                    <a:pt x="2323" y="4692"/>
                    <a:pt x="2180" y="4644"/>
                    <a:pt x="2049" y="4561"/>
                  </a:cubicBezTo>
                  <a:cubicBezTo>
                    <a:pt x="2019" y="4549"/>
                    <a:pt x="1986" y="4543"/>
                    <a:pt x="1954" y="4543"/>
                  </a:cubicBezTo>
                  <a:cubicBezTo>
                    <a:pt x="1921" y="4543"/>
                    <a:pt x="1888" y="4549"/>
                    <a:pt x="1858" y="4561"/>
                  </a:cubicBezTo>
                  <a:lnTo>
                    <a:pt x="1322" y="4918"/>
                  </a:lnTo>
                  <a:cubicBezTo>
                    <a:pt x="1306" y="4929"/>
                    <a:pt x="1293" y="4935"/>
                    <a:pt x="1280" y="4935"/>
                  </a:cubicBezTo>
                  <a:cubicBezTo>
                    <a:pt x="1265" y="4935"/>
                    <a:pt x="1252" y="4926"/>
                    <a:pt x="1239" y="4906"/>
                  </a:cubicBezTo>
                  <a:lnTo>
                    <a:pt x="1001" y="4668"/>
                  </a:lnTo>
                  <a:cubicBezTo>
                    <a:pt x="965" y="4644"/>
                    <a:pt x="965" y="4609"/>
                    <a:pt x="977" y="4585"/>
                  </a:cubicBezTo>
                  <a:lnTo>
                    <a:pt x="1334" y="4049"/>
                  </a:lnTo>
                  <a:cubicBezTo>
                    <a:pt x="1382" y="3989"/>
                    <a:pt x="1382" y="3906"/>
                    <a:pt x="1334" y="3847"/>
                  </a:cubicBezTo>
                  <a:cubicBezTo>
                    <a:pt x="1263" y="3728"/>
                    <a:pt x="1203" y="3585"/>
                    <a:pt x="1180" y="3454"/>
                  </a:cubicBezTo>
                  <a:cubicBezTo>
                    <a:pt x="1156" y="3394"/>
                    <a:pt x="1096" y="3335"/>
                    <a:pt x="1037" y="3311"/>
                  </a:cubicBezTo>
                  <a:lnTo>
                    <a:pt x="418" y="3192"/>
                  </a:lnTo>
                  <a:cubicBezTo>
                    <a:pt x="382" y="3192"/>
                    <a:pt x="358" y="3168"/>
                    <a:pt x="358" y="3120"/>
                  </a:cubicBezTo>
                  <a:lnTo>
                    <a:pt x="358" y="2775"/>
                  </a:lnTo>
                  <a:cubicBezTo>
                    <a:pt x="358" y="2751"/>
                    <a:pt x="382" y="2727"/>
                    <a:pt x="418" y="2704"/>
                  </a:cubicBezTo>
                  <a:lnTo>
                    <a:pt x="465" y="2692"/>
                  </a:lnTo>
                  <a:cubicBezTo>
                    <a:pt x="560" y="2680"/>
                    <a:pt x="620" y="2573"/>
                    <a:pt x="596" y="2477"/>
                  </a:cubicBezTo>
                  <a:cubicBezTo>
                    <a:pt x="586" y="2396"/>
                    <a:pt x="507" y="2341"/>
                    <a:pt x="425" y="2341"/>
                  </a:cubicBezTo>
                  <a:cubicBezTo>
                    <a:pt x="411" y="2341"/>
                    <a:pt x="396" y="2343"/>
                    <a:pt x="382" y="2346"/>
                  </a:cubicBezTo>
                  <a:lnTo>
                    <a:pt x="346" y="2370"/>
                  </a:lnTo>
                  <a:cubicBezTo>
                    <a:pt x="144" y="2406"/>
                    <a:pt x="1" y="2585"/>
                    <a:pt x="1" y="2775"/>
                  </a:cubicBezTo>
                  <a:lnTo>
                    <a:pt x="1" y="3120"/>
                  </a:lnTo>
                  <a:cubicBezTo>
                    <a:pt x="1" y="3335"/>
                    <a:pt x="144" y="3513"/>
                    <a:pt x="346" y="3537"/>
                  </a:cubicBezTo>
                  <a:lnTo>
                    <a:pt x="858" y="3644"/>
                  </a:lnTo>
                  <a:cubicBezTo>
                    <a:pt x="894" y="3728"/>
                    <a:pt x="941" y="3835"/>
                    <a:pt x="977" y="3906"/>
                  </a:cubicBezTo>
                  <a:lnTo>
                    <a:pt x="680" y="4359"/>
                  </a:lnTo>
                  <a:cubicBezTo>
                    <a:pt x="560" y="4525"/>
                    <a:pt x="596" y="4763"/>
                    <a:pt x="739" y="4894"/>
                  </a:cubicBezTo>
                  <a:lnTo>
                    <a:pt x="977" y="5132"/>
                  </a:lnTo>
                  <a:cubicBezTo>
                    <a:pt x="1067" y="5216"/>
                    <a:pt x="1182" y="5259"/>
                    <a:pt x="1292" y="5259"/>
                  </a:cubicBezTo>
                  <a:cubicBezTo>
                    <a:pt x="1371" y="5259"/>
                    <a:pt x="1448" y="5237"/>
                    <a:pt x="1513" y="5192"/>
                  </a:cubicBezTo>
                  <a:lnTo>
                    <a:pt x="1965" y="4894"/>
                  </a:lnTo>
                  <a:cubicBezTo>
                    <a:pt x="2049" y="4942"/>
                    <a:pt x="2144" y="4978"/>
                    <a:pt x="2227" y="5013"/>
                  </a:cubicBezTo>
                  <a:lnTo>
                    <a:pt x="2335" y="5537"/>
                  </a:lnTo>
                  <a:cubicBezTo>
                    <a:pt x="2382" y="5728"/>
                    <a:pt x="2561" y="5871"/>
                    <a:pt x="2751" y="5871"/>
                  </a:cubicBezTo>
                  <a:lnTo>
                    <a:pt x="3097" y="5871"/>
                  </a:lnTo>
                  <a:cubicBezTo>
                    <a:pt x="3299" y="5871"/>
                    <a:pt x="3478" y="5728"/>
                    <a:pt x="3513" y="5537"/>
                  </a:cubicBezTo>
                  <a:lnTo>
                    <a:pt x="3620" y="5013"/>
                  </a:lnTo>
                  <a:cubicBezTo>
                    <a:pt x="3704" y="4978"/>
                    <a:pt x="3811" y="4942"/>
                    <a:pt x="3882" y="4894"/>
                  </a:cubicBezTo>
                  <a:lnTo>
                    <a:pt x="4323" y="5192"/>
                  </a:lnTo>
                  <a:cubicBezTo>
                    <a:pt x="4391" y="5241"/>
                    <a:pt x="4472" y="5264"/>
                    <a:pt x="4552" y="5264"/>
                  </a:cubicBezTo>
                  <a:cubicBezTo>
                    <a:pt x="4667" y="5264"/>
                    <a:pt x="4781" y="5217"/>
                    <a:pt x="4859" y="5132"/>
                  </a:cubicBezTo>
                  <a:lnTo>
                    <a:pt x="5097" y="4894"/>
                  </a:lnTo>
                  <a:cubicBezTo>
                    <a:pt x="5252" y="4740"/>
                    <a:pt x="5263" y="4525"/>
                    <a:pt x="5156" y="4359"/>
                  </a:cubicBezTo>
                  <a:lnTo>
                    <a:pt x="4859" y="3906"/>
                  </a:lnTo>
                  <a:cubicBezTo>
                    <a:pt x="4906" y="3823"/>
                    <a:pt x="4954" y="3728"/>
                    <a:pt x="4978" y="3644"/>
                  </a:cubicBezTo>
                  <a:lnTo>
                    <a:pt x="5502" y="3537"/>
                  </a:lnTo>
                  <a:cubicBezTo>
                    <a:pt x="5692" y="3489"/>
                    <a:pt x="5847" y="3311"/>
                    <a:pt x="5847" y="3120"/>
                  </a:cubicBezTo>
                  <a:lnTo>
                    <a:pt x="5847" y="2775"/>
                  </a:lnTo>
                  <a:cubicBezTo>
                    <a:pt x="5847" y="2549"/>
                    <a:pt x="5716" y="2382"/>
                    <a:pt x="5502" y="2334"/>
                  </a:cubicBezTo>
                  <a:lnTo>
                    <a:pt x="4990" y="2227"/>
                  </a:lnTo>
                  <a:cubicBezTo>
                    <a:pt x="4954" y="2144"/>
                    <a:pt x="4906" y="2037"/>
                    <a:pt x="4871" y="1965"/>
                  </a:cubicBezTo>
                  <a:lnTo>
                    <a:pt x="5168" y="1513"/>
                  </a:lnTo>
                  <a:cubicBezTo>
                    <a:pt x="5287" y="1346"/>
                    <a:pt x="5252" y="1108"/>
                    <a:pt x="5109" y="977"/>
                  </a:cubicBezTo>
                  <a:lnTo>
                    <a:pt x="4871" y="739"/>
                  </a:lnTo>
                  <a:cubicBezTo>
                    <a:pt x="4780" y="656"/>
                    <a:pt x="4666" y="613"/>
                    <a:pt x="4555" y="613"/>
                  </a:cubicBezTo>
                  <a:cubicBezTo>
                    <a:pt x="4476" y="613"/>
                    <a:pt x="4399" y="635"/>
                    <a:pt x="4335" y="680"/>
                  </a:cubicBezTo>
                  <a:lnTo>
                    <a:pt x="3882" y="977"/>
                  </a:lnTo>
                  <a:cubicBezTo>
                    <a:pt x="3799" y="941"/>
                    <a:pt x="3704" y="894"/>
                    <a:pt x="3620" y="858"/>
                  </a:cubicBezTo>
                  <a:lnTo>
                    <a:pt x="3513" y="346"/>
                  </a:lnTo>
                  <a:cubicBezTo>
                    <a:pt x="3466" y="144"/>
                    <a:pt x="3287" y="1"/>
                    <a:pt x="309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2440;p83">
              <a:extLst>
                <a:ext uri="{FF2B5EF4-FFF2-40B4-BE49-F238E27FC236}">
                  <a16:creationId xmlns:a16="http://schemas.microsoft.com/office/drawing/2014/main" id="{01324F0E-3591-4C86-812D-DA93BE4B3108}"/>
                </a:ext>
              </a:extLst>
            </p:cNvPr>
            <p:cNvSpPr/>
            <p:nvPr/>
          </p:nvSpPr>
          <p:spPr>
            <a:xfrm>
              <a:off x="6305888" y="3129884"/>
              <a:ext cx="64488" cy="64456"/>
            </a:xfrm>
            <a:custGeom>
              <a:avLst/>
              <a:gdLst/>
              <a:ahLst/>
              <a:cxnLst/>
              <a:rect l="l" t="t" r="r" b="b"/>
              <a:pathLst>
                <a:path w="2026" h="2025" extrusionOk="0">
                  <a:moveTo>
                    <a:pt x="1013" y="1"/>
                  </a:moveTo>
                  <a:cubicBezTo>
                    <a:pt x="453" y="1"/>
                    <a:pt x="1" y="441"/>
                    <a:pt x="1" y="1013"/>
                  </a:cubicBezTo>
                  <a:cubicBezTo>
                    <a:pt x="1" y="1561"/>
                    <a:pt x="442" y="2025"/>
                    <a:pt x="1013" y="2025"/>
                  </a:cubicBezTo>
                  <a:cubicBezTo>
                    <a:pt x="1227" y="2025"/>
                    <a:pt x="1442" y="1942"/>
                    <a:pt x="1620" y="1811"/>
                  </a:cubicBezTo>
                  <a:cubicBezTo>
                    <a:pt x="1692" y="1751"/>
                    <a:pt x="1704" y="1632"/>
                    <a:pt x="1644" y="1561"/>
                  </a:cubicBezTo>
                  <a:cubicBezTo>
                    <a:pt x="1608" y="1517"/>
                    <a:pt x="1549" y="1491"/>
                    <a:pt x="1493" y="1491"/>
                  </a:cubicBezTo>
                  <a:cubicBezTo>
                    <a:pt x="1457" y="1491"/>
                    <a:pt x="1422" y="1502"/>
                    <a:pt x="1394" y="1525"/>
                  </a:cubicBezTo>
                  <a:cubicBezTo>
                    <a:pt x="1275" y="1620"/>
                    <a:pt x="1144" y="1668"/>
                    <a:pt x="989" y="1668"/>
                  </a:cubicBezTo>
                  <a:cubicBezTo>
                    <a:pt x="632" y="1668"/>
                    <a:pt x="358" y="1370"/>
                    <a:pt x="358" y="1025"/>
                  </a:cubicBezTo>
                  <a:cubicBezTo>
                    <a:pt x="382" y="668"/>
                    <a:pt x="668" y="370"/>
                    <a:pt x="1025" y="370"/>
                  </a:cubicBezTo>
                  <a:cubicBezTo>
                    <a:pt x="1382" y="370"/>
                    <a:pt x="1668" y="668"/>
                    <a:pt x="1668" y="1013"/>
                  </a:cubicBezTo>
                  <a:cubicBezTo>
                    <a:pt x="1668" y="1120"/>
                    <a:pt x="1739" y="1191"/>
                    <a:pt x="1846" y="1191"/>
                  </a:cubicBezTo>
                  <a:cubicBezTo>
                    <a:pt x="1942" y="1191"/>
                    <a:pt x="2025" y="1120"/>
                    <a:pt x="2025" y="1013"/>
                  </a:cubicBezTo>
                  <a:cubicBezTo>
                    <a:pt x="2025" y="453"/>
                    <a:pt x="1573" y="1"/>
                    <a:pt x="101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2441;p83">
              <a:extLst>
                <a:ext uri="{FF2B5EF4-FFF2-40B4-BE49-F238E27FC236}">
                  <a16:creationId xmlns:a16="http://schemas.microsoft.com/office/drawing/2014/main" id="{B507E681-2929-4529-9AB0-C3F04165DBB2}"/>
                </a:ext>
              </a:extLst>
            </p:cNvPr>
            <p:cNvSpPr/>
            <p:nvPr/>
          </p:nvSpPr>
          <p:spPr>
            <a:xfrm>
              <a:off x="6173634" y="2997631"/>
              <a:ext cx="70153" cy="70153"/>
            </a:xfrm>
            <a:custGeom>
              <a:avLst/>
              <a:gdLst/>
              <a:ahLst/>
              <a:cxnLst/>
              <a:rect l="l" t="t" r="r" b="b"/>
              <a:pathLst>
                <a:path w="2204" h="2204" extrusionOk="0">
                  <a:moveTo>
                    <a:pt x="1096" y="370"/>
                  </a:moveTo>
                  <a:cubicBezTo>
                    <a:pt x="1501" y="370"/>
                    <a:pt x="1834" y="703"/>
                    <a:pt x="1834" y="1108"/>
                  </a:cubicBezTo>
                  <a:cubicBezTo>
                    <a:pt x="1834" y="1501"/>
                    <a:pt x="1501" y="1834"/>
                    <a:pt x="1096" y="1834"/>
                  </a:cubicBezTo>
                  <a:cubicBezTo>
                    <a:pt x="691" y="1834"/>
                    <a:pt x="370" y="1501"/>
                    <a:pt x="370" y="1108"/>
                  </a:cubicBezTo>
                  <a:cubicBezTo>
                    <a:pt x="370" y="703"/>
                    <a:pt x="703" y="370"/>
                    <a:pt x="1096" y="370"/>
                  </a:cubicBezTo>
                  <a:close/>
                  <a:moveTo>
                    <a:pt x="1096" y="1"/>
                  </a:moveTo>
                  <a:cubicBezTo>
                    <a:pt x="489" y="1"/>
                    <a:pt x="1" y="489"/>
                    <a:pt x="1" y="1108"/>
                  </a:cubicBezTo>
                  <a:cubicBezTo>
                    <a:pt x="1" y="1715"/>
                    <a:pt x="489" y="2203"/>
                    <a:pt x="1096" y="2203"/>
                  </a:cubicBezTo>
                  <a:cubicBezTo>
                    <a:pt x="1715" y="2191"/>
                    <a:pt x="2203" y="1703"/>
                    <a:pt x="2203" y="1108"/>
                  </a:cubicBezTo>
                  <a:cubicBezTo>
                    <a:pt x="2203" y="489"/>
                    <a:pt x="1715" y="1"/>
                    <a:pt x="109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 name="Google Shape;12462;p83">
            <a:extLst>
              <a:ext uri="{FF2B5EF4-FFF2-40B4-BE49-F238E27FC236}">
                <a16:creationId xmlns:a16="http://schemas.microsoft.com/office/drawing/2014/main" id="{552A5C6E-AF00-4C60-B91E-242D1C94B47B}"/>
              </a:ext>
            </a:extLst>
          </p:cNvPr>
          <p:cNvGrpSpPr/>
          <p:nvPr/>
        </p:nvGrpSpPr>
        <p:grpSpPr>
          <a:xfrm>
            <a:off x="1899587" y="576830"/>
            <a:ext cx="575271" cy="656652"/>
            <a:chOff x="7055134" y="2919170"/>
            <a:chExt cx="290321" cy="310820"/>
          </a:xfrm>
        </p:grpSpPr>
        <p:sp>
          <p:nvSpPr>
            <p:cNvPr id="28" name="Google Shape;12463;p83">
              <a:extLst>
                <a:ext uri="{FF2B5EF4-FFF2-40B4-BE49-F238E27FC236}">
                  <a16:creationId xmlns:a16="http://schemas.microsoft.com/office/drawing/2014/main" id="{480D676A-D504-40D3-91F7-710A34C317C5}"/>
                </a:ext>
              </a:extLst>
            </p:cNvPr>
            <p:cNvSpPr/>
            <p:nvPr/>
          </p:nvSpPr>
          <p:spPr>
            <a:xfrm>
              <a:off x="7102497" y="2970989"/>
              <a:ext cx="191044" cy="259001"/>
            </a:xfrm>
            <a:custGeom>
              <a:avLst/>
              <a:gdLst/>
              <a:ahLst/>
              <a:cxnLst/>
              <a:rect l="l" t="t" r="r" b="b"/>
              <a:pathLst>
                <a:path w="6002" h="8137" extrusionOk="0">
                  <a:moveTo>
                    <a:pt x="3097" y="314"/>
                  </a:moveTo>
                  <a:cubicBezTo>
                    <a:pt x="3739" y="314"/>
                    <a:pt x="4347" y="552"/>
                    <a:pt x="4835" y="980"/>
                  </a:cubicBezTo>
                  <a:cubicBezTo>
                    <a:pt x="5394" y="1481"/>
                    <a:pt x="5716" y="2195"/>
                    <a:pt x="5716" y="2933"/>
                  </a:cubicBezTo>
                  <a:cubicBezTo>
                    <a:pt x="5704" y="3445"/>
                    <a:pt x="5549" y="3933"/>
                    <a:pt x="5287" y="4350"/>
                  </a:cubicBezTo>
                  <a:cubicBezTo>
                    <a:pt x="5013" y="4767"/>
                    <a:pt x="4644" y="5100"/>
                    <a:pt x="4204" y="5302"/>
                  </a:cubicBezTo>
                  <a:cubicBezTo>
                    <a:pt x="3930" y="5433"/>
                    <a:pt x="3751" y="5719"/>
                    <a:pt x="3751" y="6029"/>
                  </a:cubicBezTo>
                  <a:lnTo>
                    <a:pt x="3751" y="6207"/>
                  </a:lnTo>
                  <a:lnTo>
                    <a:pt x="2430" y="6207"/>
                  </a:lnTo>
                  <a:lnTo>
                    <a:pt x="2430" y="6029"/>
                  </a:lnTo>
                  <a:cubicBezTo>
                    <a:pt x="2430" y="5719"/>
                    <a:pt x="2251" y="5433"/>
                    <a:pt x="1965" y="5302"/>
                  </a:cubicBezTo>
                  <a:cubicBezTo>
                    <a:pt x="942" y="4814"/>
                    <a:pt x="346" y="3731"/>
                    <a:pt x="489" y="2588"/>
                  </a:cubicBezTo>
                  <a:cubicBezTo>
                    <a:pt x="644" y="1421"/>
                    <a:pt x="1608" y="457"/>
                    <a:pt x="2799" y="326"/>
                  </a:cubicBezTo>
                  <a:cubicBezTo>
                    <a:pt x="2906" y="314"/>
                    <a:pt x="3013" y="314"/>
                    <a:pt x="3097" y="314"/>
                  </a:cubicBezTo>
                  <a:close/>
                  <a:moveTo>
                    <a:pt x="3728" y="6505"/>
                  </a:moveTo>
                  <a:lnTo>
                    <a:pt x="3739" y="7017"/>
                  </a:lnTo>
                  <a:cubicBezTo>
                    <a:pt x="3739" y="7100"/>
                    <a:pt x="3668" y="7195"/>
                    <a:pt x="3561" y="7195"/>
                  </a:cubicBezTo>
                  <a:lnTo>
                    <a:pt x="2573" y="7195"/>
                  </a:lnTo>
                  <a:cubicBezTo>
                    <a:pt x="2489" y="7195"/>
                    <a:pt x="2394" y="7124"/>
                    <a:pt x="2394" y="7017"/>
                  </a:cubicBezTo>
                  <a:lnTo>
                    <a:pt x="2394" y="6505"/>
                  </a:lnTo>
                  <a:close/>
                  <a:moveTo>
                    <a:pt x="3394" y="7469"/>
                  </a:moveTo>
                  <a:lnTo>
                    <a:pt x="3406" y="7648"/>
                  </a:lnTo>
                  <a:cubicBezTo>
                    <a:pt x="3406" y="7743"/>
                    <a:pt x="3335" y="7838"/>
                    <a:pt x="3228" y="7838"/>
                  </a:cubicBezTo>
                  <a:lnTo>
                    <a:pt x="2906" y="7838"/>
                  </a:lnTo>
                  <a:cubicBezTo>
                    <a:pt x="2811" y="7838"/>
                    <a:pt x="2727" y="7755"/>
                    <a:pt x="2727" y="7648"/>
                  </a:cubicBezTo>
                  <a:lnTo>
                    <a:pt x="2727" y="7469"/>
                  </a:lnTo>
                  <a:close/>
                  <a:moveTo>
                    <a:pt x="3056" y="0"/>
                  </a:moveTo>
                  <a:cubicBezTo>
                    <a:pt x="2951" y="0"/>
                    <a:pt x="2845" y="6"/>
                    <a:pt x="2739" y="16"/>
                  </a:cubicBezTo>
                  <a:cubicBezTo>
                    <a:pt x="1418" y="171"/>
                    <a:pt x="322" y="1230"/>
                    <a:pt x="168" y="2552"/>
                  </a:cubicBezTo>
                  <a:cubicBezTo>
                    <a:pt x="1" y="3814"/>
                    <a:pt x="668" y="5040"/>
                    <a:pt x="1811" y="5564"/>
                  </a:cubicBezTo>
                  <a:cubicBezTo>
                    <a:pt x="1977" y="5648"/>
                    <a:pt x="2096" y="5826"/>
                    <a:pt x="2096" y="6017"/>
                  </a:cubicBezTo>
                  <a:lnTo>
                    <a:pt x="2096" y="7005"/>
                  </a:lnTo>
                  <a:cubicBezTo>
                    <a:pt x="2096" y="7207"/>
                    <a:pt x="2239" y="7386"/>
                    <a:pt x="2430" y="7457"/>
                  </a:cubicBezTo>
                  <a:lnTo>
                    <a:pt x="2430" y="7648"/>
                  </a:lnTo>
                  <a:cubicBezTo>
                    <a:pt x="2430" y="7922"/>
                    <a:pt x="2632" y="8136"/>
                    <a:pt x="2906" y="8136"/>
                  </a:cubicBezTo>
                  <a:lnTo>
                    <a:pt x="3228" y="8136"/>
                  </a:lnTo>
                  <a:cubicBezTo>
                    <a:pt x="3501" y="8136"/>
                    <a:pt x="3704" y="7922"/>
                    <a:pt x="3704" y="7648"/>
                  </a:cubicBezTo>
                  <a:lnTo>
                    <a:pt x="3704" y="7457"/>
                  </a:lnTo>
                  <a:cubicBezTo>
                    <a:pt x="3906" y="7398"/>
                    <a:pt x="4037" y="7219"/>
                    <a:pt x="4037" y="7005"/>
                  </a:cubicBezTo>
                  <a:lnTo>
                    <a:pt x="4037" y="6017"/>
                  </a:lnTo>
                  <a:cubicBezTo>
                    <a:pt x="4037" y="5826"/>
                    <a:pt x="4144" y="5648"/>
                    <a:pt x="4323" y="5564"/>
                  </a:cubicBezTo>
                  <a:cubicBezTo>
                    <a:pt x="4811" y="5326"/>
                    <a:pt x="5228" y="4969"/>
                    <a:pt x="5537" y="4517"/>
                  </a:cubicBezTo>
                  <a:cubicBezTo>
                    <a:pt x="5847" y="4040"/>
                    <a:pt x="6002" y="3481"/>
                    <a:pt x="6002" y="2921"/>
                  </a:cubicBezTo>
                  <a:cubicBezTo>
                    <a:pt x="6002" y="2100"/>
                    <a:pt x="5644" y="1302"/>
                    <a:pt x="5037" y="754"/>
                  </a:cubicBezTo>
                  <a:cubicBezTo>
                    <a:pt x="4485" y="254"/>
                    <a:pt x="3788" y="0"/>
                    <a:pt x="305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2464;p83">
              <a:extLst>
                <a:ext uri="{FF2B5EF4-FFF2-40B4-BE49-F238E27FC236}">
                  <a16:creationId xmlns:a16="http://schemas.microsoft.com/office/drawing/2014/main" id="{2C787D97-46E3-4CCD-BD25-2CEE32A050EB}"/>
                </a:ext>
              </a:extLst>
            </p:cNvPr>
            <p:cNvSpPr/>
            <p:nvPr/>
          </p:nvSpPr>
          <p:spPr>
            <a:xfrm>
              <a:off x="7304872" y="3059413"/>
              <a:ext cx="40583" cy="9485"/>
            </a:xfrm>
            <a:custGeom>
              <a:avLst/>
              <a:gdLst/>
              <a:ahLst/>
              <a:cxnLst/>
              <a:rect l="l" t="t" r="r" b="b"/>
              <a:pathLst>
                <a:path w="1275" h="298" extrusionOk="0">
                  <a:moveTo>
                    <a:pt x="144" y="0"/>
                  </a:moveTo>
                  <a:cubicBezTo>
                    <a:pt x="60" y="0"/>
                    <a:pt x="1" y="72"/>
                    <a:pt x="1" y="143"/>
                  </a:cubicBezTo>
                  <a:cubicBezTo>
                    <a:pt x="1" y="238"/>
                    <a:pt x="72" y="298"/>
                    <a:pt x="144" y="298"/>
                  </a:cubicBezTo>
                  <a:lnTo>
                    <a:pt x="1132" y="298"/>
                  </a:lnTo>
                  <a:cubicBezTo>
                    <a:pt x="1215" y="298"/>
                    <a:pt x="1275" y="215"/>
                    <a:pt x="1275" y="143"/>
                  </a:cubicBezTo>
                  <a:cubicBezTo>
                    <a:pt x="1275" y="72"/>
                    <a:pt x="1203" y="0"/>
                    <a:pt x="113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2465;p83">
              <a:extLst>
                <a:ext uri="{FF2B5EF4-FFF2-40B4-BE49-F238E27FC236}">
                  <a16:creationId xmlns:a16="http://schemas.microsoft.com/office/drawing/2014/main" id="{A6052830-54CA-408B-B2BA-0CEDFDC4D2E6}"/>
                </a:ext>
              </a:extLst>
            </p:cNvPr>
            <p:cNvSpPr/>
            <p:nvPr/>
          </p:nvSpPr>
          <p:spPr>
            <a:xfrm>
              <a:off x="7055134" y="3059413"/>
              <a:ext cx="41347" cy="9485"/>
            </a:xfrm>
            <a:custGeom>
              <a:avLst/>
              <a:gdLst/>
              <a:ahLst/>
              <a:cxnLst/>
              <a:rect l="l" t="t" r="r" b="b"/>
              <a:pathLst>
                <a:path w="1299" h="298" extrusionOk="0">
                  <a:moveTo>
                    <a:pt x="155" y="0"/>
                  </a:moveTo>
                  <a:cubicBezTo>
                    <a:pt x="60" y="0"/>
                    <a:pt x="1" y="72"/>
                    <a:pt x="1" y="143"/>
                  </a:cubicBezTo>
                  <a:cubicBezTo>
                    <a:pt x="1" y="238"/>
                    <a:pt x="72" y="298"/>
                    <a:pt x="155" y="298"/>
                  </a:cubicBezTo>
                  <a:lnTo>
                    <a:pt x="1132" y="298"/>
                  </a:lnTo>
                  <a:cubicBezTo>
                    <a:pt x="1215" y="298"/>
                    <a:pt x="1287" y="215"/>
                    <a:pt x="1287" y="143"/>
                  </a:cubicBezTo>
                  <a:cubicBezTo>
                    <a:pt x="1298" y="72"/>
                    <a:pt x="1227" y="0"/>
                    <a:pt x="113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2466;p83">
              <a:extLst>
                <a:ext uri="{FF2B5EF4-FFF2-40B4-BE49-F238E27FC236}">
                  <a16:creationId xmlns:a16="http://schemas.microsoft.com/office/drawing/2014/main" id="{062E04A3-0F42-4E5E-9F13-CD56BE0CDD58}"/>
                </a:ext>
              </a:extLst>
            </p:cNvPr>
            <p:cNvSpPr/>
            <p:nvPr/>
          </p:nvSpPr>
          <p:spPr>
            <a:xfrm>
              <a:off x="7195727" y="2919170"/>
              <a:ext cx="9517" cy="40583"/>
            </a:xfrm>
            <a:custGeom>
              <a:avLst/>
              <a:gdLst/>
              <a:ahLst/>
              <a:cxnLst/>
              <a:rect l="l" t="t" r="r" b="b"/>
              <a:pathLst>
                <a:path w="299" h="1275" extrusionOk="0">
                  <a:moveTo>
                    <a:pt x="156" y="1"/>
                  </a:moveTo>
                  <a:cubicBezTo>
                    <a:pt x="60" y="1"/>
                    <a:pt x="1" y="72"/>
                    <a:pt x="1" y="144"/>
                  </a:cubicBezTo>
                  <a:lnTo>
                    <a:pt x="1" y="1132"/>
                  </a:lnTo>
                  <a:cubicBezTo>
                    <a:pt x="1" y="1215"/>
                    <a:pt x="84" y="1275"/>
                    <a:pt x="156" y="1275"/>
                  </a:cubicBezTo>
                  <a:cubicBezTo>
                    <a:pt x="227" y="1275"/>
                    <a:pt x="299" y="1204"/>
                    <a:pt x="299" y="1132"/>
                  </a:cubicBezTo>
                  <a:lnTo>
                    <a:pt x="299" y="144"/>
                  </a:lnTo>
                  <a:cubicBezTo>
                    <a:pt x="299" y="72"/>
                    <a:pt x="227" y="1"/>
                    <a:pt x="15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2467;p83">
              <a:extLst>
                <a:ext uri="{FF2B5EF4-FFF2-40B4-BE49-F238E27FC236}">
                  <a16:creationId xmlns:a16="http://schemas.microsoft.com/office/drawing/2014/main" id="{46ED0C3F-A8D3-4B07-9516-2D6A6B721EB6}"/>
                </a:ext>
              </a:extLst>
            </p:cNvPr>
            <p:cNvSpPr/>
            <p:nvPr/>
          </p:nvSpPr>
          <p:spPr>
            <a:xfrm>
              <a:off x="7185128" y="3007116"/>
              <a:ext cx="30334" cy="92880"/>
            </a:xfrm>
            <a:custGeom>
              <a:avLst/>
              <a:gdLst/>
              <a:ahLst/>
              <a:cxnLst/>
              <a:rect l="l" t="t" r="r" b="b"/>
              <a:pathLst>
                <a:path w="953" h="2918" extrusionOk="0">
                  <a:moveTo>
                    <a:pt x="477" y="310"/>
                  </a:moveTo>
                  <a:cubicBezTo>
                    <a:pt x="512" y="310"/>
                    <a:pt x="560" y="334"/>
                    <a:pt x="596" y="357"/>
                  </a:cubicBezTo>
                  <a:cubicBezTo>
                    <a:pt x="620" y="393"/>
                    <a:pt x="632" y="429"/>
                    <a:pt x="632" y="476"/>
                  </a:cubicBezTo>
                  <a:lnTo>
                    <a:pt x="548" y="2608"/>
                  </a:lnTo>
                  <a:lnTo>
                    <a:pt x="405" y="2620"/>
                  </a:lnTo>
                  <a:cubicBezTo>
                    <a:pt x="405" y="2620"/>
                    <a:pt x="393" y="2620"/>
                    <a:pt x="393" y="2608"/>
                  </a:cubicBezTo>
                  <a:lnTo>
                    <a:pt x="310" y="476"/>
                  </a:lnTo>
                  <a:cubicBezTo>
                    <a:pt x="310" y="429"/>
                    <a:pt x="322" y="393"/>
                    <a:pt x="358" y="357"/>
                  </a:cubicBezTo>
                  <a:cubicBezTo>
                    <a:pt x="381" y="334"/>
                    <a:pt x="429" y="310"/>
                    <a:pt x="477" y="310"/>
                  </a:cubicBezTo>
                  <a:close/>
                  <a:moveTo>
                    <a:pt x="477" y="0"/>
                  </a:moveTo>
                  <a:cubicBezTo>
                    <a:pt x="334" y="0"/>
                    <a:pt x="215" y="48"/>
                    <a:pt x="131" y="155"/>
                  </a:cubicBezTo>
                  <a:cubicBezTo>
                    <a:pt x="36" y="238"/>
                    <a:pt x="0" y="357"/>
                    <a:pt x="0" y="488"/>
                  </a:cubicBezTo>
                  <a:lnTo>
                    <a:pt x="84" y="2620"/>
                  </a:lnTo>
                  <a:cubicBezTo>
                    <a:pt x="84" y="2786"/>
                    <a:pt x="239" y="2917"/>
                    <a:pt x="393" y="2917"/>
                  </a:cubicBezTo>
                  <a:lnTo>
                    <a:pt x="512" y="2917"/>
                  </a:lnTo>
                  <a:cubicBezTo>
                    <a:pt x="679" y="2917"/>
                    <a:pt x="822" y="2786"/>
                    <a:pt x="822" y="2620"/>
                  </a:cubicBezTo>
                  <a:lnTo>
                    <a:pt x="917" y="488"/>
                  </a:lnTo>
                  <a:cubicBezTo>
                    <a:pt x="953" y="369"/>
                    <a:pt x="905" y="238"/>
                    <a:pt x="810" y="155"/>
                  </a:cubicBezTo>
                  <a:cubicBezTo>
                    <a:pt x="727" y="60"/>
                    <a:pt x="608" y="0"/>
                    <a:pt x="47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2468;p83">
              <a:extLst>
                <a:ext uri="{FF2B5EF4-FFF2-40B4-BE49-F238E27FC236}">
                  <a16:creationId xmlns:a16="http://schemas.microsoft.com/office/drawing/2014/main" id="{55C33CA9-B339-4BD0-BA1D-92AFD7B054B7}"/>
                </a:ext>
              </a:extLst>
            </p:cNvPr>
            <p:cNvSpPr/>
            <p:nvPr/>
          </p:nvSpPr>
          <p:spPr>
            <a:xfrm>
              <a:off x="7187770" y="3111328"/>
              <a:ext cx="25814" cy="25814"/>
            </a:xfrm>
            <a:custGeom>
              <a:avLst/>
              <a:gdLst/>
              <a:ahLst/>
              <a:cxnLst/>
              <a:rect l="l" t="t" r="r" b="b"/>
              <a:pathLst>
                <a:path w="811" h="811" extrusionOk="0">
                  <a:moveTo>
                    <a:pt x="406" y="310"/>
                  </a:moveTo>
                  <a:cubicBezTo>
                    <a:pt x="453" y="310"/>
                    <a:pt x="489" y="358"/>
                    <a:pt x="489" y="405"/>
                  </a:cubicBezTo>
                  <a:cubicBezTo>
                    <a:pt x="489" y="453"/>
                    <a:pt x="453" y="489"/>
                    <a:pt x="406" y="489"/>
                  </a:cubicBezTo>
                  <a:cubicBezTo>
                    <a:pt x="358" y="489"/>
                    <a:pt x="310" y="453"/>
                    <a:pt x="310" y="405"/>
                  </a:cubicBezTo>
                  <a:cubicBezTo>
                    <a:pt x="310" y="358"/>
                    <a:pt x="358" y="310"/>
                    <a:pt x="406" y="310"/>
                  </a:cubicBezTo>
                  <a:close/>
                  <a:moveTo>
                    <a:pt x="406" y="0"/>
                  </a:moveTo>
                  <a:cubicBezTo>
                    <a:pt x="179" y="0"/>
                    <a:pt x="1" y="179"/>
                    <a:pt x="1" y="405"/>
                  </a:cubicBezTo>
                  <a:cubicBezTo>
                    <a:pt x="1" y="631"/>
                    <a:pt x="179" y="810"/>
                    <a:pt x="406" y="810"/>
                  </a:cubicBezTo>
                  <a:cubicBezTo>
                    <a:pt x="632" y="810"/>
                    <a:pt x="810" y="631"/>
                    <a:pt x="810" y="405"/>
                  </a:cubicBezTo>
                  <a:cubicBezTo>
                    <a:pt x="787" y="179"/>
                    <a:pt x="608" y="0"/>
                    <a:pt x="40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2469;p83">
              <a:extLst>
                <a:ext uri="{FF2B5EF4-FFF2-40B4-BE49-F238E27FC236}">
                  <a16:creationId xmlns:a16="http://schemas.microsoft.com/office/drawing/2014/main" id="{356CF165-1A2D-490A-910F-D3CF62D0CC2E}"/>
                </a:ext>
              </a:extLst>
            </p:cNvPr>
            <p:cNvSpPr/>
            <p:nvPr/>
          </p:nvSpPr>
          <p:spPr>
            <a:xfrm>
              <a:off x="7249552" y="2951477"/>
              <a:ext cx="18971" cy="23077"/>
            </a:xfrm>
            <a:custGeom>
              <a:avLst/>
              <a:gdLst/>
              <a:ahLst/>
              <a:cxnLst/>
              <a:rect l="l" t="t" r="r" b="b"/>
              <a:pathLst>
                <a:path w="596" h="725" extrusionOk="0">
                  <a:moveTo>
                    <a:pt x="417" y="0"/>
                  </a:moveTo>
                  <a:cubicBezTo>
                    <a:pt x="362" y="0"/>
                    <a:pt x="307" y="32"/>
                    <a:pt x="274" y="81"/>
                  </a:cubicBezTo>
                  <a:lnTo>
                    <a:pt x="36" y="498"/>
                  </a:lnTo>
                  <a:cubicBezTo>
                    <a:pt x="1" y="570"/>
                    <a:pt x="24" y="665"/>
                    <a:pt x="96" y="700"/>
                  </a:cubicBezTo>
                  <a:cubicBezTo>
                    <a:pt x="132" y="724"/>
                    <a:pt x="143" y="724"/>
                    <a:pt x="179" y="724"/>
                  </a:cubicBezTo>
                  <a:cubicBezTo>
                    <a:pt x="239" y="724"/>
                    <a:pt x="274" y="689"/>
                    <a:pt x="310" y="641"/>
                  </a:cubicBezTo>
                  <a:lnTo>
                    <a:pt x="548" y="224"/>
                  </a:lnTo>
                  <a:cubicBezTo>
                    <a:pt x="596" y="153"/>
                    <a:pt x="560" y="69"/>
                    <a:pt x="489" y="22"/>
                  </a:cubicBezTo>
                  <a:cubicBezTo>
                    <a:pt x="466" y="7"/>
                    <a:pt x="442" y="0"/>
                    <a:pt x="4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2470;p83">
              <a:extLst>
                <a:ext uri="{FF2B5EF4-FFF2-40B4-BE49-F238E27FC236}">
                  <a16:creationId xmlns:a16="http://schemas.microsoft.com/office/drawing/2014/main" id="{F4F3F193-7C9E-4E29-B0F3-A8CD18134841}"/>
                </a:ext>
              </a:extLst>
            </p:cNvPr>
            <p:cNvSpPr/>
            <p:nvPr/>
          </p:nvSpPr>
          <p:spPr>
            <a:xfrm>
              <a:off x="7132831" y="3153852"/>
              <a:ext cx="18589" cy="22695"/>
            </a:xfrm>
            <a:custGeom>
              <a:avLst/>
              <a:gdLst/>
              <a:ahLst/>
              <a:cxnLst/>
              <a:rect l="l" t="t" r="r" b="b"/>
              <a:pathLst>
                <a:path w="584" h="713" extrusionOk="0">
                  <a:moveTo>
                    <a:pt x="419" y="0"/>
                  </a:moveTo>
                  <a:cubicBezTo>
                    <a:pt x="368" y="0"/>
                    <a:pt x="319" y="32"/>
                    <a:pt x="286" y="81"/>
                  </a:cubicBezTo>
                  <a:lnTo>
                    <a:pt x="48" y="498"/>
                  </a:lnTo>
                  <a:cubicBezTo>
                    <a:pt x="0" y="569"/>
                    <a:pt x="36" y="665"/>
                    <a:pt x="108" y="700"/>
                  </a:cubicBezTo>
                  <a:cubicBezTo>
                    <a:pt x="131" y="712"/>
                    <a:pt x="155" y="712"/>
                    <a:pt x="179" y="712"/>
                  </a:cubicBezTo>
                  <a:cubicBezTo>
                    <a:pt x="239" y="712"/>
                    <a:pt x="286" y="689"/>
                    <a:pt x="310" y="641"/>
                  </a:cubicBezTo>
                  <a:lnTo>
                    <a:pt x="548" y="224"/>
                  </a:lnTo>
                  <a:cubicBezTo>
                    <a:pt x="584" y="153"/>
                    <a:pt x="572" y="69"/>
                    <a:pt x="489" y="22"/>
                  </a:cubicBezTo>
                  <a:cubicBezTo>
                    <a:pt x="466" y="7"/>
                    <a:pt x="443" y="0"/>
                    <a:pt x="41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2471;p83">
              <a:extLst>
                <a:ext uri="{FF2B5EF4-FFF2-40B4-BE49-F238E27FC236}">
                  <a16:creationId xmlns:a16="http://schemas.microsoft.com/office/drawing/2014/main" id="{F1EDDF4B-BB3E-489E-A2AA-F81185E49085}"/>
                </a:ext>
              </a:extLst>
            </p:cNvPr>
            <p:cNvSpPr/>
            <p:nvPr/>
          </p:nvSpPr>
          <p:spPr>
            <a:xfrm>
              <a:off x="7132449" y="2951477"/>
              <a:ext cx="18971" cy="23077"/>
            </a:xfrm>
            <a:custGeom>
              <a:avLst/>
              <a:gdLst/>
              <a:ahLst/>
              <a:cxnLst/>
              <a:rect l="l" t="t" r="r" b="b"/>
              <a:pathLst>
                <a:path w="596" h="725" extrusionOk="0">
                  <a:moveTo>
                    <a:pt x="177" y="0"/>
                  </a:moveTo>
                  <a:cubicBezTo>
                    <a:pt x="154" y="0"/>
                    <a:pt x="130" y="7"/>
                    <a:pt x="108" y="22"/>
                  </a:cubicBezTo>
                  <a:cubicBezTo>
                    <a:pt x="24" y="69"/>
                    <a:pt x="1" y="153"/>
                    <a:pt x="48" y="236"/>
                  </a:cubicBezTo>
                  <a:lnTo>
                    <a:pt x="274" y="653"/>
                  </a:lnTo>
                  <a:cubicBezTo>
                    <a:pt x="310" y="689"/>
                    <a:pt x="358" y="724"/>
                    <a:pt x="417" y="724"/>
                  </a:cubicBezTo>
                  <a:cubicBezTo>
                    <a:pt x="441" y="724"/>
                    <a:pt x="477" y="724"/>
                    <a:pt x="489" y="712"/>
                  </a:cubicBezTo>
                  <a:cubicBezTo>
                    <a:pt x="584" y="665"/>
                    <a:pt x="596" y="570"/>
                    <a:pt x="548" y="498"/>
                  </a:cubicBezTo>
                  <a:lnTo>
                    <a:pt x="310" y="81"/>
                  </a:lnTo>
                  <a:cubicBezTo>
                    <a:pt x="277" y="32"/>
                    <a:pt x="228" y="0"/>
                    <a:pt x="17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2472;p83">
              <a:extLst>
                <a:ext uri="{FF2B5EF4-FFF2-40B4-BE49-F238E27FC236}">
                  <a16:creationId xmlns:a16="http://schemas.microsoft.com/office/drawing/2014/main" id="{421E2F27-4D84-437D-9546-6B0A9F67F35A}"/>
                </a:ext>
              </a:extLst>
            </p:cNvPr>
            <p:cNvSpPr/>
            <p:nvPr/>
          </p:nvSpPr>
          <p:spPr>
            <a:xfrm>
              <a:off x="7249552" y="3153852"/>
              <a:ext cx="18971" cy="22695"/>
            </a:xfrm>
            <a:custGeom>
              <a:avLst/>
              <a:gdLst/>
              <a:ahLst/>
              <a:cxnLst/>
              <a:rect l="l" t="t" r="r" b="b"/>
              <a:pathLst>
                <a:path w="596" h="713" extrusionOk="0">
                  <a:moveTo>
                    <a:pt x="173" y="0"/>
                  </a:moveTo>
                  <a:cubicBezTo>
                    <a:pt x="148" y="0"/>
                    <a:pt x="122" y="7"/>
                    <a:pt x="96" y="22"/>
                  </a:cubicBezTo>
                  <a:cubicBezTo>
                    <a:pt x="24" y="69"/>
                    <a:pt x="1" y="153"/>
                    <a:pt x="36" y="224"/>
                  </a:cubicBezTo>
                  <a:lnTo>
                    <a:pt x="274" y="641"/>
                  </a:lnTo>
                  <a:cubicBezTo>
                    <a:pt x="310" y="689"/>
                    <a:pt x="358" y="712"/>
                    <a:pt x="417" y="712"/>
                  </a:cubicBezTo>
                  <a:cubicBezTo>
                    <a:pt x="441" y="712"/>
                    <a:pt x="477" y="712"/>
                    <a:pt x="489" y="700"/>
                  </a:cubicBezTo>
                  <a:cubicBezTo>
                    <a:pt x="560" y="665"/>
                    <a:pt x="596" y="569"/>
                    <a:pt x="548" y="498"/>
                  </a:cubicBezTo>
                  <a:lnTo>
                    <a:pt x="310" y="81"/>
                  </a:lnTo>
                  <a:cubicBezTo>
                    <a:pt x="277" y="32"/>
                    <a:pt x="228" y="0"/>
                    <a:pt x="17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2473;p83">
              <a:extLst>
                <a:ext uri="{FF2B5EF4-FFF2-40B4-BE49-F238E27FC236}">
                  <a16:creationId xmlns:a16="http://schemas.microsoft.com/office/drawing/2014/main" id="{F2B1DD06-AAE5-4A22-A77C-E57D4445000C}"/>
                </a:ext>
              </a:extLst>
            </p:cNvPr>
            <p:cNvSpPr/>
            <p:nvPr/>
          </p:nvSpPr>
          <p:spPr>
            <a:xfrm>
              <a:off x="7289721" y="3113969"/>
              <a:ext cx="24286" cy="17093"/>
            </a:xfrm>
            <a:custGeom>
              <a:avLst/>
              <a:gdLst/>
              <a:ahLst/>
              <a:cxnLst/>
              <a:rect l="l" t="t" r="r" b="b"/>
              <a:pathLst>
                <a:path w="763" h="537" extrusionOk="0">
                  <a:moveTo>
                    <a:pt x="172" y="0"/>
                  </a:moveTo>
                  <a:cubicBezTo>
                    <a:pt x="121" y="0"/>
                    <a:pt x="72" y="29"/>
                    <a:pt x="48" y="84"/>
                  </a:cubicBezTo>
                  <a:cubicBezTo>
                    <a:pt x="1" y="156"/>
                    <a:pt x="24" y="239"/>
                    <a:pt x="108" y="287"/>
                  </a:cubicBezTo>
                  <a:lnTo>
                    <a:pt x="524" y="525"/>
                  </a:lnTo>
                  <a:cubicBezTo>
                    <a:pt x="548" y="537"/>
                    <a:pt x="560" y="537"/>
                    <a:pt x="596" y="537"/>
                  </a:cubicBezTo>
                  <a:cubicBezTo>
                    <a:pt x="655" y="537"/>
                    <a:pt x="703" y="513"/>
                    <a:pt x="727" y="465"/>
                  </a:cubicBezTo>
                  <a:cubicBezTo>
                    <a:pt x="763" y="394"/>
                    <a:pt x="739" y="310"/>
                    <a:pt x="667" y="263"/>
                  </a:cubicBezTo>
                  <a:lnTo>
                    <a:pt x="251" y="25"/>
                  </a:lnTo>
                  <a:cubicBezTo>
                    <a:pt x="226" y="8"/>
                    <a:pt x="199" y="0"/>
                    <a:pt x="17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2474;p83">
              <a:extLst>
                <a:ext uri="{FF2B5EF4-FFF2-40B4-BE49-F238E27FC236}">
                  <a16:creationId xmlns:a16="http://schemas.microsoft.com/office/drawing/2014/main" id="{D166EC04-A56A-42FB-B51E-39F3742226E3}"/>
                </a:ext>
              </a:extLst>
            </p:cNvPr>
            <p:cNvSpPr/>
            <p:nvPr/>
          </p:nvSpPr>
          <p:spPr>
            <a:xfrm>
              <a:off x="7086964" y="2996931"/>
              <a:ext cx="24668" cy="17411"/>
            </a:xfrm>
            <a:custGeom>
              <a:avLst/>
              <a:gdLst/>
              <a:ahLst/>
              <a:cxnLst/>
              <a:rect l="l" t="t" r="r" b="b"/>
              <a:pathLst>
                <a:path w="775" h="547" extrusionOk="0">
                  <a:moveTo>
                    <a:pt x="179" y="1"/>
                  </a:moveTo>
                  <a:cubicBezTo>
                    <a:pt x="125" y="1"/>
                    <a:pt x="73" y="33"/>
                    <a:pt x="48" y="82"/>
                  </a:cubicBezTo>
                  <a:cubicBezTo>
                    <a:pt x="1" y="154"/>
                    <a:pt x="25" y="249"/>
                    <a:pt x="108" y="285"/>
                  </a:cubicBezTo>
                  <a:lnTo>
                    <a:pt x="525" y="535"/>
                  </a:lnTo>
                  <a:cubicBezTo>
                    <a:pt x="548" y="546"/>
                    <a:pt x="560" y="546"/>
                    <a:pt x="596" y="546"/>
                  </a:cubicBezTo>
                  <a:cubicBezTo>
                    <a:pt x="656" y="546"/>
                    <a:pt x="703" y="511"/>
                    <a:pt x="727" y="475"/>
                  </a:cubicBezTo>
                  <a:cubicBezTo>
                    <a:pt x="775" y="415"/>
                    <a:pt x="739" y="308"/>
                    <a:pt x="668" y="261"/>
                  </a:cubicBezTo>
                  <a:lnTo>
                    <a:pt x="251" y="23"/>
                  </a:lnTo>
                  <a:cubicBezTo>
                    <a:pt x="228" y="8"/>
                    <a:pt x="204" y="1"/>
                    <a:pt x="1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2475;p83">
              <a:extLst>
                <a:ext uri="{FF2B5EF4-FFF2-40B4-BE49-F238E27FC236}">
                  <a16:creationId xmlns:a16="http://schemas.microsoft.com/office/drawing/2014/main" id="{61B77FE1-789F-447C-A985-93BA9E99DD0C}"/>
                </a:ext>
              </a:extLst>
            </p:cNvPr>
            <p:cNvSpPr/>
            <p:nvPr/>
          </p:nvSpPr>
          <p:spPr>
            <a:xfrm>
              <a:off x="7289339" y="2996931"/>
              <a:ext cx="24668" cy="17411"/>
            </a:xfrm>
            <a:custGeom>
              <a:avLst/>
              <a:gdLst/>
              <a:ahLst/>
              <a:cxnLst/>
              <a:rect l="l" t="t" r="r" b="b"/>
              <a:pathLst>
                <a:path w="775" h="547" extrusionOk="0">
                  <a:moveTo>
                    <a:pt x="590" y="1"/>
                  </a:moveTo>
                  <a:cubicBezTo>
                    <a:pt x="565" y="1"/>
                    <a:pt x="539" y="8"/>
                    <a:pt x="513" y="23"/>
                  </a:cubicBezTo>
                  <a:lnTo>
                    <a:pt x="96" y="261"/>
                  </a:lnTo>
                  <a:cubicBezTo>
                    <a:pt x="25" y="308"/>
                    <a:pt x="1" y="392"/>
                    <a:pt x="36" y="475"/>
                  </a:cubicBezTo>
                  <a:cubicBezTo>
                    <a:pt x="72" y="511"/>
                    <a:pt x="108" y="546"/>
                    <a:pt x="179" y="546"/>
                  </a:cubicBezTo>
                  <a:cubicBezTo>
                    <a:pt x="203" y="546"/>
                    <a:pt x="239" y="546"/>
                    <a:pt x="251" y="535"/>
                  </a:cubicBezTo>
                  <a:lnTo>
                    <a:pt x="667" y="285"/>
                  </a:lnTo>
                  <a:cubicBezTo>
                    <a:pt x="751" y="249"/>
                    <a:pt x="775" y="154"/>
                    <a:pt x="727" y="82"/>
                  </a:cubicBezTo>
                  <a:cubicBezTo>
                    <a:pt x="694" y="33"/>
                    <a:pt x="645" y="1"/>
                    <a:pt x="59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2476;p83">
              <a:extLst>
                <a:ext uri="{FF2B5EF4-FFF2-40B4-BE49-F238E27FC236}">
                  <a16:creationId xmlns:a16="http://schemas.microsoft.com/office/drawing/2014/main" id="{482468AE-F74E-4B46-B11F-BF02EE2C29BA}"/>
                </a:ext>
              </a:extLst>
            </p:cNvPr>
            <p:cNvSpPr/>
            <p:nvPr/>
          </p:nvSpPr>
          <p:spPr>
            <a:xfrm>
              <a:off x="7086964" y="3113587"/>
              <a:ext cx="24668" cy="17093"/>
            </a:xfrm>
            <a:custGeom>
              <a:avLst/>
              <a:gdLst/>
              <a:ahLst/>
              <a:cxnLst/>
              <a:rect l="l" t="t" r="r" b="b"/>
              <a:pathLst>
                <a:path w="775" h="537" extrusionOk="0">
                  <a:moveTo>
                    <a:pt x="597" y="0"/>
                  </a:moveTo>
                  <a:cubicBezTo>
                    <a:pt x="570" y="0"/>
                    <a:pt x="541" y="8"/>
                    <a:pt x="513" y="25"/>
                  </a:cubicBezTo>
                  <a:lnTo>
                    <a:pt x="108" y="263"/>
                  </a:lnTo>
                  <a:cubicBezTo>
                    <a:pt x="25" y="299"/>
                    <a:pt x="1" y="394"/>
                    <a:pt x="36" y="465"/>
                  </a:cubicBezTo>
                  <a:cubicBezTo>
                    <a:pt x="72" y="513"/>
                    <a:pt x="120" y="537"/>
                    <a:pt x="179" y="537"/>
                  </a:cubicBezTo>
                  <a:cubicBezTo>
                    <a:pt x="203" y="537"/>
                    <a:pt x="239" y="537"/>
                    <a:pt x="251" y="525"/>
                  </a:cubicBezTo>
                  <a:lnTo>
                    <a:pt x="668" y="287"/>
                  </a:lnTo>
                  <a:cubicBezTo>
                    <a:pt x="739" y="263"/>
                    <a:pt x="775" y="156"/>
                    <a:pt x="727" y="84"/>
                  </a:cubicBezTo>
                  <a:cubicBezTo>
                    <a:pt x="696" y="29"/>
                    <a:pt x="649" y="0"/>
                    <a:pt x="59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 name="Google Shape;12779;p83">
            <a:extLst>
              <a:ext uri="{FF2B5EF4-FFF2-40B4-BE49-F238E27FC236}">
                <a16:creationId xmlns:a16="http://schemas.microsoft.com/office/drawing/2014/main" id="{1AD4B8D4-F18C-47C8-8C9B-981301BD7A8A}"/>
              </a:ext>
            </a:extLst>
          </p:cNvPr>
          <p:cNvGrpSpPr/>
          <p:nvPr/>
        </p:nvGrpSpPr>
        <p:grpSpPr>
          <a:xfrm>
            <a:off x="6945778" y="503895"/>
            <a:ext cx="750285" cy="724101"/>
            <a:chOff x="2302788" y="1505981"/>
            <a:chExt cx="336188" cy="335425"/>
          </a:xfrm>
        </p:grpSpPr>
        <p:sp>
          <p:nvSpPr>
            <p:cNvPr id="43" name="Google Shape;12780;p83">
              <a:extLst>
                <a:ext uri="{FF2B5EF4-FFF2-40B4-BE49-F238E27FC236}">
                  <a16:creationId xmlns:a16="http://schemas.microsoft.com/office/drawing/2014/main" id="{4110AA8A-306D-4C9E-8D03-FFDAE047FD5C}"/>
                </a:ext>
              </a:extLst>
            </p:cNvPr>
            <p:cNvSpPr/>
            <p:nvPr/>
          </p:nvSpPr>
          <p:spPr>
            <a:xfrm>
              <a:off x="2302788" y="1505981"/>
              <a:ext cx="336188" cy="335425"/>
            </a:xfrm>
            <a:custGeom>
              <a:avLst/>
              <a:gdLst/>
              <a:ahLst/>
              <a:cxnLst/>
              <a:rect l="l" t="t" r="r" b="b"/>
              <a:pathLst>
                <a:path w="10562" h="10538" extrusionOk="0">
                  <a:moveTo>
                    <a:pt x="5275" y="1"/>
                  </a:moveTo>
                  <a:cubicBezTo>
                    <a:pt x="3858" y="1"/>
                    <a:pt x="2536" y="548"/>
                    <a:pt x="1548" y="1548"/>
                  </a:cubicBezTo>
                  <a:cubicBezTo>
                    <a:pt x="548" y="2549"/>
                    <a:pt x="0" y="3870"/>
                    <a:pt x="0" y="5263"/>
                  </a:cubicBezTo>
                  <a:cubicBezTo>
                    <a:pt x="0" y="6668"/>
                    <a:pt x="548" y="8002"/>
                    <a:pt x="1548" y="8990"/>
                  </a:cubicBezTo>
                  <a:cubicBezTo>
                    <a:pt x="2548" y="9990"/>
                    <a:pt x="3870" y="10538"/>
                    <a:pt x="5275" y="10538"/>
                  </a:cubicBezTo>
                  <a:cubicBezTo>
                    <a:pt x="6680" y="10538"/>
                    <a:pt x="8013" y="9990"/>
                    <a:pt x="8989" y="8990"/>
                  </a:cubicBezTo>
                  <a:cubicBezTo>
                    <a:pt x="9990" y="7990"/>
                    <a:pt x="10537" y="6668"/>
                    <a:pt x="10537" y="5263"/>
                  </a:cubicBezTo>
                  <a:cubicBezTo>
                    <a:pt x="10561" y="5192"/>
                    <a:pt x="10549" y="5085"/>
                    <a:pt x="10549" y="5001"/>
                  </a:cubicBezTo>
                  <a:cubicBezTo>
                    <a:pt x="10549" y="4906"/>
                    <a:pt x="10478" y="4847"/>
                    <a:pt x="10394" y="4847"/>
                  </a:cubicBezTo>
                  <a:cubicBezTo>
                    <a:pt x="10299" y="4847"/>
                    <a:pt x="10240" y="4930"/>
                    <a:pt x="10240" y="5013"/>
                  </a:cubicBezTo>
                  <a:lnTo>
                    <a:pt x="10240" y="5287"/>
                  </a:lnTo>
                  <a:cubicBezTo>
                    <a:pt x="10240" y="6609"/>
                    <a:pt x="9716" y="7859"/>
                    <a:pt x="8787" y="8799"/>
                  </a:cubicBezTo>
                  <a:cubicBezTo>
                    <a:pt x="7846" y="9728"/>
                    <a:pt x="6596" y="10252"/>
                    <a:pt x="5275" y="10252"/>
                  </a:cubicBezTo>
                  <a:cubicBezTo>
                    <a:pt x="3941" y="10252"/>
                    <a:pt x="2691" y="9728"/>
                    <a:pt x="1762" y="8799"/>
                  </a:cubicBezTo>
                  <a:cubicBezTo>
                    <a:pt x="822" y="7859"/>
                    <a:pt x="298" y="6609"/>
                    <a:pt x="298" y="5287"/>
                  </a:cubicBezTo>
                  <a:cubicBezTo>
                    <a:pt x="298" y="3954"/>
                    <a:pt x="822" y="2703"/>
                    <a:pt x="1762" y="1775"/>
                  </a:cubicBezTo>
                  <a:cubicBezTo>
                    <a:pt x="2691" y="834"/>
                    <a:pt x="3941" y="310"/>
                    <a:pt x="5275" y="310"/>
                  </a:cubicBezTo>
                  <a:cubicBezTo>
                    <a:pt x="6442" y="310"/>
                    <a:pt x="7573" y="727"/>
                    <a:pt x="8466" y="1477"/>
                  </a:cubicBezTo>
                  <a:cubicBezTo>
                    <a:pt x="9347" y="2215"/>
                    <a:pt x="9942" y="3239"/>
                    <a:pt x="10156" y="4370"/>
                  </a:cubicBezTo>
                  <a:cubicBezTo>
                    <a:pt x="10167" y="4454"/>
                    <a:pt x="10223" y="4492"/>
                    <a:pt x="10301" y="4492"/>
                  </a:cubicBezTo>
                  <a:cubicBezTo>
                    <a:pt x="10312" y="4492"/>
                    <a:pt x="10323" y="4491"/>
                    <a:pt x="10335" y="4489"/>
                  </a:cubicBezTo>
                  <a:cubicBezTo>
                    <a:pt x="10418" y="4477"/>
                    <a:pt x="10466" y="4406"/>
                    <a:pt x="10454" y="4311"/>
                  </a:cubicBezTo>
                  <a:cubicBezTo>
                    <a:pt x="10228" y="3108"/>
                    <a:pt x="9597" y="2025"/>
                    <a:pt x="8668" y="1239"/>
                  </a:cubicBezTo>
                  <a:cubicBezTo>
                    <a:pt x="7716" y="429"/>
                    <a:pt x="6501" y="1"/>
                    <a:pt x="527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2781;p83">
              <a:extLst>
                <a:ext uri="{FF2B5EF4-FFF2-40B4-BE49-F238E27FC236}">
                  <a16:creationId xmlns:a16="http://schemas.microsoft.com/office/drawing/2014/main" id="{A99803F3-9E91-4DA8-BD89-3608FE8DBB15}"/>
                </a:ext>
              </a:extLst>
            </p:cNvPr>
            <p:cNvSpPr/>
            <p:nvPr/>
          </p:nvSpPr>
          <p:spPr>
            <a:xfrm>
              <a:off x="2327806" y="1530618"/>
              <a:ext cx="287266" cy="286916"/>
            </a:xfrm>
            <a:custGeom>
              <a:avLst/>
              <a:gdLst/>
              <a:ahLst/>
              <a:cxnLst/>
              <a:rect l="l" t="t" r="r" b="b"/>
              <a:pathLst>
                <a:path w="9025" h="9014" extrusionOk="0">
                  <a:moveTo>
                    <a:pt x="4513" y="1"/>
                  </a:moveTo>
                  <a:cubicBezTo>
                    <a:pt x="3870" y="1"/>
                    <a:pt x="3262" y="132"/>
                    <a:pt x="2679" y="382"/>
                  </a:cubicBezTo>
                  <a:cubicBezTo>
                    <a:pt x="2119" y="644"/>
                    <a:pt x="1619" y="1001"/>
                    <a:pt x="1215" y="1441"/>
                  </a:cubicBezTo>
                  <a:cubicBezTo>
                    <a:pt x="1155" y="1501"/>
                    <a:pt x="1155" y="1608"/>
                    <a:pt x="1226" y="1667"/>
                  </a:cubicBezTo>
                  <a:cubicBezTo>
                    <a:pt x="1255" y="1696"/>
                    <a:pt x="1294" y="1711"/>
                    <a:pt x="1334" y="1711"/>
                  </a:cubicBezTo>
                  <a:cubicBezTo>
                    <a:pt x="1377" y="1711"/>
                    <a:pt x="1422" y="1693"/>
                    <a:pt x="1453" y="1656"/>
                  </a:cubicBezTo>
                  <a:cubicBezTo>
                    <a:pt x="1834" y="1239"/>
                    <a:pt x="2298" y="894"/>
                    <a:pt x="2822" y="667"/>
                  </a:cubicBezTo>
                  <a:cubicBezTo>
                    <a:pt x="3358" y="429"/>
                    <a:pt x="3929" y="310"/>
                    <a:pt x="4524" y="310"/>
                  </a:cubicBezTo>
                  <a:cubicBezTo>
                    <a:pt x="6834" y="310"/>
                    <a:pt x="8727" y="2191"/>
                    <a:pt x="8727" y="4513"/>
                  </a:cubicBezTo>
                  <a:cubicBezTo>
                    <a:pt x="8727" y="6811"/>
                    <a:pt x="6846" y="8704"/>
                    <a:pt x="4524" y="8704"/>
                  </a:cubicBezTo>
                  <a:cubicBezTo>
                    <a:pt x="2227" y="8704"/>
                    <a:pt x="333" y="6835"/>
                    <a:pt x="333" y="4513"/>
                  </a:cubicBezTo>
                  <a:cubicBezTo>
                    <a:pt x="333" y="3692"/>
                    <a:pt x="572" y="2882"/>
                    <a:pt x="1036" y="2203"/>
                  </a:cubicBezTo>
                  <a:cubicBezTo>
                    <a:pt x="1048" y="2132"/>
                    <a:pt x="1036" y="2037"/>
                    <a:pt x="953" y="1977"/>
                  </a:cubicBezTo>
                  <a:cubicBezTo>
                    <a:pt x="927" y="1960"/>
                    <a:pt x="900" y="1952"/>
                    <a:pt x="874" y="1952"/>
                  </a:cubicBezTo>
                  <a:cubicBezTo>
                    <a:pt x="827" y="1952"/>
                    <a:pt x="781" y="1979"/>
                    <a:pt x="750" y="2025"/>
                  </a:cubicBezTo>
                  <a:cubicBezTo>
                    <a:pt x="262" y="2751"/>
                    <a:pt x="0" y="3620"/>
                    <a:pt x="0" y="4513"/>
                  </a:cubicBezTo>
                  <a:cubicBezTo>
                    <a:pt x="0" y="5716"/>
                    <a:pt x="464" y="6847"/>
                    <a:pt x="1334" y="7692"/>
                  </a:cubicBezTo>
                  <a:cubicBezTo>
                    <a:pt x="2191" y="8537"/>
                    <a:pt x="3310" y="9014"/>
                    <a:pt x="4513" y="9014"/>
                  </a:cubicBezTo>
                  <a:cubicBezTo>
                    <a:pt x="5715" y="9014"/>
                    <a:pt x="6846" y="8549"/>
                    <a:pt x="7692" y="7692"/>
                  </a:cubicBezTo>
                  <a:cubicBezTo>
                    <a:pt x="8549" y="6835"/>
                    <a:pt x="9025" y="5716"/>
                    <a:pt x="9025" y="4513"/>
                  </a:cubicBezTo>
                  <a:cubicBezTo>
                    <a:pt x="9025" y="3299"/>
                    <a:pt x="8561" y="2168"/>
                    <a:pt x="7692" y="1322"/>
                  </a:cubicBezTo>
                  <a:cubicBezTo>
                    <a:pt x="6846" y="477"/>
                    <a:pt x="5715" y="1"/>
                    <a:pt x="451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2782;p83">
              <a:extLst>
                <a:ext uri="{FF2B5EF4-FFF2-40B4-BE49-F238E27FC236}">
                  <a16:creationId xmlns:a16="http://schemas.microsoft.com/office/drawing/2014/main" id="{F8F6E06D-3B1B-4B58-9110-51362A9AD4FF}"/>
                </a:ext>
              </a:extLst>
            </p:cNvPr>
            <p:cNvSpPr/>
            <p:nvPr/>
          </p:nvSpPr>
          <p:spPr>
            <a:xfrm>
              <a:off x="2352061" y="1669333"/>
              <a:ext cx="16679" cy="9485"/>
            </a:xfrm>
            <a:custGeom>
              <a:avLst/>
              <a:gdLst/>
              <a:ahLst/>
              <a:cxnLst/>
              <a:rect l="l" t="t" r="r" b="b"/>
              <a:pathLst>
                <a:path w="524" h="298" extrusionOk="0">
                  <a:moveTo>
                    <a:pt x="155" y="0"/>
                  </a:moveTo>
                  <a:cubicBezTo>
                    <a:pt x="60" y="0"/>
                    <a:pt x="0" y="60"/>
                    <a:pt x="0" y="155"/>
                  </a:cubicBezTo>
                  <a:cubicBezTo>
                    <a:pt x="0" y="238"/>
                    <a:pt x="72" y="298"/>
                    <a:pt x="155" y="298"/>
                  </a:cubicBezTo>
                  <a:lnTo>
                    <a:pt x="369" y="298"/>
                  </a:lnTo>
                  <a:cubicBezTo>
                    <a:pt x="464" y="298"/>
                    <a:pt x="524" y="226"/>
                    <a:pt x="524" y="155"/>
                  </a:cubicBezTo>
                  <a:cubicBezTo>
                    <a:pt x="524" y="60"/>
                    <a:pt x="453" y="0"/>
                    <a:pt x="36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2783;p83">
              <a:extLst>
                <a:ext uri="{FF2B5EF4-FFF2-40B4-BE49-F238E27FC236}">
                  <a16:creationId xmlns:a16="http://schemas.microsoft.com/office/drawing/2014/main" id="{9531877E-FD86-4CC1-8255-ACFA44F61F43}"/>
                </a:ext>
              </a:extLst>
            </p:cNvPr>
            <p:cNvSpPr/>
            <p:nvPr/>
          </p:nvSpPr>
          <p:spPr>
            <a:xfrm>
              <a:off x="2466871" y="1554490"/>
              <a:ext cx="123946" cy="124328"/>
            </a:xfrm>
            <a:custGeom>
              <a:avLst/>
              <a:gdLst/>
              <a:ahLst/>
              <a:cxnLst/>
              <a:rect l="l" t="t" r="r" b="b"/>
              <a:pathLst>
                <a:path w="3894" h="3906" extrusionOk="0">
                  <a:moveTo>
                    <a:pt x="144" y="1"/>
                  </a:moveTo>
                  <a:cubicBezTo>
                    <a:pt x="48" y="1"/>
                    <a:pt x="1" y="84"/>
                    <a:pt x="1" y="155"/>
                  </a:cubicBezTo>
                  <a:lnTo>
                    <a:pt x="1" y="3751"/>
                  </a:lnTo>
                  <a:cubicBezTo>
                    <a:pt x="1" y="3846"/>
                    <a:pt x="72" y="3906"/>
                    <a:pt x="144" y="3906"/>
                  </a:cubicBezTo>
                  <a:lnTo>
                    <a:pt x="3751" y="3906"/>
                  </a:lnTo>
                  <a:cubicBezTo>
                    <a:pt x="3834" y="3906"/>
                    <a:pt x="3894" y="3834"/>
                    <a:pt x="3894" y="3751"/>
                  </a:cubicBezTo>
                  <a:cubicBezTo>
                    <a:pt x="3894" y="3668"/>
                    <a:pt x="3823" y="3608"/>
                    <a:pt x="3751" y="3608"/>
                  </a:cubicBezTo>
                  <a:lnTo>
                    <a:pt x="310" y="3608"/>
                  </a:lnTo>
                  <a:lnTo>
                    <a:pt x="310" y="155"/>
                  </a:lnTo>
                  <a:lnTo>
                    <a:pt x="298" y="155"/>
                  </a:lnTo>
                  <a:cubicBezTo>
                    <a:pt x="298" y="72"/>
                    <a:pt x="215" y="1"/>
                    <a:pt x="14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2784;p83">
              <a:extLst>
                <a:ext uri="{FF2B5EF4-FFF2-40B4-BE49-F238E27FC236}">
                  <a16:creationId xmlns:a16="http://schemas.microsoft.com/office/drawing/2014/main" id="{947E727C-93B8-45D0-8121-939B4A0B9107}"/>
                </a:ext>
              </a:extLst>
            </p:cNvPr>
            <p:cNvSpPr/>
            <p:nvPr/>
          </p:nvSpPr>
          <p:spPr>
            <a:xfrm>
              <a:off x="2466107" y="1776950"/>
              <a:ext cx="9517" cy="16711"/>
            </a:xfrm>
            <a:custGeom>
              <a:avLst/>
              <a:gdLst/>
              <a:ahLst/>
              <a:cxnLst/>
              <a:rect l="l" t="t" r="r" b="b"/>
              <a:pathLst>
                <a:path w="299" h="525" extrusionOk="0">
                  <a:moveTo>
                    <a:pt x="156" y="1"/>
                  </a:moveTo>
                  <a:cubicBezTo>
                    <a:pt x="60" y="1"/>
                    <a:pt x="1" y="72"/>
                    <a:pt x="1" y="144"/>
                  </a:cubicBezTo>
                  <a:lnTo>
                    <a:pt x="1" y="370"/>
                  </a:lnTo>
                  <a:cubicBezTo>
                    <a:pt x="1" y="465"/>
                    <a:pt x="84" y="525"/>
                    <a:pt x="156" y="525"/>
                  </a:cubicBezTo>
                  <a:cubicBezTo>
                    <a:pt x="239" y="525"/>
                    <a:pt x="299" y="441"/>
                    <a:pt x="299" y="370"/>
                  </a:cubicBezTo>
                  <a:lnTo>
                    <a:pt x="299" y="144"/>
                  </a:lnTo>
                  <a:cubicBezTo>
                    <a:pt x="299" y="60"/>
                    <a:pt x="227" y="1"/>
                    <a:pt x="15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2785;p83">
              <a:extLst>
                <a:ext uri="{FF2B5EF4-FFF2-40B4-BE49-F238E27FC236}">
                  <a16:creationId xmlns:a16="http://schemas.microsoft.com/office/drawing/2014/main" id="{AFC566BF-7543-4116-BC16-A5743BED89E4}"/>
                </a:ext>
              </a:extLst>
            </p:cNvPr>
            <p:cNvSpPr/>
            <p:nvPr/>
          </p:nvSpPr>
          <p:spPr>
            <a:xfrm>
              <a:off x="2384272" y="1587944"/>
              <a:ext cx="16329" cy="15087"/>
            </a:xfrm>
            <a:custGeom>
              <a:avLst/>
              <a:gdLst/>
              <a:ahLst/>
              <a:cxnLst/>
              <a:rect l="l" t="t" r="r" b="b"/>
              <a:pathLst>
                <a:path w="513" h="474" extrusionOk="0">
                  <a:moveTo>
                    <a:pt x="173" y="0"/>
                  </a:moveTo>
                  <a:cubicBezTo>
                    <a:pt x="131" y="0"/>
                    <a:pt x="89" y="15"/>
                    <a:pt x="60" y="45"/>
                  </a:cubicBezTo>
                  <a:cubicBezTo>
                    <a:pt x="0" y="105"/>
                    <a:pt x="0" y="212"/>
                    <a:pt x="60" y="271"/>
                  </a:cubicBezTo>
                  <a:lnTo>
                    <a:pt x="238" y="426"/>
                  </a:lnTo>
                  <a:cubicBezTo>
                    <a:pt x="274" y="462"/>
                    <a:pt x="310" y="474"/>
                    <a:pt x="345" y="474"/>
                  </a:cubicBezTo>
                  <a:cubicBezTo>
                    <a:pt x="393" y="474"/>
                    <a:pt x="417" y="462"/>
                    <a:pt x="453" y="426"/>
                  </a:cubicBezTo>
                  <a:cubicBezTo>
                    <a:pt x="512" y="367"/>
                    <a:pt x="512" y="271"/>
                    <a:pt x="453" y="212"/>
                  </a:cubicBezTo>
                  <a:lnTo>
                    <a:pt x="286" y="45"/>
                  </a:lnTo>
                  <a:cubicBezTo>
                    <a:pt x="256" y="15"/>
                    <a:pt x="214" y="0"/>
                    <a:pt x="17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2786;p83">
              <a:extLst>
                <a:ext uri="{FF2B5EF4-FFF2-40B4-BE49-F238E27FC236}">
                  <a16:creationId xmlns:a16="http://schemas.microsoft.com/office/drawing/2014/main" id="{43EE4AAD-91F9-4908-AAD7-4CAC3104B248}"/>
                </a:ext>
              </a:extLst>
            </p:cNvPr>
            <p:cNvSpPr/>
            <p:nvPr/>
          </p:nvSpPr>
          <p:spPr>
            <a:xfrm>
              <a:off x="2541544" y="1745216"/>
              <a:ext cx="15565" cy="15087"/>
            </a:xfrm>
            <a:custGeom>
              <a:avLst/>
              <a:gdLst/>
              <a:ahLst/>
              <a:cxnLst/>
              <a:rect l="l" t="t" r="r" b="b"/>
              <a:pathLst>
                <a:path w="489" h="474" extrusionOk="0">
                  <a:moveTo>
                    <a:pt x="171" y="0"/>
                  </a:moveTo>
                  <a:cubicBezTo>
                    <a:pt x="131" y="0"/>
                    <a:pt x="89" y="15"/>
                    <a:pt x="60" y="45"/>
                  </a:cubicBezTo>
                  <a:cubicBezTo>
                    <a:pt x="0" y="105"/>
                    <a:pt x="0" y="212"/>
                    <a:pt x="60" y="259"/>
                  </a:cubicBezTo>
                  <a:lnTo>
                    <a:pt x="226" y="426"/>
                  </a:lnTo>
                  <a:cubicBezTo>
                    <a:pt x="250" y="462"/>
                    <a:pt x="298" y="474"/>
                    <a:pt x="334" y="474"/>
                  </a:cubicBezTo>
                  <a:cubicBezTo>
                    <a:pt x="369" y="474"/>
                    <a:pt x="405" y="462"/>
                    <a:pt x="429" y="426"/>
                  </a:cubicBezTo>
                  <a:cubicBezTo>
                    <a:pt x="488" y="367"/>
                    <a:pt x="488" y="259"/>
                    <a:pt x="429" y="212"/>
                  </a:cubicBezTo>
                  <a:lnTo>
                    <a:pt x="274" y="45"/>
                  </a:lnTo>
                  <a:cubicBezTo>
                    <a:pt x="250" y="15"/>
                    <a:pt x="212" y="0"/>
                    <a:pt x="17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2787;p83">
              <a:extLst>
                <a:ext uri="{FF2B5EF4-FFF2-40B4-BE49-F238E27FC236}">
                  <a16:creationId xmlns:a16="http://schemas.microsoft.com/office/drawing/2014/main" id="{9B84D6B4-FB5F-40E0-A322-965DA8F5ECD3}"/>
                </a:ext>
              </a:extLst>
            </p:cNvPr>
            <p:cNvSpPr/>
            <p:nvPr/>
          </p:nvSpPr>
          <p:spPr>
            <a:xfrm>
              <a:off x="2541544" y="1587944"/>
              <a:ext cx="16329" cy="15087"/>
            </a:xfrm>
            <a:custGeom>
              <a:avLst/>
              <a:gdLst/>
              <a:ahLst/>
              <a:cxnLst/>
              <a:rect l="l" t="t" r="r" b="b"/>
              <a:pathLst>
                <a:path w="513" h="474" extrusionOk="0">
                  <a:moveTo>
                    <a:pt x="340" y="0"/>
                  </a:moveTo>
                  <a:cubicBezTo>
                    <a:pt x="298" y="0"/>
                    <a:pt x="256" y="15"/>
                    <a:pt x="226" y="45"/>
                  </a:cubicBezTo>
                  <a:lnTo>
                    <a:pt x="60" y="212"/>
                  </a:lnTo>
                  <a:cubicBezTo>
                    <a:pt x="0" y="271"/>
                    <a:pt x="0" y="367"/>
                    <a:pt x="60" y="426"/>
                  </a:cubicBezTo>
                  <a:cubicBezTo>
                    <a:pt x="95" y="462"/>
                    <a:pt x="131" y="474"/>
                    <a:pt x="167" y="474"/>
                  </a:cubicBezTo>
                  <a:cubicBezTo>
                    <a:pt x="215" y="474"/>
                    <a:pt x="250" y="462"/>
                    <a:pt x="286" y="426"/>
                  </a:cubicBezTo>
                  <a:lnTo>
                    <a:pt x="453" y="271"/>
                  </a:lnTo>
                  <a:cubicBezTo>
                    <a:pt x="512" y="212"/>
                    <a:pt x="512" y="105"/>
                    <a:pt x="453" y="45"/>
                  </a:cubicBezTo>
                  <a:cubicBezTo>
                    <a:pt x="423" y="15"/>
                    <a:pt x="381" y="0"/>
                    <a:pt x="34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2788;p83">
              <a:extLst>
                <a:ext uri="{FF2B5EF4-FFF2-40B4-BE49-F238E27FC236}">
                  <a16:creationId xmlns:a16="http://schemas.microsoft.com/office/drawing/2014/main" id="{A94B16C5-FF2B-469E-B8C6-A2766963C067}"/>
                </a:ext>
              </a:extLst>
            </p:cNvPr>
            <p:cNvSpPr/>
            <p:nvPr/>
          </p:nvSpPr>
          <p:spPr>
            <a:xfrm>
              <a:off x="2384654" y="1744452"/>
              <a:ext cx="15947" cy="15469"/>
            </a:xfrm>
            <a:custGeom>
              <a:avLst/>
              <a:gdLst/>
              <a:ahLst/>
              <a:cxnLst/>
              <a:rect l="l" t="t" r="r" b="b"/>
              <a:pathLst>
                <a:path w="501" h="486" extrusionOk="0">
                  <a:moveTo>
                    <a:pt x="327" y="1"/>
                  </a:moveTo>
                  <a:cubicBezTo>
                    <a:pt x="286" y="1"/>
                    <a:pt x="244" y="16"/>
                    <a:pt x="214" y="45"/>
                  </a:cubicBezTo>
                  <a:lnTo>
                    <a:pt x="48" y="212"/>
                  </a:lnTo>
                  <a:cubicBezTo>
                    <a:pt x="0" y="272"/>
                    <a:pt x="0" y="379"/>
                    <a:pt x="60" y="438"/>
                  </a:cubicBezTo>
                  <a:cubicBezTo>
                    <a:pt x="95" y="462"/>
                    <a:pt x="143" y="486"/>
                    <a:pt x="167" y="486"/>
                  </a:cubicBezTo>
                  <a:cubicBezTo>
                    <a:pt x="202" y="486"/>
                    <a:pt x="238" y="462"/>
                    <a:pt x="274" y="438"/>
                  </a:cubicBezTo>
                  <a:lnTo>
                    <a:pt x="441" y="272"/>
                  </a:lnTo>
                  <a:cubicBezTo>
                    <a:pt x="500" y="212"/>
                    <a:pt x="500" y="105"/>
                    <a:pt x="441" y="45"/>
                  </a:cubicBezTo>
                  <a:cubicBezTo>
                    <a:pt x="411" y="16"/>
                    <a:pt x="369" y="1"/>
                    <a:pt x="32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2789;p83">
              <a:extLst>
                <a:ext uri="{FF2B5EF4-FFF2-40B4-BE49-F238E27FC236}">
                  <a16:creationId xmlns:a16="http://schemas.microsoft.com/office/drawing/2014/main" id="{021681E5-6DB0-48CD-B5A7-4C4CAFFB9476}"/>
                </a:ext>
              </a:extLst>
            </p:cNvPr>
            <p:cNvSpPr/>
            <p:nvPr/>
          </p:nvSpPr>
          <p:spPr>
            <a:xfrm>
              <a:off x="2360018" y="1624548"/>
              <a:ext cx="18207" cy="12605"/>
            </a:xfrm>
            <a:custGeom>
              <a:avLst/>
              <a:gdLst/>
              <a:ahLst/>
              <a:cxnLst/>
              <a:rect l="l" t="t" r="r" b="b"/>
              <a:pathLst>
                <a:path w="572" h="396" extrusionOk="0">
                  <a:moveTo>
                    <a:pt x="179" y="0"/>
                  </a:moveTo>
                  <a:cubicBezTo>
                    <a:pt x="125" y="0"/>
                    <a:pt x="71" y="33"/>
                    <a:pt x="36" y="86"/>
                  </a:cubicBezTo>
                  <a:cubicBezTo>
                    <a:pt x="0" y="157"/>
                    <a:pt x="36" y="252"/>
                    <a:pt x="107" y="288"/>
                  </a:cubicBezTo>
                  <a:lnTo>
                    <a:pt x="322" y="383"/>
                  </a:lnTo>
                  <a:cubicBezTo>
                    <a:pt x="333" y="395"/>
                    <a:pt x="357" y="395"/>
                    <a:pt x="381" y="395"/>
                  </a:cubicBezTo>
                  <a:cubicBezTo>
                    <a:pt x="429" y="395"/>
                    <a:pt x="500" y="371"/>
                    <a:pt x="524" y="312"/>
                  </a:cubicBezTo>
                  <a:cubicBezTo>
                    <a:pt x="572" y="217"/>
                    <a:pt x="524" y="133"/>
                    <a:pt x="453" y="98"/>
                  </a:cubicBezTo>
                  <a:lnTo>
                    <a:pt x="238" y="14"/>
                  </a:lnTo>
                  <a:cubicBezTo>
                    <a:pt x="219" y="5"/>
                    <a:pt x="199" y="0"/>
                    <a:pt x="17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2790;p83">
              <a:extLst>
                <a:ext uri="{FF2B5EF4-FFF2-40B4-BE49-F238E27FC236}">
                  <a16:creationId xmlns:a16="http://schemas.microsoft.com/office/drawing/2014/main" id="{F58C9F08-CDBA-4025-8F89-14A82B5E71AC}"/>
                </a:ext>
              </a:extLst>
            </p:cNvPr>
            <p:cNvSpPr/>
            <p:nvPr/>
          </p:nvSpPr>
          <p:spPr>
            <a:xfrm>
              <a:off x="2564271" y="1711126"/>
              <a:ext cx="17475" cy="12796"/>
            </a:xfrm>
            <a:custGeom>
              <a:avLst/>
              <a:gdLst/>
              <a:ahLst/>
              <a:cxnLst/>
              <a:rect l="l" t="t" r="r" b="b"/>
              <a:pathLst>
                <a:path w="549" h="402" extrusionOk="0">
                  <a:moveTo>
                    <a:pt x="184" y="0"/>
                  </a:moveTo>
                  <a:cubicBezTo>
                    <a:pt x="125" y="0"/>
                    <a:pt x="63" y="29"/>
                    <a:pt x="36" y="92"/>
                  </a:cubicBezTo>
                  <a:cubicBezTo>
                    <a:pt x="1" y="164"/>
                    <a:pt x="36" y="247"/>
                    <a:pt x="108" y="295"/>
                  </a:cubicBezTo>
                  <a:lnTo>
                    <a:pt x="310" y="390"/>
                  </a:lnTo>
                  <a:cubicBezTo>
                    <a:pt x="334" y="402"/>
                    <a:pt x="358" y="402"/>
                    <a:pt x="370" y="402"/>
                  </a:cubicBezTo>
                  <a:cubicBezTo>
                    <a:pt x="429" y="402"/>
                    <a:pt x="489" y="366"/>
                    <a:pt x="524" y="307"/>
                  </a:cubicBezTo>
                  <a:cubicBezTo>
                    <a:pt x="548" y="235"/>
                    <a:pt x="524" y="140"/>
                    <a:pt x="453" y="104"/>
                  </a:cubicBezTo>
                  <a:lnTo>
                    <a:pt x="239" y="9"/>
                  </a:lnTo>
                  <a:cubicBezTo>
                    <a:pt x="221" y="3"/>
                    <a:pt x="203" y="0"/>
                    <a:pt x="18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2791;p83">
              <a:extLst>
                <a:ext uri="{FF2B5EF4-FFF2-40B4-BE49-F238E27FC236}">
                  <a16:creationId xmlns:a16="http://schemas.microsoft.com/office/drawing/2014/main" id="{35A37064-0724-474F-9465-4C254DA9C2BC}"/>
                </a:ext>
              </a:extLst>
            </p:cNvPr>
            <p:cNvSpPr/>
            <p:nvPr/>
          </p:nvSpPr>
          <p:spPr>
            <a:xfrm>
              <a:off x="2507805" y="1563912"/>
              <a:ext cx="14069" cy="16392"/>
            </a:xfrm>
            <a:custGeom>
              <a:avLst/>
              <a:gdLst/>
              <a:ahLst/>
              <a:cxnLst/>
              <a:rect l="l" t="t" r="r" b="b"/>
              <a:pathLst>
                <a:path w="442" h="515" extrusionOk="0">
                  <a:moveTo>
                    <a:pt x="273" y="0"/>
                  </a:moveTo>
                  <a:cubicBezTo>
                    <a:pt x="215" y="0"/>
                    <a:pt x="154" y="33"/>
                    <a:pt x="120" y="86"/>
                  </a:cubicBezTo>
                  <a:lnTo>
                    <a:pt x="36" y="288"/>
                  </a:lnTo>
                  <a:cubicBezTo>
                    <a:pt x="1" y="371"/>
                    <a:pt x="36" y="455"/>
                    <a:pt x="108" y="502"/>
                  </a:cubicBezTo>
                  <a:cubicBezTo>
                    <a:pt x="120" y="514"/>
                    <a:pt x="155" y="514"/>
                    <a:pt x="167" y="514"/>
                  </a:cubicBezTo>
                  <a:cubicBezTo>
                    <a:pt x="227" y="514"/>
                    <a:pt x="286" y="490"/>
                    <a:pt x="322" y="431"/>
                  </a:cubicBezTo>
                  <a:lnTo>
                    <a:pt x="405" y="217"/>
                  </a:lnTo>
                  <a:cubicBezTo>
                    <a:pt x="441" y="145"/>
                    <a:pt x="405" y="50"/>
                    <a:pt x="334" y="14"/>
                  </a:cubicBezTo>
                  <a:cubicBezTo>
                    <a:pt x="315" y="5"/>
                    <a:pt x="294" y="0"/>
                    <a:pt x="27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2792;p83">
              <a:extLst>
                <a:ext uri="{FF2B5EF4-FFF2-40B4-BE49-F238E27FC236}">
                  <a16:creationId xmlns:a16="http://schemas.microsoft.com/office/drawing/2014/main" id="{89D3A87B-E53D-465C-80CC-5C8BBDE93701}"/>
                </a:ext>
              </a:extLst>
            </p:cNvPr>
            <p:cNvSpPr/>
            <p:nvPr/>
          </p:nvSpPr>
          <p:spPr>
            <a:xfrm>
              <a:off x="2420654" y="1767974"/>
              <a:ext cx="14419" cy="16583"/>
            </a:xfrm>
            <a:custGeom>
              <a:avLst/>
              <a:gdLst/>
              <a:ahLst/>
              <a:cxnLst/>
              <a:rect l="l" t="t" r="r" b="b"/>
              <a:pathLst>
                <a:path w="453" h="521" extrusionOk="0">
                  <a:moveTo>
                    <a:pt x="290" y="0"/>
                  </a:moveTo>
                  <a:cubicBezTo>
                    <a:pt x="231" y="0"/>
                    <a:pt x="170" y="29"/>
                    <a:pt x="143" y="92"/>
                  </a:cubicBezTo>
                  <a:lnTo>
                    <a:pt x="48" y="295"/>
                  </a:lnTo>
                  <a:cubicBezTo>
                    <a:pt x="0" y="366"/>
                    <a:pt x="48" y="473"/>
                    <a:pt x="119" y="509"/>
                  </a:cubicBezTo>
                  <a:cubicBezTo>
                    <a:pt x="143" y="521"/>
                    <a:pt x="167" y="521"/>
                    <a:pt x="179" y="521"/>
                  </a:cubicBezTo>
                  <a:cubicBezTo>
                    <a:pt x="238" y="521"/>
                    <a:pt x="298" y="485"/>
                    <a:pt x="333" y="426"/>
                  </a:cubicBezTo>
                  <a:lnTo>
                    <a:pt x="417" y="223"/>
                  </a:lnTo>
                  <a:cubicBezTo>
                    <a:pt x="453" y="152"/>
                    <a:pt x="417" y="56"/>
                    <a:pt x="345" y="9"/>
                  </a:cubicBezTo>
                  <a:cubicBezTo>
                    <a:pt x="328" y="3"/>
                    <a:pt x="309" y="0"/>
                    <a:pt x="29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2793;p83">
              <a:extLst>
                <a:ext uri="{FF2B5EF4-FFF2-40B4-BE49-F238E27FC236}">
                  <a16:creationId xmlns:a16="http://schemas.microsoft.com/office/drawing/2014/main" id="{1083D4DC-75A8-476E-96F1-0031738AF099}"/>
                </a:ext>
              </a:extLst>
            </p:cNvPr>
            <p:cNvSpPr/>
            <p:nvPr/>
          </p:nvSpPr>
          <p:spPr>
            <a:xfrm>
              <a:off x="2422532" y="1562448"/>
              <a:ext cx="14451" cy="17093"/>
            </a:xfrm>
            <a:custGeom>
              <a:avLst/>
              <a:gdLst/>
              <a:ahLst/>
              <a:cxnLst/>
              <a:rect l="l" t="t" r="r" b="b"/>
              <a:pathLst>
                <a:path w="454" h="537" extrusionOk="0">
                  <a:moveTo>
                    <a:pt x="184" y="0"/>
                  </a:moveTo>
                  <a:cubicBezTo>
                    <a:pt x="164" y="0"/>
                    <a:pt x="142" y="4"/>
                    <a:pt x="120" y="13"/>
                  </a:cubicBezTo>
                  <a:cubicBezTo>
                    <a:pt x="48" y="36"/>
                    <a:pt x="1" y="132"/>
                    <a:pt x="36" y="215"/>
                  </a:cubicBezTo>
                  <a:lnTo>
                    <a:pt x="120" y="429"/>
                  </a:lnTo>
                  <a:cubicBezTo>
                    <a:pt x="155" y="501"/>
                    <a:pt x="215" y="536"/>
                    <a:pt x="274" y="536"/>
                  </a:cubicBezTo>
                  <a:cubicBezTo>
                    <a:pt x="286" y="536"/>
                    <a:pt x="322" y="536"/>
                    <a:pt x="334" y="513"/>
                  </a:cubicBezTo>
                  <a:cubicBezTo>
                    <a:pt x="405" y="489"/>
                    <a:pt x="453" y="394"/>
                    <a:pt x="417" y="310"/>
                  </a:cubicBezTo>
                  <a:lnTo>
                    <a:pt x="334" y="96"/>
                  </a:lnTo>
                  <a:cubicBezTo>
                    <a:pt x="307" y="41"/>
                    <a:pt x="251" y="0"/>
                    <a:pt x="18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2794;p83">
              <a:extLst>
                <a:ext uri="{FF2B5EF4-FFF2-40B4-BE49-F238E27FC236}">
                  <a16:creationId xmlns:a16="http://schemas.microsoft.com/office/drawing/2014/main" id="{912D4988-4414-4525-99C8-0D5CFE996032}"/>
                </a:ext>
              </a:extLst>
            </p:cNvPr>
            <p:cNvSpPr/>
            <p:nvPr/>
          </p:nvSpPr>
          <p:spPr>
            <a:xfrm>
              <a:off x="2505545" y="1768770"/>
              <a:ext cx="14037" cy="16552"/>
            </a:xfrm>
            <a:custGeom>
              <a:avLst/>
              <a:gdLst/>
              <a:ahLst/>
              <a:cxnLst/>
              <a:rect l="l" t="t" r="r" b="b"/>
              <a:pathLst>
                <a:path w="441" h="520" extrusionOk="0">
                  <a:moveTo>
                    <a:pt x="195" y="0"/>
                  </a:moveTo>
                  <a:cubicBezTo>
                    <a:pt x="171" y="0"/>
                    <a:pt x="146" y="6"/>
                    <a:pt x="119" y="20"/>
                  </a:cubicBezTo>
                  <a:cubicBezTo>
                    <a:pt x="48" y="43"/>
                    <a:pt x="0" y="139"/>
                    <a:pt x="24" y="222"/>
                  </a:cubicBezTo>
                  <a:lnTo>
                    <a:pt x="119" y="436"/>
                  </a:lnTo>
                  <a:cubicBezTo>
                    <a:pt x="155" y="496"/>
                    <a:pt x="214" y="520"/>
                    <a:pt x="274" y="520"/>
                  </a:cubicBezTo>
                  <a:cubicBezTo>
                    <a:pt x="286" y="520"/>
                    <a:pt x="310" y="520"/>
                    <a:pt x="322" y="508"/>
                  </a:cubicBezTo>
                  <a:cubicBezTo>
                    <a:pt x="405" y="472"/>
                    <a:pt x="441" y="389"/>
                    <a:pt x="417" y="293"/>
                  </a:cubicBezTo>
                  <a:lnTo>
                    <a:pt x="322" y="91"/>
                  </a:lnTo>
                  <a:cubicBezTo>
                    <a:pt x="304" y="39"/>
                    <a:pt x="256" y="0"/>
                    <a:pt x="19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2795;p83">
              <a:extLst>
                <a:ext uri="{FF2B5EF4-FFF2-40B4-BE49-F238E27FC236}">
                  <a16:creationId xmlns:a16="http://schemas.microsoft.com/office/drawing/2014/main" id="{AB797236-BA1F-4733-B8ED-20828242F561}"/>
                </a:ext>
              </a:extLst>
            </p:cNvPr>
            <p:cNvSpPr/>
            <p:nvPr/>
          </p:nvSpPr>
          <p:spPr>
            <a:xfrm>
              <a:off x="2565417" y="1625885"/>
              <a:ext cx="17825" cy="13146"/>
            </a:xfrm>
            <a:custGeom>
              <a:avLst/>
              <a:gdLst/>
              <a:ahLst/>
              <a:cxnLst/>
              <a:rect l="l" t="t" r="r" b="b"/>
              <a:pathLst>
                <a:path w="560" h="413" extrusionOk="0">
                  <a:moveTo>
                    <a:pt x="378" y="1"/>
                  </a:moveTo>
                  <a:cubicBezTo>
                    <a:pt x="360" y="1"/>
                    <a:pt x="341" y="3"/>
                    <a:pt x="322" y="8"/>
                  </a:cubicBezTo>
                  <a:lnTo>
                    <a:pt x="119" y="103"/>
                  </a:lnTo>
                  <a:cubicBezTo>
                    <a:pt x="36" y="127"/>
                    <a:pt x="0" y="222"/>
                    <a:pt x="24" y="306"/>
                  </a:cubicBezTo>
                  <a:cubicBezTo>
                    <a:pt x="60" y="365"/>
                    <a:pt x="96" y="413"/>
                    <a:pt x="179" y="413"/>
                  </a:cubicBezTo>
                  <a:cubicBezTo>
                    <a:pt x="191" y="413"/>
                    <a:pt x="215" y="413"/>
                    <a:pt x="227" y="401"/>
                  </a:cubicBezTo>
                  <a:lnTo>
                    <a:pt x="441" y="306"/>
                  </a:lnTo>
                  <a:cubicBezTo>
                    <a:pt x="512" y="282"/>
                    <a:pt x="560" y="187"/>
                    <a:pt x="524" y="103"/>
                  </a:cubicBezTo>
                  <a:cubicBezTo>
                    <a:pt x="505" y="37"/>
                    <a:pt x="449" y="1"/>
                    <a:pt x="37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2796;p83">
              <a:extLst>
                <a:ext uri="{FF2B5EF4-FFF2-40B4-BE49-F238E27FC236}">
                  <a16:creationId xmlns:a16="http://schemas.microsoft.com/office/drawing/2014/main" id="{56681F5B-E152-41FB-8C6F-D4FD0A747964}"/>
                </a:ext>
              </a:extLst>
            </p:cNvPr>
            <p:cNvSpPr/>
            <p:nvPr/>
          </p:nvSpPr>
          <p:spPr>
            <a:xfrm>
              <a:off x="2359254" y="1709312"/>
              <a:ext cx="17825" cy="12732"/>
            </a:xfrm>
            <a:custGeom>
              <a:avLst/>
              <a:gdLst/>
              <a:ahLst/>
              <a:cxnLst/>
              <a:rect l="l" t="t" r="r" b="b"/>
              <a:pathLst>
                <a:path w="560" h="400" extrusionOk="0">
                  <a:moveTo>
                    <a:pt x="372" y="0"/>
                  </a:moveTo>
                  <a:cubicBezTo>
                    <a:pt x="356" y="0"/>
                    <a:pt x="339" y="2"/>
                    <a:pt x="322" y="6"/>
                  </a:cubicBezTo>
                  <a:lnTo>
                    <a:pt x="119" y="102"/>
                  </a:lnTo>
                  <a:cubicBezTo>
                    <a:pt x="48" y="125"/>
                    <a:pt x="0" y="221"/>
                    <a:pt x="24" y="304"/>
                  </a:cubicBezTo>
                  <a:cubicBezTo>
                    <a:pt x="60" y="364"/>
                    <a:pt x="119" y="399"/>
                    <a:pt x="179" y="399"/>
                  </a:cubicBezTo>
                  <a:cubicBezTo>
                    <a:pt x="191" y="399"/>
                    <a:pt x="227" y="399"/>
                    <a:pt x="238" y="387"/>
                  </a:cubicBezTo>
                  <a:lnTo>
                    <a:pt x="441" y="292"/>
                  </a:lnTo>
                  <a:cubicBezTo>
                    <a:pt x="512" y="268"/>
                    <a:pt x="560" y="173"/>
                    <a:pt x="536" y="90"/>
                  </a:cubicBezTo>
                  <a:cubicBezTo>
                    <a:pt x="507" y="41"/>
                    <a:pt x="445" y="0"/>
                    <a:pt x="37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 name="Google Shape;9189;p77">
            <a:extLst>
              <a:ext uri="{FF2B5EF4-FFF2-40B4-BE49-F238E27FC236}">
                <a16:creationId xmlns:a16="http://schemas.microsoft.com/office/drawing/2014/main" id="{64EAF602-E790-4BEA-A0FB-748C37FE3081}"/>
              </a:ext>
            </a:extLst>
          </p:cNvPr>
          <p:cNvGrpSpPr/>
          <p:nvPr/>
        </p:nvGrpSpPr>
        <p:grpSpPr>
          <a:xfrm>
            <a:off x="911411" y="608615"/>
            <a:ext cx="735624" cy="696321"/>
            <a:chOff x="1421638" y="4051662"/>
            <a:chExt cx="446703" cy="447977"/>
          </a:xfrm>
        </p:grpSpPr>
        <p:sp>
          <p:nvSpPr>
            <p:cNvPr id="61" name="Google Shape;9190;p77">
              <a:extLst>
                <a:ext uri="{FF2B5EF4-FFF2-40B4-BE49-F238E27FC236}">
                  <a16:creationId xmlns:a16="http://schemas.microsoft.com/office/drawing/2014/main" id="{1DEEA80B-9607-47A4-B260-14AD2939CDD9}"/>
                </a:ext>
              </a:extLst>
            </p:cNvPr>
            <p:cNvSpPr/>
            <p:nvPr/>
          </p:nvSpPr>
          <p:spPr>
            <a:xfrm>
              <a:off x="1421638" y="4265954"/>
              <a:ext cx="374709" cy="233685"/>
            </a:xfrm>
            <a:custGeom>
              <a:avLst/>
              <a:gdLst/>
              <a:ahLst/>
              <a:cxnLst/>
              <a:rect l="l" t="t" r="r" b="b"/>
              <a:pathLst>
                <a:path w="11800" h="7359" extrusionOk="0">
                  <a:moveTo>
                    <a:pt x="3180" y="3298"/>
                  </a:moveTo>
                  <a:lnTo>
                    <a:pt x="3180" y="7001"/>
                  </a:lnTo>
                  <a:lnTo>
                    <a:pt x="1691" y="7001"/>
                  </a:lnTo>
                  <a:lnTo>
                    <a:pt x="1691" y="3298"/>
                  </a:lnTo>
                  <a:close/>
                  <a:moveTo>
                    <a:pt x="6680" y="2370"/>
                  </a:moveTo>
                  <a:lnTo>
                    <a:pt x="6680" y="7001"/>
                  </a:lnTo>
                  <a:lnTo>
                    <a:pt x="5192" y="7001"/>
                  </a:lnTo>
                  <a:lnTo>
                    <a:pt x="5192" y="2370"/>
                  </a:lnTo>
                  <a:close/>
                  <a:moveTo>
                    <a:pt x="10180" y="345"/>
                  </a:moveTo>
                  <a:lnTo>
                    <a:pt x="10180" y="7001"/>
                  </a:lnTo>
                  <a:lnTo>
                    <a:pt x="8692" y="7001"/>
                  </a:lnTo>
                  <a:lnTo>
                    <a:pt x="8692" y="345"/>
                  </a:lnTo>
                  <a:close/>
                  <a:moveTo>
                    <a:pt x="8502" y="0"/>
                  </a:moveTo>
                  <a:cubicBezTo>
                    <a:pt x="8406" y="0"/>
                    <a:pt x="8323" y="84"/>
                    <a:pt x="8323" y="179"/>
                  </a:cubicBezTo>
                  <a:lnTo>
                    <a:pt x="8323" y="7001"/>
                  </a:lnTo>
                  <a:lnTo>
                    <a:pt x="7013" y="7001"/>
                  </a:lnTo>
                  <a:lnTo>
                    <a:pt x="7013" y="2203"/>
                  </a:lnTo>
                  <a:cubicBezTo>
                    <a:pt x="7013" y="2120"/>
                    <a:pt x="6930" y="2024"/>
                    <a:pt x="6835" y="2024"/>
                  </a:cubicBezTo>
                  <a:lnTo>
                    <a:pt x="4989" y="2024"/>
                  </a:lnTo>
                  <a:cubicBezTo>
                    <a:pt x="4894" y="2024"/>
                    <a:pt x="4811" y="2108"/>
                    <a:pt x="4811" y="2203"/>
                  </a:cubicBezTo>
                  <a:lnTo>
                    <a:pt x="4811" y="7001"/>
                  </a:lnTo>
                  <a:lnTo>
                    <a:pt x="3501" y="7001"/>
                  </a:lnTo>
                  <a:lnTo>
                    <a:pt x="3501" y="3132"/>
                  </a:lnTo>
                  <a:cubicBezTo>
                    <a:pt x="3501" y="3036"/>
                    <a:pt x="3418" y="2953"/>
                    <a:pt x="3322" y="2953"/>
                  </a:cubicBezTo>
                  <a:lnTo>
                    <a:pt x="1477" y="2953"/>
                  </a:lnTo>
                  <a:cubicBezTo>
                    <a:pt x="1382" y="2953"/>
                    <a:pt x="1298" y="3024"/>
                    <a:pt x="1298" y="3132"/>
                  </a:cubicBezTo>
                  <a:lnTo>
                    <a:pt x="1298" y="7001"/>
                  </a:lnTo>
                  <a:lnTo>
                    <a:pt x="179" y="7001"/>
                  </a:lnTo>
                  <a:cubicBezTo>
                    <a:pt x="84" y="7001"/>
                    <a:pt x="1" y="7073"/>
                    <a:pt x="1" y="7180"/>
                  </a:cubicBezTo>
                  <a:cubicBezTo>
                    <a:pt x="1" y="7287"/>
                    <a:pt x="72" y="7358"/>
                    <a:pt x="179" y="7358"/>
                  </a:cubicBezTo>
                  <a:lnTo>
                    <a:pt x="11597" y="7358"/>
                  </a:lnTo>
                  <a:cubicBezTo>
                    <a:pt x="11681" y="7358"/>
                    <a:pt x="11776" y="7287"/>
                    <a:pt x="11776" y="7180"/>
                  </a:cubicBezTo>
                  <a:cubicBezTo>
                    <a:pt x="11800" y="7073"/>
                    <a:pt x="11728" y="7001"/>
                    <a:pt x="11633" y="7001"/>
                  </a:cubicBezTo>
                  <a:lnTo>
                    <a:pt x="10526" y="7001"/>
                  </a:lnTo>
                  <a:lnTo>
                    <a:pt x="10526" y="179"/>
                  </a:lnTo>
                  <a:cubicBezTo>
                    <a:pt x="10526" y="95"/>
                    <a:pt x="10442" y="0"/>
                    <a:pt x="1034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9191;p77">
              <a:extLst>
                <a:ext uri="{FF2B5EF4-FFF2-40B4-BE49-F238E27FC236}">
                  <a16:creationId xmlns:a16="http://schemas.microsoft.com/office/drawing/2014/main" id="{6DD61F38-0601-4147-9649-54E2C120CD27}"/>
                </a:ext>
              </a:extLst>
            </p:cNvPr>
            <p:cNvSpPr/>
            <p:nvPr/>
          </p:nvSpPr>
          <p:spPr>
            <a:xfrm>
              <a:off x="1428052" y="4051662"/>
              <a:ext cx="440289" cy="289552"/>
            </a:xfrm>
            <a:custGeom>
              <a:avLst/>
              <a:gdLst/>
              <a:ahLst/>
              <a:cxnLst/>
              <a:rect l="l" t="t" r="r" b="b"/>
              <a:pathLst>
                <a:path w="11241" h="6789" extrusionOk="0">
                  <a:moveTo>
                    <a:pt x="10668" y="0"/>
                  </a:moveTo>
                  <a:cubicBezTo>
                    <a:pt x="10653" y="0"/>
                    <a:pt x="10637" y="1"/>
                    <a:pt x="10621" y="2"/>
                  </a:cubicBezTo>
                  <a:lnTo>
                    <a:pt x="9145" y="181"/>
                  </a:lnTo>
                  <a:cubicBezTo>
                    <a:pt x="8847" y="216"/>
                    <a:pt x="8633" y="490"/>
                    <a:pt x="8669" y="788"/>
                  </a:cubicBezTo>
                  <a:cubicBezTo>
                    <a:pt x="8691" y="1064"/>
                    <a:pt x="8938" y="1268"/>
                    <a:pt x="9211" y="1268"/>
                  </a:cubicBezTo>
                  <a:cubicBezTo>
                    <a:pt x="9232" y="1268"/>
                    <a:pt x="9254" y="1267"/>
                    <a:pt x="9276" y="1264"/>
                  </a:cubicBezTo>
                  <a:lnTo>
                    <a:pt x="9395" y="1252"/>
                  </a:lnTo>
                  <a:lnTo>
                    <a:pt x="9395" y="1252"/>
                  </a:lnTo>
                  <a:cubicBezTo>
                    <a:pt x="7597" y="3348"/>
                    <a:pt x="5442" y="4443"/>
                    <a:pt x="3918" y="4979"/>
                  </a:cubicBezTo>
                  <a:cubicBezTo>
                    <a:pt x="2025" y="5657"/>
                    <a:pt x="561" y="5717"/>
                    <a:pt x="537" y="5717"/>
                  </a:cubicBezTo>
                  <a:cubicBezTo>
                    <a:pt x="239" y="5729"/>
                    <a:pt x="1" y="5967"/>
                    <a:pt x="25" y="6265"/>
                  </a:cubicBezTo>
                  <a:cubicBezTo>
                    <a:pt x="37" y="6562"/>
                    <a:pt x="275" y="6789"/>
                    <a:pt x="561" y="6789"/>
                  </a:cubicBezTo>
                  <a:lnTo>
                    <a:pt x="572" y="6789"/>
                  </a:lnTo>
                  <a:cubicBezTo>
                    <a:pt x="632" y="6789"/>
                    <a:pt x="2192" y="6729"/>
                    <a:pt x="4263" y="6003"/>
                  </a:cubicBezTo>
                  <a:cubicBezTo>
                    <a:pt x="5418" y="5586"/>
                    <a:pt x="6514" y="5050"/>
                    <a:pt x="7490" y="4383"/>
                  </a:cubicBezTo>
                  <a:cubicBezTo>
                    <a:pt x="7561" y="4324"/>
                    <a:pt x="7597" y="4217"/>
                    <a:pt x="7538" y="4145"/>
                  </a:cubicBezTo>
                  <a:cubicBezTo>
                    <a:pt x="7501" y="4093"/>
                    <a:pt x="7445" y="4065"/>
                    <a:pt x="7391" y="4065"/>
                  </a:cubicBezTo>
                  <a:cubicBezTo>
                    <a:pt x="7358" y="4065"/>
                    <a:pt x="7326" y="4075"/>
                    <a:pt x="7299" y="4098"/>
                  </a:cubicBezTo>
                  <a:cubicBezTo>
                    <a:pt x="6335" y="4753"/>
                    <a:pt x="5275" y="5288"/>
                    <a:pt x="4144" y="5693"/>
                  </a:cubicBezTo>
                  <a:cubicBezTo>
                    <a:pt x="2132" y="6408"/>
                    <a:pt x="632" y="6467"/>
                    <a:pt x="561" y="6467"/>
                  </a:cubicBezTo>
                  <a:cubicBezTo>
                    <a:pt x="453" y="6467"/>
                    <a:pt x="358" y="6372"/>
                    <a:pt x="358" y="6265"/>
                  </a:cubicBezTo>
                  <a:cubicBezTo>
                    <a:pt x="358" y="6169"/>
                    <a:pt x="441" y="6074"/>
                    <a:pt x="561" y="6062"/>
                  </a:cubicBezTo>
                  <a:cubicBezTo>
                    <a:pt x="572" y="6062"/>
                    <a:pt x="2085" y="6003"/>
                    <a:pt x="4037" y="5300"/>
                  </a:cubicBezTo>
                  <a:cubicBezTo>
                    <a:pt x="5680" y="4717"/>
                    <a:pt x="8026" y="3514"/>
                    <a:pt x="9943" y="1133"/>
                  </a:cubicBezTo>
                  <a:cubicBezTo>
                    <a:pt x="10035" y="1018"/>
                    <a:pt x="9949" y="847"/>
                    <a:pt x="9813" y="847"/>
                  </a:cubicBezTo>
                  <a:cubicBezTo>
                    <a:pt x="9809" y="847"/>
                    <a:pt x="9804" y="847"/>
                    <a:pt x="9800" y="847"/>
                  </a:cubicBezTo>
                  <a:lnTo>
                    <a:pt x="9252" y="931"/>
                  </a:lnTo>
                  <a:cubicBezTo>
                    <a:pt x="9244" y="932"/>
                    <a:pt x="9236" y="932"/>
                    <a:pt x="9228" y="932"/>
                  </a:cubicBezTo>
                  <a:cubicBezTo>
                    <a:pt x="9139" y="932"/>
                    <a:pt x="9049" y="874"/>
                    <a:pt x="9038" y="776"/>
                  </a:cubicBezTo>
                  <a:cubicBezTo>
                    <a:pt x="9014" y="657"/>
                    <a:pt x="9085" y="550"/>
                    <a:pt x="9204" y="538"/>
                  </a:cubicBezTo>
                  <a:lnTo>
                    <a:pt x="10681" y="359"/>
                  </a:lnTo>
                  <a:cubicBezTo>
                    <a:pt x="10688" y="358"/>
                    <a:pt x="10696" y="358"/>
                    <a:pt x="10703" y="358"/>
                  </a:cubicBezTo>
                  <a:cubicBezTo>
                    <a:pt x="10812" y="358"/>
                    <a:pt x="10895" y="438"/>
                    <a:pt x="10895" y="550"/>
                  </a:cubicBezTo>
                  <a:lnTo>
                    <a:pt x="10895" y="2026"/>
                  </a:lnTo>
                  <a:cubicBezTo>
                    <a:pt x="10895" y="2133"/>
                    <a:pt x="10812" y="2217"/>
                    <a:pt x="10705" y="2217"/>
                  </a:cubicBezTo>
                  <a:cubicBezTo>
                    <a:pt x="10598" y="2217"/>
                    <a:pt x="10514" y="2133"/>
                    <a:pt x="10514" y="2026"/>
                  </a:cubicBezTo>
                  <a:lnTo>
                    <a:pt x="10514" y="1586"/>
                  </a:lnTo>
                  <a:cubicBezTo>
                    <a:pt x="10514" y="1502"/>
                    <a:pt x="10467" y="1443"/>
                    <a:pt x="10407" y="1419"/>
                  </a:cubicBezTo>
                  <a:cubicBezTo>
                    <a:pt x="10387" y="1409"/>
                    <a:pt x="10368" y="1405"/>
                    <a:pt x="10349" y="1405"/>
                  </a:cubicBezTo>
                  <a:cubicBezTo>
                    <a:pt x="10298" y="1405"/>
                    <a:pt x="10251" y="1435"/>
                    <a:pt x="10217" y="1478"/>
                  </a:cubicBezTo>
                  <a:cubicBezTo>
                    <a:pt x="9574" y="2264"/>
                    <a:pt x="8835" y="2979"/>
                    <a:pt x="8026" y="3610"/>
                  </a:cubicBezTo>
                  <a:cubicBezTo>
                    <a:pt x="7954" y="3669"/>
                    <a:pt x="7942" y="3764"/>
                    <a:pt x="8002" y="3848"/>
                  </a:cubicBezTo>
                  <a:cubicBezTo>
                    <a:pt x="8036" y="3888"/>
                    <a:pt x="8081" y="3910"/>
                    <a:pt x="8129" y="3910"/>
                  </a:cubicBezTo>
                  <a:cubicBezTo>
                    <a:pt x="8166" y="3910"/>
                    <a:pt x="8204" y="3897"/>
                    <a:pt x="8240" y="3872"/>
                  </a:cubicBezTo>
                  <a:cubicBezTo>
                    <a:pt x="8931" y="3336"/>
                    <a:pt x="9585" y="2729"/>
                    <a:pt x="10169" y="2062"/>
                  </a:cubicBezTo>
                  <a:cubicBezTo>
                    <a:pt x="10181" y="2336"/>
                    <a:pt x="10419" y="2574"/>
                    <a:pt x="10705" y="2574"/>
                  </a:cubicBezTo>
                  <a:cubicBezTo>
                    <a:pt x="11002" y="2574"/>
                    <a:pt x="11240" y="2336"/>
                    <a:pt x="11240" y="2038"/>
                  </a:cubicBezTo>
                  <a:lnTo>
                    <a:pt x="11240" y="573"/>
                  </a:lnTo>
                  <a:cubicBezTo>
                    <a:pt x="11240" y="395"/>
                    <a:pt x="11169" y="240"/>
                    <a:pt x="11050" y="133"/>
                  </a:cubicBezTo>
                  <a:cubicBezTo>
                    <a:pt x="10943" y="47"/>
                    <a:pt x="10807" y="0"/>
                    <a:pt x="1066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4488232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3" name="Google Shape;291;p39">
            <a:extLst>
              <a:ext uri="{FF2B5EF4-FFF2-40B4-BE49-F238E27FC236}">
                <a16:creationId xmlns:a16="http://schemas.microsoft.com/office/drawing/2014/main" id="{2E6F3CA1-DB76-4D93-93C5-A776A7AD9E85}"/>
              </a:ext>
            </a:extLst>
          </p:cNvPr>
          <p:cNvSpPr txBox="1">
            <a:spLocks noGrp="1"/>
          </p:cNvSpPr>
          <p:nvPr>
            <p:ph type="ctrTitle"/>
          </p:nvPr>
        </p:nvSpPr>
        <p:spPr>
          <a:xfrm>
            <a:off x="603368" y="649587"/>
            <a:ext cx="7937264" cy="577800"/>
          </a:xfrm>
          <a:prstGeom prst="rect">
            <a:avLst/>
          </a:prstGeom>
        </p:spPr>
        <p:txBody>
          <a:bodyPr spcFirstLastPara="1" wrap="square" lIns="91425" tIns="91425" rIns="91425" bIns="91425" anchor="ctr" anchorCtr="0">
            <a:noAutofit/>
          </a:bodyPr>
          <a:lstStyle/>
          <a:p>
            <a:pPr algn="ctr"/>
            <a:r>
              <a:rPr lang="es-ES" sz="2400" dirty="0">
                <a:solidFill>
                  <a:schemeClr val="bg1"/>
                </a:solidFill>
                <a:latin typeface="+mj-lt"/>
              </a:rPr>
              <a:t>¿Que es DDL Y DML?</a:t>
            </a:r>
            <a:endParaRPr sz="6600" dirty="0"/>
          </a:p>
        </p:txBody>
      </p:sp>
      <p:sp>
        <p:nvSpPr>
          <p:cNvPr id="24" name="Google Shape;312;p41">
            <a:extLst>
              <a:ext uri="{FF2B5EF4-FFF2-40B4-BE49-F238E27FC236}">
                <a16:creationId xmlns:a16="http://schemas.microsoft.com/office/drawing/2014/main" id="{1AAB1B40-7D08-4EC3-AF11-8584F11717F1}"/>
              </a:ext>
            </a:extLst>
          </p:cNvPr>
          <p:cNvSpPr/>
          <p:nvPr/>
        </p:nvSpPr>
        <p:spPr>
          <a:xfrm>
            <a:off x="393818" y="361394"/>
            <a:ext cx="977782" cy="338261"/>
          </a:xfrm>
          <a:prstGeom prst="roundRect">
            <a:avLst>
              <a:gd name="adj" fmla="val 10308"/>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342;p41">
            <a:extLst>
              <a:ext uri="{FF2B5EF4-FFF2-40B4-BE49-F238E27FC236}">
                <a16:creationId xmlns:a16="http://schemas.microsoft.com/office/drawing/2014/main" id="{0D2B0CE8-9CC3-4E19-86D5-2DAC6D9A531D}"/>
              </a:ext>
            </a:extLst>
          </p:cNvPr>
          <p:cNvSpPr txBox="1">
            <a:spLocks/>
          </p:cNvSpPr>
          <p:nvPr/>
        </p:nvSpPr>
        <p:spPr>
          <a:xfrm>
            <a:off x="393818" y="361394"/>
            <a:ext cx="977782" cy="338261"/>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2400" b="1" dirty="0">
                <a:solidFill>
                  <a:schemeClr val="bg1"/>
                </a:solidFill>
              </a:rPr>
              <a:t>2.2.1</a:t>
            </a:r>
            <a:endParaRPr lang="en" sz="1800" b="1" dirty="0">
              <a:solidFill>
                <a:schemeClr val="bg1"/>
              </a:solidFill>
            </a:endParaRPr>
          </a:p>
        </p:txBody>
      </p:sp>
      <p:sp>
        <p:nvSpPr>
          <p:cNvPr id="5" name="Google Shape;312;p41">
            <a:extLst>
              <a:ext uri="{FF2B5EF4-FFF2-40B4-BE49-F238E27FC236}">
                <a16:creationId xmlns:a16="http://schemas.microsoft.com/office/drawing/2014/main" id="{3A867B14-4AF4-4619-9475-D4A60ECE6AC8}"/>
              </a:ext>
            </a:extLst>
          </p:cNvPr>
          <p:cNvSpPr/>
          <p:nvPr/>
        </p:nvSpPr>
        <p:spPr>
          <a:xfrm>
            <a:off x="2738723" y="709471"/>
            <a:ext cx="3666554" cy="458031"/>
          </a:xfrm>
          <a:prstGeom prst="roundRect">
            <a:avLst>
              <a:gd name="adj" fmla="val 10308"/>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312;p41">
            <a:extLst>
              <a:ext uri="{FF2B5EF4-FFF2-40B4-BE49-F238E27FC236}">
                <a16:creationId xmlns:a16="http://schemas.microsoft.com/office/drawing/2014/main" id="{E2F4D332-74A7-42EC-8808-91897A626C0D}"/>
              </a:ext>
            </a:extLst>
          </p:cNvPr>
          <p:cNvSpPr/>
          <p:nvPr/>
        </p:nvSpPr>
        <p:spPr>
          <a:xfrm>
            <a:off x="603367" y="1382486"/>
            <a:ext cx="7937263" cy="3265714"/>
          </a:xfrm>
          <a:prstGeom prst="roundRect">
            <a:avLst>
              <a:gd name="adj" fmla="val 10308"/>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CuadroTexto 1">
            <a:extLst>
              <a:ext uri="{FF2B5EF4-FFF2-40B4-BE49-F238E27FC236}">
                <a16:creationId xmlns:a16="http://schemas.microsoft.com/office/drawing/2014/main" id="{F9420C94-7144-44BB-903E-80D98BD0C519}"/>
              </a:ext>
            </a:extLst>
          </p:cNvPr>
          <p:cNvSpPr txBox="1"/>
          <p:nvPr/>
        </p:nvSpPr>
        <p:spPr>
          <a:xfrm>
            <a:off x="4413192" y="1709953"/>
            <a:ext cx="4001466" cy="2614627"/>
          </a:xfrm>
          <a:prstGeom prst="rect">
            <a:avLst/>
          </a:prstGeom>
          <a:noFill/>
        </p:spPr>
        <p:txBody>
          <a:bodyPr wrap="square" rtlCol="0">
            <a:spAutoFit/>
          </a:bodyPr>
          <a:lstStyle/>
          <a:p>
            <a:pPr marL="285750" indent="-285750">
              <a:lnSpc>
                <a:spcPct val="200000"/>
              </a:lnSpc>
              <a:buFont typeface="Wingdings" panose="05000000000000000000" pitchFamily="2" charset="2"/>
              <a:buChar char="q"/>
            </a:pPr>
            <a:r>
              <a:rPr lang="es-BO" sz="1350" b="1" dirty="0">
                <a:solidFill>
                  <a:schemeClr val="bg1"/>
                </a:solidFill>
                <a:latin typeface="arial" panose="020B0604020202020204" pitchFamily="34" charset="0"/>
              </a:rPr>
              <a:t>DML (</a:t>
            </a:r>
            <a:r>
              <a:rPr lang="es-BO" sz="1350" b="1" i="0" dirty="0">
                <a:solidFill>
                  <a:schemeClr val="bg1"/>
                </a:solidFill>
                <a:effectLst/>
                <a:latin typeface="+mn-lt"/>
              </a:rPr>
              <a:t>Lenguaje de manipulación de datos</a:t>
            </a:r>
            <a:r>
              <a:rPr lang="es-BO" sz="1350" b="1" dirty="0">
                <a:solidFill>
                  <a:schemeClr val="bg1"/>
                </a:solidFill>
                <a:latin typeface="arial" panose="020B0604020202020204" pitchFamily="34" charset="0"/>
              </a:rPr>
              <a:t>):</a:t>
            </a:r>
          </a:p>
          <a:p>
            <a:pPr>
              <a:lnSpc>
                <a:spcPct val="150000"/>
              </a:lnSpc>
            </a:pPr>
            <a:endParaRPr lang="es-BO" sz="500" b="0" i="0" dirty="0">
              <a:solidFill>
                <a:srgbClr val="BDC1C6"/>
              </a:solidFill>
              <a:effectLst/>
              <a:latin typeface="arial" panose="020B0604020202020204" pitchFamily="34" charset="0"/>
            </a:endParaRPr>
          </a:p>
          <a:p>
            <a:pPr>
              <a:lnSpc>
                <a:spcPct val="150000"/>
              </a:lnSpc>
            </a:pPr>
            <a:r>
              <a:rPr lang="es-BO" b="0" i="0" dirty="0">
                <a:solidFill>
                  <a:srgbClr val="BDC1C6"/>
                </a:solidFill>
                <a:effectLst/>
                <a:latin typeface="arial" panose="020B0604020202020204" pitchFamily="34" charset="0"/>
              </a:rPr>
              <a:t>Es un lenguaje proporcionado por los sistemas gestores de bases de datos que permite a los usuarios de la misma llevar a cabo las tareas de consulta o modificación de los datos contenidos en las Bases de Datos del Sistema Gestor de Bases de Datos.</a:t>
            </a:r>
            <a:endParaRPr lang="es-BO" sz="500" b="1" i="0" dirty="0">
              <a:solidFill>
                <a:schemeClr val="bg1"/>
              </a:solidFill>
              <a:effectLst/>
              <a:latin typeface="arial" panose="020B0604020202020204" pitchFamily="34" charset="0"/>
            </a:endParaRPr>
          </a:p>
        </p:txBody>
      </p:sp>
      <p:pic>
        <p:nvPicPr>
          <p:cNvPr id="1026" name="Picture 2" descr="DDL significa (Lenguaje de definición de: vector de stock (libre de  regalías) 1842168220 | Shutterstock">
            <a:extLst>
              <a:ext uri="{FF2B5EF4-FFF2-40B4-BE49-F238E27FC236}">
                <a16:creationId xmlns:a16="http://schemas.microsoft.com/office/drawing/2014/main" id="{1D6A5CA5-D7E7-4EAB-86B9-432BFCC722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8496" y="1709953"/>
            <a:ext cx="2659567" cy="267971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050" name="Picture 2" descr="DML media (lenguaje de manipulación de: vector de stock (libre de regalías)  1981460534 | Shutterstock">
            <a:extLst>
              <a:ext uri="{FF2B5EF4-FFF2-40B4-BE49-F238E27FC236}">
                <a16:creationId xmlns:a16="http://schemas.microsoft.com/office/drawing/2014/main" id="{BC649FBB-AA0F-46F1-92E0-E8D6A04AD79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6195"/>
          <a:stretch/>
        </p:blipFill>
        <p:spPr bwMode="auto">
          <a:xfrm>
            <a:off x="1178496" y="1709954"/>
            <a:ext cx="2659567" cy="251370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2">
            <a:extLst>
              <a:ext uri="{FF2B5EF4-FFF2-40B4-BE49-F238E27FC236}">
                <a16:creationId xmlns:a16="http://schemas.microsoft.com/office/drawing/2014/main" id="{17712913-D5F9-43BC-B8EB-D2FBFA2F205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45674" y="4176910"/>
            <a:ext cx="1933180" cy="1933180"/>
          </a:xfrm>
          <a:prstGeom prst="rect">
            <a:avLst/>
          </a:prstGeom>
          <a:noFill/>
          <a:extLst>
            <a:ext uri="{909E8E84-426E-40DD-AFC4-6F175D3DCCD1}">
              <a14:hiddenFill xmlns:a14="http://schemas.microsoft.com/office/drawing/2010/main">
                <a:solidFill>
                  <a:srgbClr val="FFFFFF"/>
                </a:solidFill>
              </a14:hiddenFill>
            </a:ext>
          </a:extLst>
        </p:spPr>
      </p:pic>
      <p:grpSp>
        <p:nvGrpSpPr>
          <p:cNvPr id="46" name="Google Shape;8894;p77">
            <a:extLst>
              <a:ext uri="{FF2B5EF4-FFF2-40B4-BE49-F238E27FC236}">
                <a16:creationId xmlns:a16="http://schemas.microsoft.com/office/drawing/2014/main" id="{49DF4176-38C1-49C9-A9E4-F4BBD133EC15}"/>
              </a:ext>
            </a:extLst>
          </p:cNvPr>
          <p:cNvGrpSpPr/>
          <p:nvPr/>
        </p:nvGrpSpPr>
        <p:grpSpPr>
          <a:xfrm rot="17937079">
            <a:off x="7864019" y="521201"/>
            <a:ext cx="723071" cy="577800"/>
            <a:chOff x="866243" y="2291587"/>
            <a:chExt cx="415546" cy="355053"/>
          </a:xfrm>
        </p:grpSpPr>
        <p:sp>
          <p:nvSpPr>
            <p:cNvPr id="47" name="Google Shape;8895;p77">
              <a:extLst>
                <a:ext uri="{FF2B5EF4-FFF2-40B4-BE49-F238E27FC236}">
                  <a16:creationId xmlns:a16="http://schemas.microsoft.com/office/drawing/2014/main" id="{30910CA2-84B5-47B0-843F-6B3AC8870881}"/>
                </a:ext>
              </a:extLst>
            </p:cNvPr>
            <p:cNvSpPr/>
            <p:nvPr/>
          </p:nvSpPr>
          <p:spPr>
            <a:xfrm>
              <a:off x="1053756" y="2523748"/>
              <a:ext cx="103998" cy="81706"/>
            </a:xfrm>
            <a:custGeom>
              <a:avLst/>
              <a:gdLst/>
              <a:ahLst/>
              <a:cxnLst/>
              <a:rect l="l" t="t" r="r" b="b"/>
              <a:pathLst>
                <a:path w="3275" h="2573" extrusionOk="0">
                  <a:moveTo>
                    <a:pt x="2358" y="393"/>
                  </a:moveTo>
                  <a:cubicBezTo>
                    <a:pt x="2418" y="393"/>
                    <a:pt x="2465" y="429"/>
                    <a:pt x="2489" y="488"/>
                  </a:cubicBezTo>
                  <a:lnTo>
                    <a:pt x="2823" y="1262"/>
                  </a:lnTo>
                  <a:cubicBezTo>
                    <a:pt x="2846" y="1322"/>
                    <a:pt x="2823" y="1405"/>
                    <a:pt x="2739" y="1441"/>
                  </a:cubicBezTo>
                  <a:lnTo>
                    <a:pt x="989" y="2179"/>
                  </a:lnTo>
                  <a:cubicBezTo>
                    <a:pt x="977" y="2179"/>
                    <a:pt x="953" y="2203"/>
                    <a:pt x="929" y="2203"/>
                  </a:cubicBezTo>
                  <a:cubicBezTo>
                    <a:pt x="870" y="2203"/>
                    <a:pt x="822" y="2167"/>
                    <a:pt x="787" y="2108"/>
                  </a:cubicBezTo>
                  <a:lnTo>
                    <a:pt x="465" y="1334"/>
                  </a:lnTo>
                  <a:cubicBezTo>
                    <a:pt x="441" y="1262"/>
                    <a:pt x="465" y="1191"/>
                    <a:pt x="537" y="1155"/>
                  </a:cubicBezTo>
                  <a:lnTo>
                    <a:pt x="2299" y="417"/>
                  </a:lnTo>
                  <a:cubicBezTo>
                    <a:pt x="2311" y="417"/>
                    <a:pt x="2322" y="393"/>
                    <a:pt x="2358" y="393"/>
                  </a:cubicBezTo>
                  <a:close/>
                  <a:moveTo>
                    <a:pt x="2358" y="0"/>
                  </a:moveTo>
                  <a:cubicBezTo>
                    <a:pt x="2287" y="0"/>
                    <a:pt x="2227" y="12"/>
                    <a:pt x="2144" y="36"/>
                  </a:cubicBezTo>
                  <a:lnTo>
                    <a:pt x="394" y="786"/>
                  </a:lnTo>
                  <a:cubicBezTo>
                    <a:pt x="120" y="905"/>
                    <a:pt x="1" y="1203"/>
                    <a:pt x="108" y="1465"/>
                  </a:cubicBezTo>
                  <a:lnTo>
                    <a:pt x="429" y="2239"/>
                  </a:lnTo>
                  <a:cubicBezTo>
                    <a:pt x="525" y="2441"/>
                    <a:pt x="703" y="2572"/>
                    <a:pt x="929" y="2572"/>
                  </a:cubicBezTo>
                  <a:cubicBezTo>
                    <a:pt x="1001" y="2572"/>
                    <a:pt x="1060" y="2560"/>
                    <a:pt x="1132" y="2524"/>
                  </a:cubicBezTo>
                  <a:lnTo>
                    <a:pt x="2894" y="1786"/>
                  </a:lnTo>
                  <a:cubicBezTo>
                    <a:pt x="3156" y="1679"/>
                    <a:pt x="3275" y="1370"/>
                    <a:pt x="3180" y="1096"/>
                  </a:cubicBezTo>
                  <a:lnTo>
                    <a:pt x="2846" y="322"/>
                  </a:lnTo>
                  <a:cubicBezTo>
                    <a:pt x="2763" y="131"/>
                    <a:pt x="2584" y="0"/>
                    <a:pt x="235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8896;p77">
              <a:extLst>
                <a:ext uri="{FF2B5EF4-FFF2-40B4-BE49-F238E27FC236}">
                  <a16:creationId xmlns:a16="http://schemas.microsoft.com/office/drawing/2014/main" id="{C902698A-2A74-4072-B4CE-A29F3DC78E38}"/>
                </a:ext>
              </a:extLst>
            </p:cNvPr>
            <p:cNvSpPr/>
            <p:nvPr/>
          </p:nvSpPr>
          <p:spPr>
            <a:xfrm>
              <a:off x="1076461" y="2409176"/>
              <a:ext cx="79419" cy="60525"/>
            </a:xfrm>
            <a:custGeom>
              <a:avLst/>
              <a:gdLst/>
              <a:ahLst/>
              <a:cxnLst/>
              <a:rect l="l" t="t" r="r" b="b"/>
              <a:pathLst>
                <a:path w="2501" h="1906" extrusionOk="0">
                  <a:moveTo>
                    <a:pt x="1250" y="370"/>
                  </a:moveTo>
                  <a:cubicBezTo>
                    <a:pt x="1715" y="370"/>
                    <a:pt x="2119" y="620"/>
                    <a:pt x="2119" y="941"/>
                  </a:cubicBezTo>
                  <a:cubicBezTo>
                    <a:pt x="2119" y="1251"/>
                    <a:pt x="1715" y="1501"/>
                    <a:pt x="1250" y="1501"/>
                  </a:cubicBezTo>
                  <a:cubicBezTo>
                    <a:pt x="798" y="1501"/>
                    <a:pt x="393" y="1251"/>
                    <a:pt x="393" y="941"/>
                  </a:cubicBezTo>
                  <a:cubicBezTo>
                    <a:pt x="393" y="620"/>
                    <a:pt x="786" y="370"/>
                    <a:pt x="1250" y="370"/>
                  </a:cubicBezTo>
                  <a:close/>
                  <a:moveTo>
                    <a:pt x="1250" y="1"/>
                  </a:moveTo>
                  <a:cubicBezTo>
                    <a:pt x="929" y="1"/>
                    <a:pt x="631" y="96"/>
                    <a:pt x="393" y="251"/>
                  </a:cubicBezTo>
                  <a:cubicBezTo>
                    <a:pt x="143" y="429"/>
                    <a:pt x="0" y="691"/>
                    <a:pt x="0" y="953"/>
                  </a:cubicBezTo>
                  <a:cubicBezTo>
                    <a:pt x="0" y="1227"/>
                    <a:pt x="143" y="1465"/>
                    <a:pt x="393" y="1656"/>
                  </a:cubicBezTo>
                  <a:cubicBezTo>
                    <a:pt x="631" y="1822"/>
                    <a:pt x="929" y="1906"/>
                    <a:pt x="1250" y="1906"/>
                  </a:cubicBezTo>
                  <a:cubicBezTo>
                    <a:pt x="1584" y="1906"/>
                    <a:pt x="1881" y="1810"/>
                    <a:pt x="2119" y="1656"/>
                  </a:cubicBezTo>
                  <a:cubicBezTo>
                    <a:pt x="2369" y="1477"/>
                    <a:pt x="2500" y="1227"/>
                    <a:pt x="2500" y="953"/>
                  </a:cubicBezTo>
                  <a:cubicBezTo>
                    <a:pt x="2500" y="691"/>
                    <a:pt x="2358" y="429"/>
                    <a:pt x="2119" y="251"/>
                  </a:cubicBezTo>
                  <a:cubicBezTo>
                    <a:pt x="1881" y="96"/>
                    <a:pt x="1584" y="1"/>
                    <a:pt x="125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8897;p77">
              <a:extLst>
                <a:ext uri="{FF2B5EF4-FFF2-40B4-BE49-F238E27FC236}">
                  <a16:creationId xmlns:a16="http://schemas.microsoft.com/office/drawing/2014/main" id="{278F2D34-DE1D-44B3-AD41-3CA136443F21}"/>
                </a:ext>
              </a:extLst>
            </p:cNvPr>
            <p:cNvSpPr/>
            <p:nvPr/>
          </p:nvSpPr>
          <p:spPr>
            <a:xfrm>
              <a:off x="985324" y="2448488"/>
              <a:ext cx="86628" cy="94185"/>
            </a:xfrm>
            <a:custGeom>
              <a:avLst/>
              <a:gdLst/>
              <a:ahLst/>
              <a:cxnLst/>
              <a:rect l="l" t="t" r="r" b="b"/>
              <a:pathLst>
                <a:path w="2728" h="2966" extrusionOk="0">
                  <a:moveTo>
                    <a:pt x="977" y="370"/>
                  </a:moveTo>
                  <a:lnTo>
                    <a:pt x="1537" y="430"/>
                  </a:lnTo>
                  <a:cubicBezTo>
                    <a:pt x="1608" y="442"/>
                    <a:pt x="1680" y="489"/>
                    <a:pt x="1715" y="561"/>
                  </a:cubicBezTo>
                  <a:lnTo>
                    <a:pt x="2287" y="1858"/>
                  </a:lnTo>
                  <a:cubicBezTo>
                    <a:pt x="2322" y="1918"/>
                    <a:pt x="2322" y="1977"/>
                    <a:pt x="2311" y="2037"/>
                  </a:cubicBezTo>
                  <a:cubicBezTo>
                    <a:pt x="2299" y="2096"/>
                    <a:pt x="2251" y="2144"/>
                    <a:pt x="2191" y="2156"/>
                  </a:cubicBezTo>
                  <a:lnTo>
                    <a:pt x="1310" y="2549"/>
                  </a:lnTo>
                  <a:cubicBezTo>
                    <a:pt x="1287" y="2561"/>
                    <a:pt x="1251" y="2561"/>
                    <a:pt x="1227" y="2561"/>
                  </a:cubicBezTo>
                  <a:cubicBezTo>
                    <a:pt x="1132" y="2561"/>
                    <a:pt x="1060" y="2513"/>
                    <a:pt x="1013" y="2430"/>
                  </a:cubicBezTo>
                  <a:lnTo>
                    <a:pt x="429" y="1132"/>
                  </a:lnTo>
                  <a:cubicBezTo>
                    <a:pt x="406" y="1061"/>
                    <a:pt x="406" y="977"/>
                    <a:pt x="465" y="906"/>
                  </a:cubicBezTo>
                  <a:lnTo>
                    <a:pt x="787" y="465"/>
                  </a:lnTo>
                  <a:cubicBezTo>
                    <a:pt x="834" y="406"/>
                    <a:pt x="906" y="370"/>
                    <a:pt x="977" y="370"/>
                  </a:cubicBezTo>
                  <a:close/>
                  <a:moveTo>
                    <a:pt x="965" y="1"/>
                  </a:moveTo>
                  <a:cubicBezTo>
                    <a:pt x="775" y="1"/>
                    <a:pt x="596" y="84"/>
                    <a:pt x="477" y="251"/>
                  </a:cubicBezTo>
                  <a:lnTo>
                    <a:pt x="156" y="703"/>
                  </a:lnTo>
                  <a:cubicBezTo>
                    <a:pt x="13" y="882"/>
                    <a:pt x="1" y="1096"/>
                    <a:pt x="84" y="1311"/>
                  </a:cubicBezTo>
                  <a:lnTo>
                    <a:pt x="667" y="2608"/>
                  </a:lnTo>
                  <a:cubicBezTo>
                    <a:pt x="775" y="2823"/>
                    <a:pt x="977" y="2966"/>
                    <a:pt x="1215" y="2966"/>
                  </a:cubicBezTo>
                  <a:cubicBezTo>
                    <a:pt x="1310" y="2966"/>
                    <a:pt x="1382" y="2942"/>
                    <a:pt x="1453" y="2906"/>
                  </a:cubicBezTo>
                  <a:lnTo>
                    <a:pt x="2334" y="2513"/>
                  </a:lnTo>
                  <a:cubicBezTo>
                    <a:pt x="2489" y="2454"/>
                    <a:pt x="2608" y="2335"/>
                    <a:pt x="2644" y="2168"/>
                  </a:cubicBezTo>
                  <a:cubicBezTo>
                    <a:pt x="2727" y="2025"/>
                    <a:pt x="2727" y="1858"/>
                    <a:pt x="2656" y="1715"/>
                  </a:cubicBezTo>
                  <a:lnTo>
                    <a:pt x="2072" y="418"/>
                  </a:lnTo>
                  <a:cubicBezTo>
                    <a:pt x="1977" y="227"/>
                    <a:pt x="1787" y="84"/>
                    <a:pt x="1572" y="61"/>
                  </a:cubicBezTo>
                  <a:cubicBezTo>
                    <a:pt x="1370" y="49"/>
                    <a:pt x="1156" y="1"/>
                    <a:pt x="96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8898;p77">
              <a:extLst>
                <a:ext uri="{FF2B5EF4-FFF2-40B4-BE49-F238E27FC236}">
                  <a16:creationId xmlns:a16="http://schemas.microsoft.com/office/drawing/2014/main" id="{9B34D87B-7398-46C1-8635-71B938DC77C5}"/>
                </a:ext>
              </a:extLst>
            </p:cNvPr>
            <p:cNvSpPr/>
            <p:nvPr/>
          </p:nvSpPr>
          <p:spPr>
            <a:xfrm>
              <a:off x="1014062" y="2472336"/>
              <a:ext cx="15147" cy="15147"/>
            </a:xfrm>
            <a:custGeom>
              <a:avLst/>
              <a:gdLst/>
              <a:ahLst/>
              <a:cxnLst/>
              <a:rect l="l" t="t" r="r" b="b"/>
              <a:pathLst>
                <a:path w="477" h="477" extrusionOk="0">
                  <a:moveTo>
                    <a:pt x="239" y="0"/>
                  </a:moveTo>
                  <a:cubicBezTo>
                    <a:pt x="108" y="0"/>
                    <a:pt x="1" y="107"/>
                    <a:pt x="1" y="238"/>
                  </a:cubicBezTo>
                  <a:cubicBezTo>
                    <a:pt x="1" y="381"/>
                    <a:pt x="108" y="476"/>
                    <a:pt x="239" y="476"/>
                  </a:cubicBezTo>
                  <a:cubicBezTo>
                    <a:pt x="370" y="476"/>
                    <a:pt x="477" y="381"/>
                    <a:pt x="477" y="238"/>
                  </a:cubicBezTo>
                  <a:cubicBezTo>
                    <a:pt x="477" y="107"/>
                    <a:pt x="370" y="0"/>
                    <a:pt x="23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8899;p77">
              <a:extLst>
                <a:ext uri="{FF2B5EF4-FFF2-40B4-BE49-F238E27FC236}">
                  <a16:creationId xmlns:a16="http://schemas.microsoft.com/office/drawing/2014/main" id="{BA48DF4B-5006-4685-B591-F2E2FA268B79}"/>
                </a:ext>
              </a:extLst>
            </p:cNvPr>
            <p:cNvSpPr/>
            <p:nvPr/>
          </p:nvSpPr>
          <p:spPr>
            <a:xfrm>
              <a:off x="866243" y="2291587"/>
              <a:ext cx="415546" cy="355053"/>
            </a:xfrm>
            <a:custGeom>
              <a:avLst/>
              <a:gdLst/>
              <a:ahLst/>
              <a:cxnLst/>
              <a:rect l="l" t="t" r="r" b="b"/>
              <a:pathLst>
                <a:path w="13086" h="11181" extrusionOk="0">
                  <a:moveTo>
                    <a:pt x="7620" y="1430"/>
                  </a:moveTo>
                  <a:lnTo>
                    <a:pt x="7620" y="1989"/>
                  </a:lnTo>
                  <a:lnTo>
                    <a:pt x="5453" y="1989"/>
                  </a:lnTo>
                  <a:lnTo>
                    <a:pt x="5453" y="1430"/>
                  </a:lnTo>
                  <a:close/>
                  <a:moveTo>
                    <a:pt x="7608" y="406"/>
                  </a:moveTo>
                  <a:cubicBezTo>
                    <a:pt x="8168" y="406"/>
                    <a:pt x="8632" y="858"/>
                    <a:pt x="8632" y="1430"/>
                  </a:cubicBezTo>
                  <a:lnTo>
                    <a:pt x="8632" y="1989"/>
                  </a:lnTo>
                  <a:lnTo>
                    <a:pt x="7989" y="1989"/>
                  </a:lnTo>
                  <a:lnTo>
                    <a:pt x="7989" y="1430"/>
                  </a:lnTo>
                  <a:cubicBezTo>
                    <a:pt x="7989" y="1215"/>
                    <a:pt x="7811" y="1037"/>
                    <a:pt x="7608" y="1037"/>
                  </a:cubicBezTo>
                  <a:lnTo>
                    <a:pt x="5453" y="1037"/>
                  </a:lnTo>
                  <a:cubicBezTo>
                    <a:pt x="5239" y="1037"/>
                    <a:pt x="5060" y="1215"/>
                    <a:pt x="5060" y="1430"/>
                  </a:cubicBezTo>
                  <a:lnTo>
                    <a:pt x="5060" y="1989"/>
                  </a:lnTo>
                  <a:lnTo>
                    <a:pt x="4417" y="1989"/>
                  </a:lnTo>
                  <a:lnTo>
                    <a:pt x="4417" y="1430"/>
                  </a:lnTo>
                  <a:cubicBezTo>
                    <a:pt x="4417" y="858"/>
                    <a:pt x="4882" y="406"/>
                    <a:pt x="5453" y="406"/>
                  </a:cubicBezTo>
                  <a:close/>
                  <a:moveTo>
                    <a:pt x="2929" y="2096"/>
                  </a:moveTo>
                  <a:cubicBezTo>
                    <a:pt x="3013" y="2096"/>
                    <a:pt x="3072" y="2156"/>
                    <a:pt x="3072" y="2227"/>
                  </a:cubicBezTo>
                  <a:lnTo>
                    <a:pt x="3072" y="3299"/>
                  </a:lnTo>
                  <a:cubicBezTo>
                    <a:pt x="3072" y="3382"/>
                    <a:pt x="3132" y="3454"/>
                    <a:pt x="3203" y="3478"/>
                  </a:cubicBezTo>
                  <a:cubicBezTo>
                    <a:pt x="3224" y="3486"/>
                    <a:pt x="3246" y="3490"/>
                    <a:pt x="3267" y="3490"/>
                  </a:cubicBezTo>
                  <a:cubicBezTo>
                    <a:pt x="3365" y="3490"/>
                    <a:pt x="3453" y="3406"/>
                    <a:pt x="3453" y="3299"/>
                  </a:cubicBezTo>
                  <a:lnTo>
                    <a:pt x="3453" y="2358"/>
                  </a:lnTo>
                  <a:lnTo>
                    <a:pt x="9632" y="2358"/>
                  </a:lnTo>
                  <a:lnTo>
                    <a:pt x="9632" y="10502"/>
                  </a:lnTo>
                  <a:lnTo>
                    <a:pt x="3453" y="10502"/>
                  </a:lnTo>
                  <a:lnTo>
                    <a:pt x="3453" y="4073"/>
                  </a:lnTo>
                  <a:cubicBezTo>
                    <a:pt x="3453" y="3978"/>
                    <a:pt x="3370" y="3882"/>
                    <a:pt x="3263" y="3882"/>
                  </a:cubicBezTo>
                  <a:cubicBezTo>
                    <a:pt x="3155" y="3882"/>
                    <a:pt x="3072" y="3978"/>
                    <a:pt x="3072" y="4073"/>
                  </a:cubicBezTo>
                  <a:lnTo>
                    <a:pt x="3072" y="10657"/>
                  </a:lnTo>
                  <a:cubicBezTo>
                    <a:pt x="3072" y="10728"/>
                    <a:pt x="3013" y="10788"/>
                    <a:pt x="2929" y="10788"/>
                  </a:cubicBezTo>
                  <a:lnTo>
                    <a:pt x="2310" y="10788"/>
                  </a:lnTo>
                  <a:cubicBezTo>
                    <a:pt x="2239" y="10788"/>
                    <a:pt x="2179" y="10728"/>
                    <a:pt x="2179" y="10657"/>
                  </a:cubicBezTo>
                  <a:lnTo>
                    <a:pt x="2179" y="2227"/>
                  </a:lnTo>
                  <a:cubicBezTo>
                    <a:pt x="2179" y="2156"/>
                    <a:pt x="2239" y="2096"/>
                    <a:pt x="2310" y="2096"/>
                  </a:cubicBezTo>
                  <a:close/>
                  <a:moveTo>
                    <a:pt x="10775" y="2096"/>
                  </a:moveTo>
                  <a:cubicBezTo>
                    <a:pt x="10847" y="2096"/>
                    <a:pt x="10906" y="2156"/>
                    <a:pt x="10906" y="2227"/>
                  </a:cubicBezTo>
                  <a:lnTo>
                    <a:pt x="10906" y="10657"/>
                  </a:lnTo>
                  <a:cubicBezTo>
                    <a:pt x="10906" y="10728"/>
                    <a:pt x="10847" y="10788"/>
                    <a:pt x="10775" y="10788"/>
                  </a:cubicBezTo>
                  <a:lnTo>
                    <a:pt x="10156" y="10788"/>
                  </a:lnTo>
                  <a:cubicBezTo>
                    <a:pt x="10073" y="10788"/>
                    <a:pt x="10013" y="10728"/>
                    <a:pt x="10013" y="10657"/>
                  </a:cubicBezTo>
                  <a:lnTo>
                    <a:pt x="10013" y="2227"/>
                  </a:lnTo>
                  <a:cubicBezTo>
                    <a:pt x="10013" y="2156"/>
                    <a:pt x="10073" y="2096"/>
                    <a:pt x="10156" y="2096"/>
                  </a:cubicBezTo>
                  <a:close/>
                  <a:moveTo>
                    <a:pt x="5465" y="1"/>
                  </a:moveTo>
                  <a:cubicBezTo>
                    <a:pt x="4691" y="1"/>
                    <a:pt x="4048" y="644"/>
                    <a:pt x="4048" y="1418"/>
                  </a:cubicBezTo>
                  <a:lnTo>
                    <a:pt x="4048" y="1977"/>
                  </a:lnTo>
                  <a:lnTo>
                    <a:pt x="3394" y="1977"/>
                  </a:lnTo>
                  <a:cubicBezTo>
                    <a:pt x="3310" y="1811"/>
                    <a:pt x="3132" y="1692"/>
                    <a:pt x="2929" y="1692"/>
                  </a:cubicBezTo>
                  <a:lnTo>
                    <a:pt x="2310" y="1692"/>
                  </a:lnTo>
                  <a:cubicBezTo>
                    <a:pt x="2096" y="1692"/>
                    <a:pt x="1941" y="1811"/>
                    <a:pt x="1846" y="1977"/>
                  </a:cubicBezTo>
                  <a:lnTo>
                    <a:pt x="1310" y="1977"/>
                  </a:lnTo>
                  <a:cubicBezTo>
                    <a:pt x="596" y="1977"/>
                    <a:pt x="0" y="2561"/>
                    <a:pt x="0" y="3287"/>
                  </a:cubicBezTo>
                  <a:lnTo>
                    <a:pt x="0" y="7990"/>
                  </a:lnTo>
                  <a:cubicBezTo>
                    <a:pt x="0" y="8097"/>
                    <a:pt x="96" y="8180"/>
                    <a:pt x="191" y="8180"/>
                  </a:cubicBezTo>
                  <a:cubicBezTo>
                    <a:pt x="298" y="8180"/>
                    <a:pt x="393" y="8097"/>
                    <a:pt x="393" y="7990"/>
                  </a:cubicBezTo>
                  <a:lnTo>
                    <a:pt x="393" y="3287"/>
                  </a:lnTo>
                  <a:cubicBezTo>
                    <a:pt x="393" y="2787"/>
                    <a:pt x="810" y="2370"/>
                    <a:pt x="1310" y="2370"/>
                  </a:cubicBezTo>
                  <a:lnTo>
                    <a:pt x="1786" y="2370"/>
                  </a:lnTo>
                  <a:lnTo>
                    <a:pt x="1786" y="10502"/>
                  </a:lnTo>
                  <a:lnTo>
                    <a:pt x="1310" y="10502"/>
                  </a:lnTo>
                  <a:cubicBezTo>
                    <a:pt x="810" y="10502"/>
                    <a:pt x="393" y="10085"/>
                    <a:pt x="393" y="9585"/>
                  </a:cubicBezTo>
                  <a:lnTo>
                    <a:pt x="393" y="8764"/>
                  </a:lnTo>
                  <a:cubicBezTo>
                    <a:pt x="393" y="8657"/>
                    <a:pt x="298" y="8573"/>
                    <a:pt x="191" y="8573"/>
                  </a:cubicBezTo>
                  <a:cubicBezTo>
                    <a:pt x="96" y="8573"/>
                    <a:pt x="0" y="8657"/>
                    <a:pt x="0" y="8764"/>
                  </a:cubicBezTo>
                  <a:lnTo>
                    <a:pt x="0" y="9585"/>
                  </a:lnTo>
                  <a:cubicBezTo>
                    <a:pt x="0" y="10300"/>
                    <a:pt x="584" y="10895"/>
                    <a:pt x="1310" y="10895"/>
                  </a:cubicBezTo>
                  <a:lnTo>
                    <a:pt x="1846" y="10895"/>
                  </a:lnTo>
                  <a:cubicBezTo>
                    <a:pt x="1941" y="11062"/>
                    <a:pt x="2120" y="11181"/>
                    <a:pt x="2310" y="11181"/>
                  </a:cubicBezTo>
                  <a:lnTo>
                    <a:pt x="2929" y="11181"/>
                  </a:lnTo>
                  <a:cubicBezTo>
                    <a:pt x="3144" y="11181"/>
                    <a:pt x="3310" y="11062"/>
                    <a:pt x="3394" y="10895"/>
                  </a:cubicBezTo>
                  <a:lnTo>
                    <a:pt x="9692" y="10895"/>
                  </a:lnTo>
                  <a:cubicBezTo>
                    <a:pt x="9775" y="11062"/>
                    <a:pt x="9954" y="11181"/>
                    <a:pt x="10156" y="11181"/>
                  </a:cubicBezTo>
                  <a:lnTo>
                    <a:pt x="10775" y="11181"/>
                  </a:lnTo>
                  <a:cubicBezTo>
                    <a:pt x="10978" y="11181"/>
                    <a:pt x="11145" y="11062"/>
                    <a:pt x="11240" y="10895"/>
                  </a:cubicBezTo>
                  <a:lnTo>
                    <a:pt x="11776" y="10895"/>
                  </a:lnTo>
                  <a:cubicBezTo>
                    <a:pt x="12490" y="10895"/>
                    <a:pt x="13085" y="10312"/>
                    <a:pt x="13085" y="9585"/>
                  </a:cubicBezTo>
                  <a:lnTo>
                    <a:pt x="13085" y="4894"/>
                  </a:lnTo>
                  <a:cubicBezTo>
                    <a:pt x="13085" y="4787"/>
                    <a:pt x="12990" y="4704"/>
                    <a:pt x="12883" y="4704"/>
                  </a:cubicBezTo>
                  <a:cubicBezTo>
                    <a:pt x="12788" y="4704"/>
                    <a:pt x="12692" y="4787"/>
                    <a:pt x="12692" y="4894"/>
                  </a:cubicBezTo>
                  <a:lnTo>
                    <a:pt x="12692" y="9585"/>
                  </a:lnTo>
                  <a:cubicBezTo>
                    <a:pt x="12692" y="10085"/>
                    <a:pt x="12276" y="10502"/>
                    <a:pt x="11776" y="10502"/>
                  </a:cubicBezTo>
                  <a:lnTo>
                    <a:pt x="11299" y="10502"/>
                  </a:lnTo>
                  <a:lnTo>
                    <a:pt x="11299" y="2370"/>
                  </a:lnTo>
                  <a:lnTo>
                    <a:pt x="11776" y="2370"/>
                  </a:lnTo>
                  <a:cubicBezTo>
                    <a:pt x="12276" y="2370"/>
                    <a:pt x="12692" y="2787"/>
                    <a:pt x="12692" y="3287"/>
                  </a:cubicBezTo>
                  <a:lnTo>
                    <a:pt x="12692" y="4120"/>
                  </a:lnTo>
                  <a:cubicBezTo>
                    <a:pt x="12692" y="4240"/>
                    <a:pt x="12788" y="4311"/>
                    <a:pt x="12895" y="4311"/>
                  </a:cubicBezTo>
                  <a:cubicBezTo>
                    <a:pt x="12990" y="4311"/>
                    <a:pt x="13085" y="4228"/>
                    <a:pt x="13085" y="4120"/>
                  </a:cubicBezTo>
                  <a:lnTo>
                    <a:pt x="13085" y="3287"/>
                  </a:lnTo>
                  <a:cubicBezTo>
                    <a:pt x="13085" y="2573"/>
                    <a:pt x="12502" y="1977"/>
                    <a:pt x="11776" y="1977"/>
                  </a:cubicBezTo>
                  <a:lnTo>
                    <a:pt x="11240" y="1977"/>
                  </a:lnTo>
                  <a:cubicBezTo>
                    <a:pt x="11145" y="1811"/>
                    <a:pt x="10966" y="1692"/>
                    <a:pt x="10775" y="1692"/>
                  </a:cubicBezTo>
                  <a:lnTo>
                    <a:pt x="10156" y="1692"/>
                  </a:lnTo>
                  <a:cubicBezTo>
                    <a:pt x="9942" y="1692"/>
                    <a:pt x="9775" y="1811"/>
                    <a:pt x="9692" y="1977"/>
                  </a:cubicBezTo>
                  <a:lnTo>
                    <a:pt x="9037" y="1977"/>
                  </a:lnTo>
                  <a:lnTo>
                    <a:pt x="9037" y="1418"/>
                  </a:lnTo>
                  <a:cubicBezTo>
                    <a:pt x="9037" y="644"/>
                    <a:pt x="8394" y="1"/>
                    <a:pt x="762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52" name="Google Shape;8900;p77">
            <a:extLst>
              <a:ext uri="{FF2B5EF4-FFF2-40B4-BE49-F238E27FC236}">
                <a16:creationId xmlns:a16="http://schemas.microsoft.com/office/drawing/2014/main" id="{FBDEB309-BEDF-4026-9629-1E46082D1355}"/>
              </a:ext>
            </a:extLst>
          </p:cNvPr>
          <p:cNvSpPr/>
          <p:nvPr/>
        </p:nvSpPr>
        <p:spPr>
          <a:xfrm>
            <a:off x="1955113" y="765929"/>
            <a:ext cx="715736" cy="577800"/>
          </a:xfrm>
          <a:custGeom>
            <a:avLst/>
            <a:gdLst/>
            <a:ahLst/>
            <a:cxnLst/>
            <a:rect l="l" t="t" r="r" b="b"/>
            <a:pathLst>
              <a:path w="11348" h="11300" extrusionOk="0">
                <a:moveTo>
                  <a:pt x="7752" y="846"/>
                </a:moveTo>
                <a:cubicBezTo>
                  <a:pt x="7978" y="846"/>
                  <a:pt x="8133" y="1025"/>
                  <a:pt x="8133" y="1239"/>
                </a:cubicBezTo>
                <a:lnTo>
                  <a:pt x="8133" y="4001"/>
                </a:lnTo>
                <a:lnTo>
                  <a:pt x="4252" y="4001"/>
                </a:lnTo>
                <a:cubicBezTo>
                  <a:pt x="3763" y="4001"/>
                  <a:pt x="3359" y="4406"/>
                  <a:pt x="3359" y="4894"/>
                </a:cubicBezTo>
                <a:lnTo>
                  <a:pt x="3359" y="4990"/>
                </a:lnTo>
                <a:lnTo>
                  <a:pt x="1168" y="4990"/>
                </a:lnTo>
                <a:lnTo>
                  <a:pt x="1168" y="5001"/>
                </a:lnTo>
                <a:cubicBezTo>
                  <a:pt x="942" y="5001"/>
                  <a:pt x="787" y="4823"/>
                  <a:pt x="787" y="4609"/>
                </a:cubicBezTo>
                <a:lnTo>
                  <a:pt x="787" y="1239"/>
                </a:lnTo>
                <a:cubicBezTo>
                  <a:pt x="787" y="1013"/>
                  <a:pt x="965" y="846"/>
                  <a:pt x="1168" y="846"/>
                </a:cubicBezTo>
                <a:close/>
                <a:moveTo>
                  <a:pt x="3370" y="6621"/>
                </a:moveTo>
                <a:lnTo>
                  <a:pt x="3370" y="6978"/>
                </a:lnTo>
                <a:lnTo>
                  <a:pt x="3180" y="6978"/>
                </a:lnTo>
                <a:lnTo>
                  <a:pt x="3370" y="6621"/>
                </a:lnTo>
                <a:close/>
                <a:moveTo>
                  <a:pt x="3382" y="7335"/>
                </a:moveTo>
                <a:lnTo>
                  <a:pt x="3382" y="7490"/>
                </a:lnTo>
                <a:lnTo>
                  <a:pt x="2644" y="7490"/>
                </a:lnTo>
                <a:cubicBezTo>
                  <a:pt x="2597" y="7490"/>
                  <a:pt x="2573" y="7454"/>
                  <a:pt x="2573" y="7407"/>
                </a:cubicBezTo>
                <a:cubicBezTo>
                  <a:pt x="2573" y="7383"/>
                  <a:pt x="2585" y="7371"/>
                  <a:pt x="2597" y="7347"/>
                </a:cubicBezTo>
                <a:cubicBezTo>
                  <a:pt x="2620" y="7335"/>
                  <a:pt x="2632" y="7335"/>
                  <a:pt x="2656" y="7335"/>
                </a:cubicBezTo>
                <a:close/>
                <a:moveTo>
                  <a:pt x="8966" y="8276"/>
                </a:moveTo>
                <a:cubicBezTo>
                  <a:pt x="9062" y="8276"/>
                  <a:pt x="9133" y="8347"/>
                  <a:pt x="9133" y="8442"/>
                </a:cubicBezTo>
                <a:lnTo>
                  <a:pt x="9133" y="8573"/>
                </a:lnTo>
                <a:cubicBezTo>
                  <a:pt x="9109" y="8573"/>
                  <a:pt x="9074" y="8561"/>
                  <a:pt x="9038" y="8561"/>
                </a:cubicBezTo>
                <a:lnTo>
                  <a:pt x="7454" y="8561"/>
                </a:lnTo>
                <a:cubicBezTo>
                  <a:pt x="7419" y="8561"/>
                  <a:pt x="7395" y="8561"/>
                  <a:pt x="7359" y="8573"/>
                </a:cubicBezTo>
                <a:lnTo>
                  <a:pt x="7359" y="8442"/>
                </a:lnTo>
                <a:cubicBezTo>
                  <a:pt x="7359" y="8347"/>
                  <a:pt x="7430" y="8276"/>
                  <a:pt x="7526" y="8276"/>
                </a:cubicBezTo>
                <a:close/>
                <a:moveTo>
                  <a:pt x="9883" y="4347"/>
                </a:moveTo>
                <a:cubicBezTo>
                  <a:pt x="10193" y="4347"/>
                  <a:pt x="10443" y="4597"/>
                  <a:pt x="10443" y="4906"/>
                </a:cubicBezTo>
                <a:lnTo>
                  <a:pt x="10443" y="9276"/>
                </a:lnTo>
                <a:lnTo>
                  <a:pt x="9478" y="9276"/>
                </a:lnTo>
                <a:lnTo>
                  <a:pt x="9478" y="9109"/>
                </a:lnTo>
                <a:lnTo>
                  <a:pt x="9764" y="9109"/>
                </a:lnTo>
                <a:cubicBezTo>
                  <a:pt x="10038" y="9109"/>
                  <a:pt x="10264" y="8883"/>
                  <a:pt x="10264" y="8597"/>
                </a:cubicBezTo>
                <a:lnTo>
                  <a:pt x="10264" y="5942"/>
                </a:lnTo>
                <a:cubicBezTo>
                  <a:pt x="10264" y="5847"/>
                  <a:pt x="10193" y="5775"/>
                  <a:pt x="10097" y="5775"/>
                </a:cubicBezTo>
                <a:cubicBezTo>
                  <a:pt x="10014" y="5775"/>
                  <a:pt x="9931" y="5847"/>
                  <a:pt x="9931" y="5942"/>
                </a:cubicBezTo>
                <a:lnTo>
                  <a:pt x="9931" y="8585"/>
                </a:lnTo>
                <a:cubicBezTo>
                  <a:pt x="9931" y="8680"/>
                  <a:pt x="9859" y="8752"/>
                  <a:pt x="9764" y="8752"/>
                </a:cubicBezTo>
                <a:lnTo>
                  <a:pt x="9478" y="8752"/>
                </a:lnTo>
                <a:lnTo>
                  <a:pt x="9478" y="8419"/>
                </a:lnTo>
                <a:cubicBezTo>
                  <a:pt x="9478" y="8157"/>
                  <a:pt x="9252" y="7918"/>
                  <a:pt x="8966" y="7918"/>
                </a:cubicBezTo>
                <a:lnTo>
                  <a:pt x="7526" y="7918"/>
                </a:lnTo>
                <a:cubicBezTo>
                  <a:pt x="7264" y="7918"/>
                  <a:pt x="7026" y="8145"/>
                  <a:pt x="7026" y="8419"/>
                </a:cubicBezTo>
                <a:lnTo>
                  <a:pt x="7026" y="8752"/>
                </a:lnTo>
                <a:lnTo>
                  <a:pt x="4382" y="8752"/>
                </a:lnTo>
                <a:cubicBezTo>
                  <a:pt x="4299" y="8752"/>
                  <a:pt x="4204" y="8680"/>
                  <a:pt x="4204" y="8585"/>
                </a:cubicBezTo>
                <a:lnTo>
                  <a:pt x="4204" y="5121"/>
                </a:lnTo>
                <a:cubicBezTo>
                  <a:pt x="4204" y="5025"/>
                  <a:pt x="4287" y="4942"/>
                  <a:pt x="4382" y="4942"/>
                </a:cubicBezTo>
                <a:lnTo>
                  <a:pt x="9740" y="4942"/>
                </a:lnTo>
                <a:cubicBezTo>
                  <a:pt x="9836" y="4942"/>
                  <a:pt x="9919" y="5013"/>
                  <a:pt x="9919" y="5121"/>
                </a:cubicBezTo>
                <a:lnTo>
                  <a:pt x="9919" y="5251"/>
                </a:lnTo>
                <a:cubicBezTo>
                  <a:pt x="9919" y="5347"/>
                  <a:pt x="10002" y="5418"/>
                  <a:pt x="10086" y="5418"/>
                </a:cubicBezTo>
                <a:cubicBezTo>
                  <a:pt x="10181" y="5418"/>
                  <a:pt x="10252" y="5347"/>
                  <a:pt x="10252" y="5251"/>
                </a:cubicBezTo>
                <a:lnTo>
                  <a:pt x="10252" y="5121"/>
                </a:lnTo>
                <a:cubicBezTo>
                  <a:pt x="10252" y="4835"/>
                  <a:pt x="10026" y="4609"/>
                  <a:pt x="9740" y="4609"/>
                </a:cubicBezTo>
                <a:lnTo>
                  <a:pt x="4382" y="4609"/>
                </a:lnTo>
                <a:cubicBezTo>
                  <a:pt x="4109" y="4609"/>
                  <a:pt x="3882" y="4835"/>
                  <a:pt x="3882" y="5121"/>
                </a:cubicBezTo>
                <a:lnTo>
                  <a:pt x="3882" y="8585"/>
                </a:lnTo>
                <a:cubicBezTo>
                  <a:pt x="3882" y="8871"/>
                  <a:pt x="4109" y="9097"/>
                  <a:pt x="4382" y="9097"/>
                </a:cubicBezTo>
                <a:lnTo>
                  <a:pt x="7026" y="9097"/>
                </a:lnTo>
                <a:lnTo>
                  <a:pt x="7026" y="9252"/>
                </a:lnTo>
                <a:lnTo>
                  <a:pt x="3716" y="9252"/>
                </a:lnTo>
                <a:lnTo>
                  <a:pt x="3716" y="4906"/>
                </a:lnTo>
                <a:cubicBezTo>
                  <a:pt x="3716" y="4597"/>
                  <a:pt x="3966" y="4347"/>
                  <a:pt x="4287" y="4347"/>
                </a:cubicBezTo>
                <a:close/>
                <a:moveTo>
                  <a:pt x="7038" y="9597"/>
                </a:moveTo>
                <a:lnTo>
                  <a:pt x="7038" y="10002"/>
                </a:lnTo>
                <a:lnTo>
                  <a:pt x="3549" y="10002"/>
                </a:lnTo>
                <a:cubicBezTo>
                  <a:pt x="3539" y="10003"/>
                  <a:pt x="3529" y="10004"/>
                  <a:pt x="3520" y="10004"/>
                </a:cubicBezTo>
                <a:cubicBezTo>
                  <a:pt x="3434" y="10004"/>
                  <a:pt x="3351" y="9959"/>
                  <a:pt x="3287" y="9895"/>
                </a:cubicBezTo>
                <a:cubicBezTo>
                  <a:pt x="3216" y="9823"/>
                  <a:pt x="3168" y="9716"/>
                  <a:pt x="3168" y="9609"/>
                </a:cubicBezTo>
                <a:cubicBezTo>
                  <a:pt x="3168" y="9597"/>
                  <a:pt x="3168" y="9597"/>
                  <a:pt x="3180" y="9597"/>
                </a:cubicBezTo>
                <a:close/>
                <a:moveTo>
                  <a:pt x="10990" y="9609"/>
                </a:moveTo>
                <a:lnTo>
                  <a:pt x="10990" y="9633"/>
                </a:lnTo>
                <a:cubicBezTo>
                  <a:pt x="10979" y="9835"/>
                  <a:pt x="10812" y="10014"/>
                  <a:pt x="10598" y="10014"/>
                </a:cubicBezTo>
                <a:lnTo>
                  <a:pt x="9478" y="10014"/>
                </a:lnTo>
                <a:lnTo>
                  <a:pt x="9478" y="9609"/>
                </a:lnTo>
                <a:close/>
                <a:moveTo>
                  <a:pt x="9050" y="8883"/>
                </a:moveTo>
                <a:cubicBezTo>
                  <a:pt x="9085" y="8883"/>
                  <a:pt x="9133" y="8931"/>
                  <a:pt x="9133" y="8978"/>
                </a:cubicBezTo>
                <a:lnTo>
                  <a:pt x="9133" y="10240"/>
                </a:lnTo>
                <a:cubicBezTo>
                  <a:pt x="9133" y="10288"/>
                  <a:pt x="9085" y="10324"/>
                  <a:pt x="9050" y="10324"/>
                </a:cubicBezTo>
                <a:lnTo>
                  <a:pt x="7454" y="10324"/>
                </a:lnTo>
                <a:cubicBezTo>
                  <a:pt x="7407" y="10324"/>
                  <a:pt x="7359" y="10288"/>
                  <a:pt x="7359" y="10240"/>
                </a:cubicBezTo>
                <a:lnTo>
                  <a:pt x="7359" y="10181"/>
                </a:lnTo>
                <a:lnTo>
                  <a:pt x="7359" y="8978"/>
                </a:lnTo>
                <a:cubicBezTo>
                  <a:pt x="7359" y="8931"/>
                  <a:pt x="7407" y="8883"/>
                  <a:pt x="7454" y="8883"/>
                </a:cubicBezTo>
                <a:close/>
                <a:moveTo>
                  <a:pt x="9133" y="10645"/>
                </a:moveTo>
                <a:lnTo>
                  <a:pt x="9133" y="10776"/>
                </a:lnTo>
                <a:cubicBezTo>
                  <a:pt x="9133" y="10859"/>
                  <a:pt x="9062" y="10943"/>
                  <a:pt x="8966" y="10943"/>
                </a:cubicBezTo>
                <a:lnTo>
                  <a:pt x="7526" y="10943"/>
                </a:lnTo>
                <a:cubicBezTo>
                  <a:pt x="7442" y="10943"/>
                  <a:pt x="7359" y="10859"/>
                  <a:pt x="7359" y="10776"/>
                </a:cubicBezTo>
                <a:lnTo>
                  <a:pt x="7359" y="10645"/>
                </a:lnTo>
                <a:cubicBezTo>
                  <a:pt x="7395" y="10645"/>
                  <a:pt x="7419" y="10657"/>
                  <a:pt x="7454" y="10657"/>
                </a:cubicBezTo>
                <a:lnTo>
                  <a:pt x="9050" y="10657"/>
                </a:lnTo>
                <a:cubicBezTo>
                  <a:pt x="9074" y="10657"/>
                  <a:pt x="9109" y="10657"/>
                  <a:pt x="9133" y="10645"/>
                </a:cubicBezTo>
                <a:close/>
                <a:moveTo>
                  <a:pt x="858" y="1"/>
                </a:moveTo>
                <a:cubicBezTo>
                  <a:pt x="382" y="1"/>
                  <a:pt x="1" y="382"/>
                  <a:pt x="1" y="858"/>
                </a:cubicBezTo>
                <a:lnTo>
                  <a:pt x="1" y="5561"/>
                </a:lnTo>
                <a:cubicBezTo>
                  <a:pt x="1" y="6037"/>
                  <a:pt x="382" y="6430"/>
                  <a:pt x="858" y="6430"/>
                </a:cubicBezTo>
                <a:lnTo>
                  <a:pt x="1334" y="6430"/>
                </a:lnTo>
                <a:cubicBezTo>
                  <a:pt x="1430" y="6430"/>
                  <a:pt x="1501" y="6359"/>
                  <a:pt x="1501" y="6264"/>
                </a:cubicBezTo>
                <a:cubicBezTo>
                  <a:pt x="1501" y="6180"/>
                  <a:pt x="1430" y="6097"/>
                  <a:pt x="1334" y="6097"/>
                </a:cubicBezTo>
                <a:lnTo>
                  <a:pt x="858" y="6097"/>
                </a:lnTo>
                <a:cubicBezTo>
                  <a:pt x="572" y="6097"/>
                  <a:pt x="334" y="5859"/>
                  <a:pt x="334" y="5585"/>
                </a:cubicBezTo>
                <a:lnTo>
                  <a:pt x="334" y="882"/>
                </a:lnTo>
                <a:cubicBezTo>
                  <a:pt x="334" y="596"/>
                  <a:pt x="572" y="358"/>
                  <a:pt x="858" y="358"/>
                </a:cubicBezTo>
                <a:lnTo>
                  <a:pt x="8062" y="358"/>
                </a:lnTo>
                <a:cubicBezTo>
                  <a:pt x="8347" y="358"/>
                  <a:pt x="8585" y="596"/>
                  <a:pt x="8585" y="882"/>
                </a:cubicBezTo>
                <a:lnTo>
                  <a:pt x="8585" y="4001"/>
                </a:lnTo>
                <a:lnTo>
                  <a:pt x="8478" y="4001"/>
                </a:lnTo>
                <a:lnTo>
                  <a:pt x="8478" y="1215"/>
                </a:lnTo>
                <a:cubicBezTo>
                  <a:pt x="8478" y="822"/>
                  <a:pt x="8157" y="489"/>
                  <a:pt x="7752" y="489"/>
                </a:cubicBezTo>
                <a:lnTo>
                  <a:pt x="1168" y="489"/>
                </a:lnTo>
                <a:cubicBezTo>
                  <a:pt x="775" y="489"/>
                  <a:pt x="442" y="822"/>
                  <a:pt x="442" y="1215"/>
                </a:cubicBezTo>
                <a:lnTo>
                  <a:pt x="442" y="4597"/>
                </a:lnTo>
                <a:cubicBezTo>
                  <a:pt x="442" y="5001"/>
                  <a:pt x="775" y="5323"/>
                  <a:pt x="1168" y="5323"/>
                </a:cubicBezTo>
                <a:lnTo>
                  <a:pt x="3370" y="5323"/>
                </a:lnTo>
                <a:lnTo>
                  <a:pt x="3370" y="6085"/>
                </a:lnTo>
                <a:lnTo>
                  <a:pt x="2001" y="6085"/>
                </a:lnTo>
                <a:cubicBezTo>
                  <a:pt x="1918" y="6085"/>
                  <a:pt x="1846" y="6156"/>
                  <a:pt x="1846" y="6252"/>
                </a:cubicBezTo>
                <a:cubicBezTo>
                  <a:pt x="1846" y="6335"/>
                  <a:pt x="1918" y="6418"/>
                  <a:pt x="2001" y="6418"/>
                </a:cubicBezTo>
                <a:lnTo>
                  <a:pt x="3109" y="6418"/>
                </a:lnTo>
                <a:lnTo>
                  <a:pt x="2811" y="6978"/>
                </a:lnTo>
                <a:lnTo>
                  <a:pt x="2656" y="6978"/>
                </a:lnTo>
                <a:cubicBezTo>
                  <a:pt x="2561" y="6978"/>
                  <a:pt x="2454" y="7026"/>
                  <a:pt x="2358" y="7097"/>
                </a:cubicBezTo>
                <a:cubicBezTo>
                  <a:pt x="2287" y="7168"/>
                  <a:pt x="2239" y="7276"/>
                  <a:pt x="2239" y="7395"/>
                </a:cubicBezTo>
                <a:cubicBezTo>
                  <a:pt x="2239" y="7621"/>
                  <a:pt x="2418" y="7811"/>
                  <a:pt x="2656" y="7811"/>
                </a:cubicBezTo>
                <a:lnTo>
                  <a:pt x="3394" y="7811"/>
                </a:lnTo>
                <a:lnTo>
                  <a:pt x="3394" y="9276"/>
                </a:lnTo>
                <a:lnTo>
                  <a:pt x="3192" y="9276"/>
                </a:lnTo>
                <a:cubicBezTo>
                  <a:pt x="3001" y="9276"/>
                  <a:pt x="2835" y="9431"/>
                  <a:pt x="2835" y="9633"/>
                </a:cubicBezTo>
                <a:cubicBezTo>
                  <a:pt x="2835" y="9823"/>
                  <a:pt x="2918" y="10002"/>
                  <a:pt x="3049" y="10145"/>
                </a:cubicBezTo>
                <a:cubicBezTo>
                  <a:pt x="3180" y="10288"/>
                  <a:pt x="3370" y="10359"/>
                  <a:pt x="3573" y="10359"/>
                </a:cubicBezTo>
                <a:lnTo>
                  <a:pt x="7049" y="10359"/>
                </a:lnTo>
                <a:lnTo>
                  <a:pt x="7049" y="10788"/>
                </a:lnTo>
                <a:cubicBezTo>
                  <a:pt x="7049" y="11062"/>
                  <a:pt x="7276" y="11300"/>
                  <a:pt x="7550" y="11300"/>
                </a:cubicBezTo>
                <a:lnTo>
                  <a:pt x="9002" y="11300"/>
                </a:lnTo>
                <a:cubicBezTo>
                  <a:pt x="9264" y="11300"/>
                  <a:pt x="9502" y="11074"/>
                  <a:pt x="9502" y="10788"/>
                </a:cubicBezTo>
                <a:lnTo>
                  <a:pt x="9502" y="10359"/>
                </a:lnTo>
                <a:lnTo>
                  <a:pt x="10621" y="10359"/>
                </a:lnTo>
                <a:cubicBezTo>
                  <a:pt x="11026" y="10359"/>
                  <a:pt x="11348" y="10026"/>
                  <a:pt x="11348" y="9633"/>
                </a:cubicBezTo>
                <a:cubicBezTo>
                  <a:pt x="11324" y="9526"/>
                  <a:pt x="11276" y="9431"/>
                  <a:pt x="11217" y="9371"/>
                </a:cubicBezTo>
                <a:cubicBezTo>
                  <a:pt x="11157" y="9312"/>
                  <a:pt x="11074" y="9276"/>
                  <a:pt x="10967" y="9276"/>
                </a:cubicBezTo>
                <a:lnTo>
                  <a:pt x="10776" y="9276"/>
                </a:lnTo>
                <a:lnTo>
                  <a:pt x="10776" y="4906"/>
                </a:lnTo>
                <a:cubicBezTo>
                  <a:pt x="10776" y="4418"/>
                  <a:pt x="10371" y="4013"/>
                  <a:pt x="9883" y="4013"/>
                </a:cubicBezTo>
                <a:lnTo>
                  <a:pt x="8931" y="4013"/>
                </a:lnTo>
                <a:lnTo>
                  <a:pt x="8931" y="858"/>
                </a:lnTo>
                <a:cubicBezTo>
                  <a:pt x="8931" y="382"/>
                  <a:pt x="8538" y="1"/>
                  <a:pt x="806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 name="Google Shape;8963;p77">
            <a:extLst>
              <a:ext uri="{FF2B5EF4-FFF2-40B4-BE49-F238E27FC236}">
                <a16:creationId xmlns:a16="http://schemas.microsoft.com/office/drawing/2014/main" id="{52AB822B-DEDF-4720-967D-A7C47D84389D}"/>
              </a:ext>
            </a:extLst>
          </p:cNvPr>
          <p:cNvGrpSpPr/>
          <p:nvPr/>
        </p:nvGrpSpPr>
        <p:grpSpPr>
          <a:xfrm rot="15668949">
            <a:off x="1279141" y="489015"/>
            <a:ext cx="682469" cy="722497"/>
            <a:chOff x="2497275" y="2744159"/>
            <a:chExt cx="370930" cy="370549"/>
          </a:xfrm>
        </p:grpSpPr>
        <p:sp>
          <p:nvSpPr>
            <p:cNvPr id="54" name="Google Shape;8964;p77">
              <a:extLst>
                <a:ext uri="{FF2B5EF4-FFF2-40B4-BE49-F238E27FC236}">
                  <a16:creationId xmlns:a16="http://schemas.microsoft.com/office/drawing/2014/main" id="{D94C59D1-2FA3-4C54-A6E0-76DDE7A4811A}"/>
                </a:ext>
              </a:extLst>
            </p:cNvPr>
            <p:cNvSpPr/>
            <p:nvPr/>
          </p:nvSpPr>
          <p:spPr>
            <a:xfrm>
              <a:off x="2497275" y="2744159"/>
              <a:ext cx="284366" cy="284747"/>
            </a:xfrm>
            <a:custGeom>
              <a:avLst/>
              <a:gdLst/>
              <a:ahLst/>
              <a:cxnLst/>
              <a:rect l="l" t="t" r="r" b="b"/>
              <a:pathLst>
                <a:path w="8955" h="8967" extrusionOk="0">
                  <a:moveTo>
                    <a:pt x="4204" y="1"/>
                  </a:moveTo>
                  <a:cubicBezTo>
                    <a:pt x="3942" y="1"/>
                    <a:pt x="3704" y="203"/>
                    <a:pt x="3644" y="465"/>
                  </a:cubicBezTo>
                  <a:lnTo>
                    <a:pt x="3466" y="1334"/>
                  </a:lnTo>
                  <a:cubicBezTo>
                    <a:pt x="3287" y="1394"/>
                    <a:pt x="3108" y="1465"/>
                    <a:pt x="2942" y="1537"/>
                  </a:cubicBezTo>
                  <a:lnTo>
                    <a:pt x="2215" y="1048"/>
                  </a:lnTo>
                  <a:cubicBezTo>
                    <a:pt x="2120" y="983"/>
                    <a:pt x="2009" y="952"/>
                    <a:pt x="1899" y="952"/>
                  </a:cubicBezTo>
                  <a:cubicBezTo>
                    <a:pt x="1749" y="952"/>
                    <a:pt x="1599" y="1010"/>
                    <a:pt x="1489" y="1120"/>
                  </a:cubicBezTo>
                  <a:lnTo>
                    <a:pt x="1108" y="1489"/>
                  </a:lnTo>
                  <a:cubicBezTo>
                    <a:pt x="918" y="1691"/>
                    <a:pt x="894" y="1989"/>
                    <a:pt x="1037" y="2227"/>
                  </a:cubicBezTo>
                  <a:lnTo>
                    <a:pt x="1525" y="2953"/>
                  </a:lnTo>
                  <a:cubicBezTo>
                    <a:pt x="1441" y="3120"/>
                    <a:pt x="1370" y="3287"/>
                    <a:pt x="1322" y="3465"/>
                  </a:cubicBezTo>
                  <a:lnTo>
                    <a:pt x="453" y="3644"/>
                  </a:lnTo>
                  <a:cubicBezTo>
                    <a:pt x="191" y="3703"/>
                    <a:pt x="1" y="3930"/>
                    <a:pt x="1" y="4215"/>
                  </a:cubicBezTo>
                  <a:lnTo>
                    <a:pt x="1" y="4751"/>
                  </a:lnTo>
                  <a:cubicBezTo>
                    <a:pt x="1" y="5025"/>
                    <a:pt x="191" y="5251"/>
                    <a:pt x="453" y="5323"/>
                  </a:cubicBezTo>
                  <a:lnTo>
                    <a:pt x="1322" y="5501"/>
                  </a:lnTo>
                  <a:cubicBezTo>
                    <a:pt x="1382" y="5668"/>
                    <a:pt x="1453" y="5847"/>
                    <a:pt x="1525" y="6013"/>
                  </a:cubicBezTo>
                  <a:lnTo>
                    <a:pt x="1037" y="6740"/>
                  </a:lnTo>
                  <a:cubicBezTo>
                    <a:pt x="894" y="6966"/>
                    <a:pt x="918" y="7287"/>
                    <a:pt x="1108" y="7478"/>
                  </a:cubicBezTo>
                  <a:lnTo>
                    <a:pt x="1489" y="7847"/>
                  </a:lnTo>
                  <a:cubicBezTo>
                    <a:pt x="1599" y="7957"/>
                    <a:pt x="1745" y="8015"/>
                    <a:pt x="1894" y="8015"/>
                  </a:cubicBezTo>
                  <a:cubicBezTo>
                    <a:pt x="2003" y="8015"/>
                    <a:pt x="2115" y="7984"/>
                    <a:pt x="2215" y="7918"/>
                  </a:cubicBezTo>
                  <a:lnTo>
                    <a:pt x="2942" y="7430"/>
                  </a:lnTo>
                  <a:cubicBezTo>
                    <a:pt x="3108" y="7513"/>
                    <a:pt x="3287" y="7597"/>
                    <a:pt x="3466" y="7633"/>
                  </a:cubicBezTo>
                  <a:lnTo>
                    <a:pt x="3644" y="8502"/>
                  </a:lnTo>
                  <a:cubicBezTo>
                    <a:pt x="3704" y="8764"/>
                    <a:pt x="3930" y="8966"/>
                    <a:pt x="4204" y="8966"/>
                  </a:cubicBezTo>
                  <a:lnTo>
                    <a:pt x="4740" y="8966"/>
                  </a:lnTo>
                  <a:cubicBezTo>
                    <a:pt x="5013" y="8966"/>
                    <a:pt x="5251" y="8764"/>
                    <a:pt x="5311" y="8502"/>
                  </a:cubicBezTo>
                  <a:lnTo>
                    <a:pt x="5490" y="7633"/>
                  </a:lnTo>
                  <a:cubicBezTo>
                    <a:pt x="5621" y="7597"/>
                    <a:pt x="5775" y="7537"/>
                    <a:pt x="5906" y="7478"/>
                  </a:cubicBezTo>
                  <a:cubicBezTo>
                    <a:pt x="6002" y="7442"/>
                    <a:pt x="6037" y="7323"/>
                    <a:pt x="6002" y="7240"/>
                  </a:cubicBezTo>
                  <a:cubicBezTo>
                    <a:pt x="5966" y="7169"/>
                    <a:pt x="5898" y="7131"/>
                    <a:pt x="5831" y="7131"/>
                  </a:cubicBezTo>
                  <a:cubicBezTo>
                    <a:pt x="5808" y="7131"/>
                    <a:pt x="5785" y="7135"/>
                    <a:pt x="5763" y="7144"/>
                  </a:cubicBezTo>
                  <a:cubicBezTo>
                    <a:pt x="5609" y="7228"/>
                    <a:pt x="5466" y="7287"/>
                    <a:pt x="5299" y="7323"/>
                  </a:cubicBezTo>
                  <a:cubicBezTo>
                    <a:pt x="5240" y="7347"/>
                    <a:pt x="5180" y="7406"/>
                    <a:pt x="5168" y="7454"/>
                  </a:cubicBezTo>
                  <a:lnTo>
                    <a:pt x="4966" y="8430"/>
                  </a:lnTo>
                  <a:cubicBezTo>
                    <a:pt x="4954" y="8514"/>
                    <a:pt x="4870" y="8597"/>
                    <a:pt x="4763" y="8597"/>
                  </a:cubicBezTo>
                  <a:lnTo>
                    <a:pt x="4228" y="8597"/>
                  </a:lnTo>
                  <a:cubicBezTo>
                    <a:pt x="4120" y="8597"/>
                    <a:pt x="4049" y="8514"/>
                    <a:pt x="4013" y="8430"/>
                  </a:cubicBezTo>
                  <a:lnTo>
                    <a:pt x="3823" y="7454"/>
                  </a:lnTo>
                  <a:cubicBezTo>
                    <a:pt x="3811" y="7383"/>
                    <a:pt x="3763" y="7335"/>
                    <a:pt x="3692" y="7323"/>
                  </a:cubicBezTo>
                  <a:cubicBezTo>
                    <a:pt x="3466" y="7263"/>
                    <a:pt x="3239" y="7180"/>
                    <a:pt x="3049" y="7061"/>
                  </a:cubicBezTo>
                  <a:cubicBezTo>
                    <a:pt x="3019" y="7043"/>
                    <a:pt x="2986" y="7034"/>
                    <a:pt x="2954" y="7034"/>
                  </a:cubicBezTo>
                  <a:cubicBezTo>
                    <a:pt x="2921" y="7034"/>
                    <a:pt x="2888" y="7043"/>
                    <a:pt x="2858" y="7061"/>
                  </a:cubicBezTo>
                  <a:lnTo>
                    <a:pt x="2037" y="7609"/>
                  </a:lnTo>
                  <a:cubicBezTo>
                    <a:pt x="2006" y="7634"/>
                    <a:pt x="1966" y="7647"/>
                    <a:pt x="1926" y="7647"/>
                  </a:cubicBezTo>
                  <a:cubicBezTo>
                    <a:pt x="1874" y="7647"/>
                    <a:pt x="1821" y="7625"/>
                    <a:pt x="1787" y="7585"/>
                  </a:cubicBezTo>
                  <a:lnTo>
                    <a:pt x="1418" y="7204"/>
                  </a:lnTo>
                  <a:cubicBezTo>
                    <a:pt x="1334" y="7132"/>
                    <a:pt x="1334" y="7025"/>
                    <a:pt x="1382" y="6954"/>
                  </a:cubicBezTo>
                  <a:lnTo>
                    <a:pt x="1930" y="6132"/>
                  </a:lnTo>
                  <a:cubicBezTo>
                    <a:pt x="1977" y="6073"/>
                    <a:pt x="1977" y="6001"/>
                    <a:pt x="1930" y="5942"/>
                  </a:cubicBezTo>
                  <a:cubicBezTo>
                    <a:pt x="1811" y="5739"/>
                    <a:pt x="1727" y="5525"/>
                    <a:pt x="1668" y="5299"/>
                  </a:cubicBezTo>
                  <a:cubicBezTo>
                    <a:pt x="1656" y="5239"/>
                    <a:pt x="1596" y="5180"/>
                    <a:pt x="1537" y="5168"/>
                  </a:cubicBezTo>
                  <a:lnTo>
                    <a:pt x="560" y="4977"/>
                  </a:lnTo>
                  <a:cubicBezTo>
                    <a:pt x="477" y="4954"/>
                    <a:pt x="406" y="4870"/>
                    <a:pt x="406" y="4763"/>
                  </a:cubicBezTo>
                  <a:lnTo>
                    <a:pt x="406" y="4227"/>
                  </a:lnTo>
                  <a:cubicBezTo>
                    <a:pt x="406" y="4132"/>
                    <a:pt x="477" y="4049"/>
                    <a:pt x="560" y="4025"/>
                  </a:cubicBezTo>
                  <a:lnTo>
                    <a:pt x="1537" y="3834"/>
                  </a:lnTo>
                  <a:cubicBezTo>
                    <a:pt x="1608" y="3811"/>
                    <a:pt x="1656" y="3775"/>
                    <a:pt x="1668" y="3692"/>
                  </a:cubicBezTo>
                  <a:cubicBezTo>
                    <a:pt x="1727" y="3477"/>
                    <a:pt x="1811" y="3251"/>
                    <a:pt x="1930" y="3061"/>
                  </a:cubicBezTo>
                  <a:cubicBezTo>
                    <a:pt x="1965" y="3001"/>
                    <a:pt x="1965" y="2918"/>
                    <a:pt x="1930" y="2858"/>
                  </a:cubicBezTo>
                  <a:lnTo>
                    <a:pt x="1382" y="2049"/>
                  </a:lnTo>
                  <a:cubicBezTo>
                    <a:pt x="1322" y="1965"/>
                    <a:pt x="1334" y="1846"/>
                    <a:pt x="1418" y="1787"/>
                  </a:cubicBezTo>
                  <a:lnTo>
                    <a:pt x="1787" y="1417"/>
                  </a:lnTo>
                  <a:cubicBezTo>
                    <a:pt x="1826" y="1378"/>
                    <a:pt x="1876" y="1360"/>
                    <a:pt x="1925" y="1360"/>
                  </a:cubicBezTo>
                  <a:cubicBezTo>
                    <a:pt x="1965" y="1360"/>
                    <a:pt x="2005" y="1372"/>
                    <a:pt x="2037" y="1394"/>
                  </a:cubicBezTo>
                  <a:lnTo>
                    <a:pt x="2858" y="1941"/>
                  </a:lnTo>
                  <a:cubicBezTo>
                    <a:pt x="2888" y="1965"/>
                    <a:pt x="2921" y="1977"/>
                    <a:pt x="2954" y="1977"/>
                  </a:cubicBezTo>
                  <a:cubicBezTo>
                    <a:pt x="2986" y="1977"/>
                    <a:pt x="3019" y="1965"/>
                    <a:pt x="3049" y="1941"/>
                  </a:cubicBezTo>
                  <a:cubicBezTo>
                    <a:pt x="3263" y="1822"/>
                    <a:pt x="3466" y="1727"/>
                    <a:pt x="3692" y="1668"/>
                  </a:cubicBezTo>
                  <a:cubicBezTo>
                    <a:pt x="3751" y="1656"/>
                    <a:pt x="3811" y="1596"/>
                    <a:pt x="3823" y="1537"/>
                  </a:cubicBezTo>
                  <a:lnTo>
                    <a:pt x="4013" y="572"/>
                  </a:lnTo>
                  <a:cubicBezTo>
                    <a:pt x="4037" y="477"/>
                    <a:pt x="4120" y="405"/>
                    <a:pt x="4228" y="405"/>
                  </a:cubicBezTo>
                  <a:lnTo>
                    <a:pt x="4763" y="405"/>
                  </a:lnTo>
                  <a:cubicBezTo>
                    <a:pt x="4870" y="405"/>
                    <a:pt x="4942" y="477"/>
                    <a:pt x="4966" y="572"/>
                  </a:cubicBezTo>
                  <a:lnTo>
                    <a:pt x="5168" y="1537"/>
                  </a:lnTo>
                  <a:cubicBezTo>
                    <a:pt x="5180" y="1608"/>
                    <a:pt x="5216" y="1656"/>
                    <a:pt x="5299" y="1668"/>
                  </a:cubicBezTo>
                  <a:cubicBezTo>
                    <a:pt x="5513" y="1727"/>
                    <a:pt x="5740" y="1822"/>
                    <a:pt x="5930" y="1941"/>
                  </a:cubicBezTo>
                  <a:cubicBezTo>
                    <a:pt x="5960" y="1953"/>
                    <a:pt x="5996" y="1959"/>
                    <a:pt x="6031" y="1959"/>
                  </a:cubicBezTo>
                  <a:cubicBezTo>
                    <a:pt x="6067" y="1959"/>
                    <a:pt x="6103" y="1953"/>
                    <a:pt x="6133" y="1941"/>
                  </a:cubicBezTo>
                  <a:lnTo>
                    <a:pt x="6942" y="1394"/>
                  </a:lnTo>
                  <a:cubicBezTo>
                    <a:pt x="6978" y="1368"/>
                    <a:pt x="7021" y="1356"/>
                    <a:pt x="7063" y="1356"/>
                  </a:cubicBezTo>
                  <a:cubicBezTo>
                    <a:pt x="7117" y="1356"/>
                    <a:pt x="7170" y="1377"/>
                    <a:pt x="7204" y="1417"/>
                  </a:cubicBezTo>
                  <a:lnTo>
                    <a:pt x="7573" y="1787"/>
                  </a:lnTo>
                  <a:cubicBezTo>
                    <a:pt x="7645" y="1870"/>
                    <a:pt x="7645" y="1965"/>
                    <a:pt x="7597" y="2049"/>
                  </a:cubicBezTo>
                  <a:lnTo>
                    <a:pt x="7049" y="2858"/>
                  </a:lnTo>
                  <a:cubicBezTo>
                    <a:pt x="7002" y="2918"/>
                    <a:pt x="7002" y="2989"/>
                    <a:pt x="7049" y="3061"/>
                  </a:cubicBezTo>
                  <a:cubicBezTo>
                    <a:pt x="7168" y="3263"/>
                    <a:pt x="7264" y="3477"/>
                    <a:pt x="7323" y="3692"/>
                  </a:cubicBezTo>
                  <a:cubicBezTo>
                    <a:pt x="7335" y="3751"/>
                    <a:pt x="7395" y="3811"/>
                    <a:pt x="7454" y="3834"/>
                  </a:cubicBezTo>
                  <a:lnTo>
                    <a:pt x="8419" y="4025"/>
                  </a:lnTo>
                  <a:cubicBezTo>
                    <a:pt x="8514" y="4037"/>
                    <a:pt x="8585" y="4132"/>
                    <a:pt x="8585" y="4227"/>
                  </a:cubicBezTo>
                  <a:lnTo>
                    <a:pt x="8585" y="4763"/>
                  </a:lnTo>
                  <a:cubicBezTo>
                    <a:pt x="8585" y="4870"/>
                    <a:pt x="8514" y="4942"/>
                    <a:pt x="8419" y="4977"/>
                  </a:cubicBezTo>
                  <a:lnTo>
                    <a:pt x="7454" y="5168"/>
                  </a:lnTo>
                  <a:cubicBezTo>
                    <a:pt x="7383" y="5180"/>
                    <a:pt x="7335" y="5227"/>
                    <a:pt x="7323" y="5299"/>
                  </a:cubicBezTo>
                  <a:cubicBezTo>
                    <a:pt x="7276" y="5466"/>
                    <a:pt x="7216" y="5632"/>
                    <a:pt x="7145" y="5775"/>
                  </a:cubicBezTo>
                  <a:cubicBezTo>
                    <a:pt x="7097" y="5870"/>
                    <a:pt x="7145" y="5966"/>
                    <a:pt x="7228" y="6013"/>
                  </a:cubicBezTo>
                  <a:cubicBezTo>
                    <a:pt x="7254" y="6026"/>
                    <a:pt x="7280" y="6032"/>
                    <a:pt x="7305" y="6032"/>
                  </a:cubicBezTo>
                  <a:cubicBezTo>
                    <a:pt x="7372" y="6032"/>
                    <a:pt x="7431" y="5991"/>
                    <a:pt x="7466" y="5930"/>
                  </a:cubicBezTo>
                  <a:cubicBezTo>
                    <a:pt x="7526" y="5799"/>
                    <a:pt x="7585" y="5644"/>
                    <a:pt x="7633" y="5501"/>
                  </a:cubicBezTo>
                  <a:lnTo>
                    <a:pt x="8490" y="5323"/>
                  </a:lnTo>
                  <a:cubicBezTo>
                    <a:pt x="8764" y="5263"/>
                    <a:pt x="8954" y="5037"/>
                    <a:pt x="8954" y="4751"/>
                  </a:cubicBezTo>
                  <a:lnTo>
                    <a:pt x="8954" y="4215"/>
                  </a:lnTo>
                  <a:cubicBezTo>
                    <a:pt x="8954" y="3942"/>
                    <a:pt x="8764" y="3715"/>
                    <a:pt x="8490" y="3644"/>
                  </a:cubicBezTo>
                  <a:lnTo>
                    <a:pt x="7633" y="3465"/>
                  </a:lnTo>
                  <a:cubicBezTo>
                    <a:pt x="7573" y="3287"/>
                    <a:pt x="7502" y="3120"/>
                    <a:pt x="7418" y="2953"/>
                  </a:cubicBezTo>
                  <a:lnTo>
                    <a:pt x="7918" y="2227"/>
                  </a:lnTo>
                  <a:cubicBezTo>
                    <a:pt x="8061" y="2001"/>
                    <a:pt x="8038" y="1679"/>
                    <a:pt x="7835" y="1489"/>
                  </a:cubicBezTo>
                  <a:lnTo>
                    <a:pt x="7466" y="1120"/>
                  </a:lnTo>
                  <a:cubicBezTo>
                    <a:pt x="7356" y="1010"/>
                    <a:pt x="7211" y="952"/>
                    <a:pt x="7061" y="952"/>
                  </a:cubicBezTo>
                  <a:cubicBezTo>
                    <a:pt x="6952" y="952"/>
                    <a:pt x="6840" y="983"/>
                    <a:pt x="6740" y="1048"/>
                  </a:cubicBezTo>
                  <a:lnTo>
                    <a:pt x="6013" y="1537"/>
                  </a:lnTo>
                  <a:cubicBezTo>
                    <a:pt x="5847" y="1453"/>
                    <a:pt x="5668" y="1370"/>
                    <a:pt x="5490" y="1334"/>
                  </a:cubicBezTo>
                  <a:lnTo>
                    <a:pt x="5311" y="465"/>
                  </a:lnTo>
                  <a:cubicBezTo>
                    <a:pt x="5251" y="203"/>
                    <a:pt x="5025" y="1"/>
                    <a:pt x="474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8965;p77">
              <a:extLst>
                <a:ext uri="{FF2B5EF4-FFF2-40B4-BE49-F238E27FC236}">
                  <a16:creationId xmlns:a16="http://schemas.microsoft.com/office/drawing/2014/main" id="{4BF1C0F6-EFB5-4C45-BF95-B9F4A1E4EB73}"/>
                </a:ext>
              </a:extLst>
            </p:cNvPr>
            <p:cNvSpPr/>
            <p:nvPr/>
          </p:nvSpPr>
          <p:spPr>
            <a:xfrm>
              <a:off x="2592191" y="2821673"/>
              <a:ext cx="113461" cy="98345"/>
            </a:xfrm>
            <a:custGeom>
              <a:avLst/>
              <a:gdLst/>
              <a:ahLst/>
              <a:cxnLst/>
              <a:rect l="l" t="t" r="r" b="b"/>
              <a:pathLst>
                <a:path w="3573" h="3097" extrusionOk="0">
                  <a:moveTo>
                    <a:pt x="1524" y="0"/>
                  </a:moveTo>
                  <a:cubicBezTo>
                    <a:pt x="989" y="0"/>
                    <a:pt x="465" y="215"/>
                    <a:pt x="72" y="584"/>
                  </a:cubicBezTo>
                  <a:cubicBezTo>
                    <a:pt x="0" y="655"/>
                    <a:pt x="0" y="774"/>
                    <a:pt x="72" y="834"/>
                  </a:cubicBezTo>
                  <a:cubicBezTo>
                    <a:pt x="113" y="876"/>
                    <a:pt x="164" y="896"/>
                    <a:pt x="212" y="896"/>
                  </a:cubicBezTo>
                  <a:cubicBezTo>
                    <a:pt x="259" y="896"/>
                    <a:pt x="304" y="876"/>
                    <a:pt x="334" y="834"/>
                  </a:cubicBezTo>
                  <a:cubicBezTo>
                    <a:pt x="643" y="524"/>
                    <a:pt x="1072" y="358"/>
                    <a:pt x="1500" y="358"/>
                  </a:cubicBezTo>
                  <a:cubicBezTo>
                    <a:pt x="2441" y="358"/>
                    <a:pt x="3203" y="1120"/>
                    <a:pt x="3203" y="2060"/>
                  </a:cubicBezTo>
                  <a:cubicBezTo>
                    <a:pt x="3203" y="2322"/>
                    <a:pt x="3144" y="2596"/>
                    <a:pt x="3024" y="2834"/>
                  </a:cubicBezTo>
                  <a:cubicBezTo>
                    <a:pt x="2965" y="2941"/>
                    <a:pt x="3013" y="3037"/>
                    <a:pt x="3096" y="3084"/>
                  </a:cubicBezTo>
                  <a:cubicBezTo>
                    <a:pt x="3132" y="3096"/>
                    <a:pt x="3155" y="3096"/>
                    <a:pt x="3191" y="3096"/>
                  </a:cubicBezTo>
                  <a:cubicBezTo>
                    <a:pt x="3251" y="3096"/>
                    <a:pt x="3322" y="3072"/>
                    <a:pt x="3346" y="3001"/>
                  </a:cubicBezTo>
                  <a:cubicBezTo>
                    <a:pt x="3501" y="2715"/>
                    <a:pt x="3572" y="2382"/>
                    <a:pt x="3572" y="2060"/>
                  </a:cubicBezTo>
                  <a:cubicBezTo>
                    <a:pt x="3572" y="929"/>
                    <a:pt x="2655" y="0"/>
                    <a:pt x="152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8966;p77">
              <a:extLst>
                <a:ext uri="{FF2B5EF4-FFF2-40B4-BE49-F238E27FC236}">
                  <a16:creationId xmlns:a16="http://schemas.microsoft.com/office/drawing/2014/main" id="{3ACF063C-8581-4B7A-8288-69D43F020B76}"/>
                </a:ext>
              </a:extLst>
            </p:cNvPr>
            <p:cNvSpPr/>
            <p:nvPr/>
          </p:nvSpPr>
          <p:spPr>
            <a:xfrm>
              <a:off x="2574408" y="2862129"/>
              <a:ext cx="106665" cy="90756"/>
            </a:xfrm>
            <a:custGeom>
              <a:avLst/>
              <a:gdLst/>
              <a:ahLst/>
              <a:cxnLst/>
              <a:rect l="l" t="t" r="r" b="b"/>
              <a:pathLst>
                <a:path w="3359" h="2858" extrusionOk="0">
                  <a:moveTo>
                    <a:pt x="294" y="1"/>
                  </a:moveTo>
                  <a:cubicBezTo>
                    <a:pt x="218" y="1"/>
                    <a:pt x="145" y="48"/>
                    <a:pt x="108" y="131"/>
                  </a:cubicBezTo>
                  <a:cubicBezTo>
                    <a:pt x="36" y="334"/>
                    <a:pt x="1" y="572"/>
                    <a:pt x="1" y="798"/>
                  </a:cubicBezTo>
                  <a:cubicBezTo>
                    <a:pt x="1" y="1929"/>
                    <a:pt x="917" y="2858"/>
                    <a:pt x="2049" y="2858"/>
                  </a:cubicBezTo>
                  <a:cubicBezTo>
                    <a:pt x="2477" y="2858"/>
                    <a:pt x="2894" y="2715"/>
                    <a:pt x="3251" y="2465"/>
                  </a:cubicBezTo>
                  <a:cubicBezTo>
                    <a:pt x="3346" y="2405"/>
                    <a:pt x="3358" y="2286"/>
                    <a:pt x="3299" y="2215"/>
                  </a:cubicBezTo>
                  <a:cubicBezTo>
                    <a:pt x="3263" y="2158"/>
                    <a:pt x="3206" y="2131"/>
                    <a:pt x="3151" y="2131"/>
                  </a:cubicBezTo>
                  <a:cubicBezTo>
                    <a:pt x="3114" y="2131"/>
                    <a:pt x="3077" y="2143"/>
                    <a:pt x="3049" y="2167"/>
                  </a:cubicBezTo>
                  <a:cubicBezTo>
                    <a:pt x="2763" y="2382"/>
                    <a:pt x="2406" y="2501"/>
                    <a:pt x="2049" y="2501"/>
                  </a:cubicBezTo>
                  <a:cubicBezTo>
                    <a:pt x="1108" y="2501"/>
                    <a:pt x="346" y="1739"/>
                    <a:pt x="346" y="798"/>
                  </a:cubicBezTo>
                  <a:cubicBezTo>
                    <a:pt x="346" y="608"/>
                    <a:pt x="382" y="429"/>
                    <a:pt x="441" y="250"/>
                  </a:cubicBezTo>
                  <a:cubicBezTo>
                    <a:pt x="501" y="143"/>
                    <a:pt x="441" y="36"/>
                    <a:pt x="358" y="12"/>
                  </a:cubicBezTo>
                  <a:cubicBezTo>
                    <a:pt x="337" y="4"/>
                    <a:pt x="315" y="1"/>
                    <a:pt x="29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8967;p77">
              <a:extLst>
                <a:ext uri="{FF2B5EF4-FFF2-40B4-BE49-F238E27FC236}">
                  <a16:creationId xmlns:a16="http://schemas.microsoft.com/office/drawing/2014/main" id="{57405350-F802-4889-A1A2-D2C9AD02D911}"/>
                </a:ext>
              </a:extLst>
            </p:cNvPr>
            <p:cNvSpPr/>
            <p:nvPr/>
          </p:nvSpPr>
          <p:spPr>
            <a:xfrm>
              <a:off x="2676881" y="2923385"/>
              <a:ext cx="191324" cy="191324"/>
            </a:xfrm>
            <a:custGeom>
              <a:avLst/>
              <a:gdLst/>
              <a:ahLst/>
              <a:cxnLst/>
              <a:rect l="l" t="t" r="r" b="b"/>
              <a:pathLst>
                <a:path w="6025" h="6025" extrusionOk="0">
                  <a:moveTo>
                    <a:pt x="2810" y="0"/>
                  </a:moveTo>
                  <a:cubicBezTo>
                    <a:pt x="2608" y="0"/>
                    <a:pt x="2429" y="155"/>
                    <a:pt x="2382" y="357"/>
                  </a:cubicBezTo>
                  <a:lnTo>
                    <a:pt x="2274" y="893"/>
                  </a:lnTo>
                  <a:cubicBezTo>
                    <a:pt x="2191" y="929"/>
                    <a:pt x="2084" y="965"/>
                    <a:pt x="1989" y="1012"/>
                  </a:cubicBezTo>
                  <a:lnTo>
                    <a:pt x="1548" y="715"/>
                  </a:lnTo>
                  <a:cubicBezTo>
                    <a:pt x="1475" y="666"/>
                    <a:pt x="1393" y="643"/>
                    <a:pt x="1313" y="643"/>
                  </a:cubicBezTo>
                  <a:cubicBezTo>
                    <a:pt x="1198" y="643"/>
                    <a:pt x="1085" y="690"/>
                    <a:pt x="1000" y="774"/>
                  </a:cubicBezTo>
                  <a:lnTo>
                    <a:pt x="738" y="1024"/>
                  </a:lnTo>
                  <a:cubicBezTo>
                    <a:pt x="596" y="1179"/>
                    <a:pt x="572" y="1417"/>
                    <a:pt x="679" y="1584"/>
                  </a:cubicBezTo>
                  <a:lnTo>
                    <a:pt x="977" y="2024"/>
                  </a:lnTo>
                  <a:cubicBezTo>
                    <a:pt x="917" y="2143"/>
                    <a:pt x="858" y="2274"/>
                    <a:pt x="834" y="2417"/>
                  </a:cubicBezTo>
                  <a:cubicBezTo>
                    <a:pt x="798" y="2512"/>
                    <a:pt x="858" y="2608"/>
                    <a:pt x="965" y="2631"/>
                  </a:cubicBezTo>
                  <a:cubicBezTo>
                    <a:pt x="986" y="2639"/>
                    <a:pt x="1006" y="2642"/>
                    <a:pt x="1025" y="2642"/>
                  </a:cubicBezTo>
                  <a:cubicBezTo>
                    <a:pt x="1103" y="2642"/>
                    <a:pt x="1162" y="2587"/>
                    <a:pt x="1191" y="2501"/>
                  </a:cubicBezTo>
                  <a:cubicBezTo>
                    <a:pt x="1227" y="2358"/>
                    <a:pt x="1298" y="2215"/>
                    <a:pt x="1346" y="2096"/>
                  </a:cubicBezTo>
                  <a:cubicBezTo>
                    <a:pt x="1381" y="2036"/>
                    <a:pt x="1381" y="1965"/>
                    <a:pt x="1346" y="1905"/>
                  </a:cubicBezTo>
                  <a:lnTo>
                    <a:pt x="1000" y="1369"/>
                  </a:lnTo>
                  <a:cubicBezTo>
                    <a:pt x="977" y="1346"/>
                    <a:pt x="977" y="1310"/>
                    <a:pt x="1012" y="1286"/>
                  </a:cubicBezTo>
                  <a:lnTo>
                    <a:pt x="1262" y="1024"/>
                  </a:lnTo>
                  <a:cubicBezTo>
                    <a:pt x="1283" y="1010"/>
                    <a:pt x="1300" y="1004"/>
                    <a:pt x="1318" y="1004"/>
                  </a:cubicBezTo>
                  <a:cubicBezTo>
                    <a:pt x="1330" y="1004"/>
                    <a:pt x="1343" y="1007"/>
                    <a:pt x="1358" y="1012"/>
                  </a:cubicBezTo>
                  <a:lnTo>
                    <a:pt x="1893" y="1369"/>
                  </a:lnTo>
                  <a:cubicBezTo>
                    <a:pt x="1923" y="1393"/>
                    <a:pt x="1956" y="1405"/>
                    <a:pt x="1989" y="1405"/>
                  </a:cubicBezTo>
                  <a:cubicBezTo>
                    <a:pt x="2021" y="1405"/>
                    <a:pt x="2054" y="1393"/>
                    <a:pt x="2084" y="1369"/>
                  </a:cubicBezTo>
                  <a:cubicBezTo>
                    <a:pt x="2215" y="1298"/>
                    <a:pt x="2346" y="1238"/>
                    <a:pt x="2489" y="1203"/>
                  </a:cubicBezTo>
                  <a:cubicBezTo>
                    <a:pt x="2548" y="1191"/>
                    <a:pt x="2608" y="1131"/>
                    <a:pt x="2620" y="1072"/>
                  </a:cubicBezTo>
                  <a:lnTo>
                    <a:pt x="2751" y="429"/>
                  </a:lnTo>
                  <a:cubicBezTo>
                    <a:pt x="2751" y="405"/>
                    <a:pt x="2786" y="369"/>
                    <a:pt x="2822" y="369"/>
                  </a:cubicBezTo>
                  <a:lnTo>
                    <a:pt x="3167" y="369"/>
                  </a:lnTo>
                  <a:cubicBezTo>
                    <a:pt x="3203" y="369"/>
                    <a:pt x="3227" y="405"/>
                    <a:pt x="3239" y="429"/>
                  </a:cubicBezTo>
                  <a:lnTo>
                    <a:pt x="3382" y="1072"/>
                  </a:lnTo>
                  <a:cubicBezTo>
                    <a:pt x="3394" y="1143"/>
                    <a:pt x="3429" y="1191"/>
                    <a:pt x="3513" y="1203"/>
                  </a:cubicBezTo>
                  <a:cubicBezTo>
                    <a:pt x="3656" y="1250"/>
                    <a:pt x="3786" y="1310"/>
                    <a:pt x="3917" y="1369"/>
                  </a:cubicBezTo>
                  <a:cubicBezTo>
                    <a:pt x="3947" y="1387"/>
                    <a:pt x="3980" y="1396"/>
                    <a:pt x="4013" y="1396"/>
                  </a:cubicBezTo>
                  <a:cubicBezTo>
                    <a:pt x="4045" y="1396"/>
                    <a:pt x="4078" y="1387"/>
                    <a:pt x="4108" y="1369"/>
                  </a:cubicBezTo>
                  <a:lnTo>
                    <a:pt x="4644" y="1012"/>
                  </a:lnTo>
                  <a:cubicBezTo>
                    <a:pt x="4654" y="1007"/>
                    <a:pt x="4665" y="1004"/>
                    <a:pt x="4678" y="1004"/>
                  </a:cubicBezTo>
                  <a:cubicBezTo>
                    <a:pt x="4695" y="1004"/>
                    <a:pt x="4713" y="1010"/>
                    <a:pt x="4727" y="1024"/>
                  </a:cubicBezTo>
                  <a:lnTo>
                    <a:pt x="4989" y="1286"/>
                  </a:lnTo>
                  <a:cubicBezTo>
                    <a:pt x="5013" y="1310"/>
                    <a:pt x="5013" y="1346"/>
                    <a:pt x="5001" y="1369"/>
                  </a:cubicBezTo>
                  <a:lnTo>
                    <a:pt x="4644" y="1905"/>
                  </a:lnTo>
                  <a:cubicBezTo>
                    <a:pt x="4596" y="1965"/>
                    <a:pt x="4596" y="2036"/>
                    <a:pt x="4644" y="2096"/>
                  </a:cubicBezTo>
                  <a:cubicBezTo>
                    <a:pt x="4715" y="2239"/>
                    <a:pt x="4775" y="2370"/>
                    <a:pt x="4810" y="2501"/>
                  </a:cubicBezTo>
                  <a:cubicBezTo>
                    <a:pt x="4822" y="2560"/>
                    <a:pt x="4882" y="2620"/>
                    <a:pt x="4941" y="2631"/>
                  </a:cubicBezTo>
                  <a:lnTo>
                    <a:pt x="5584" y="2774"/>
                  </a:lnTo>
                  <a:cubicBezTo>
                    <a:pt x="5608" y="2774"/>
                    <a:pt x="5644" y="2798"/>
                    <a:pt x="5644" y="2846"/>
                  </a:cubicBezTo>
                  <a:lnTo>
                    <a:pt x="5644" y="3191"/>
                  </a:lnTo>
                  <a:cubicBezTo>
                    <a:pt x="5644" y="3215"/>
                    <a:pt x="5608" y="3251"/>
                    <a:pt x="5584" y="3263"/>
                  </a:cubicBezTo>
                  <a:lnTo>
                    <a:pt x="4941" y="3393"/>
                  </a:lnTo>
                  <a:cubicBezTo>
                    <a:pt x="4870" y="3405"/>
                    <a:pt x="4822" y="3453"/>
                    <a:pt x="4810" y="3524"/>
                  </a:cubicBezTo>
                  <a:cubicBezTo>
                    <a:pt x="4763" y="3679"/>
                    <a:pt x="4703" y="3810"/>
                    <a:pt x="4644" y="3929"/>
                  </a:cubicBezTo>
                  <a:cubicBezTo>
                    <a:pt x="4608" y="3989"/>
                    <a:pt x="4608" y="4060"/>
                    <a:pt x="4644" y="4120"/>
                  </a:cubicBezTo>
                  <a:lnTo>
                    <a:pt x="5001" y="4656"/>
                  </a:lnTo>
                  <a:cubicBezTo>
                    <a:pt x="5013" y="4691"/>
                    <a:pt x="5013" y="4715"/>
                    <a:pt x="4989" y="4751"/>
                  </a:cubicBezTo>
                  <a:lnTo>
                    <a:pt x="4727" y="5001"/>
                  </a:lnTo>
                  <a:cubicBezTo>
                    <a:pt x="4714" y="5020"/>
                    <a:pt x="4697" y="5029"/>
                    <a:pt x="4681" y="5029"/>
                  </a:cubicBezTo>
                  <a:cubicBezTo>
                    <a:pt x="4668" y="5029"/>
                    <a:pt x="4654" y="5023"/>
                    <a:pt x="4644" y="5013"/>
                  </a:cubicBezTo>
                  <a:lnTo>
                    <a:pt x="4108" y="4656"/>
                  </a:lnTo>
                  <a:cubicBezTo>
                    <a:pt x="4078" y="4638"/>
                    <a:pt x="4045" y="4629"/>
                    <a:pt x="4013" y="4629"/>
                  </a:cubicBezTo>
                  <a:cubicBezTo>
                    <a:pt x="3980" y="4629"/>
                    <a:pt x="3947" y="4638"/>
                    <a:pt x="3917" y="4656"/>
                  </a:cubicBezTo>
                  <a:cubicBezTo>
                    <a:pt x="3775" y="4739"/>
                    <a:pt x="3644" y="4798"/>
                    <a:pt x="3513" y="4822"/>
                  </a:cubicBezTo>
                  <a:cubicBezTo>
                    <a:pt x="3453" y="4834"/>
                    <a:pt x="3394" y="4894"/>
                    <a:pt x="3382" y="4953"/>
                  </a:cubicBezTo>
                  <a:lnTo>
                    <a:pt x="3239" y="5596"/>
                  </a:lnTo>
                  <a:cubicBezTo>
                    <a:pt x="3239" y="5632"/>
                    <a:pt x="3215" y="5656"/>
                    <a:pt x="3167" y="5656"/>
                  </a:cubicBezTo>
                  <a:lnTo>
                    <a:pt x="2822" y="5656"/>
                  </a:lnTo>
                  <a:cubicBezTo>
                    <a:pt x="2798" y="5656"/>
                    <a:pt x="2763" y="5632"/>
                    <a:pt x="2751" y="5596"/>
                  </a:cubicBezTo>
                  <a:lnTo>
                    <a:pt x="2620" y="4953"/>
                  </a:lnTo>
                  <a:cubicBezTo>
                    <a:pt x="2608" y="4882"/>
                    <a:pt x="2560" y="4834"/>
                    <a:pt x="2489" y="4822"/>
                  </a:cubicBezTo>
                  <a:cubicBezTo>
                    <a:pt x="2334" y="4775"/>
                    <a:pt x="2203" y="4715"/>
                    <a:pt x="2084" y="4656"/>
                  </a:cubicBezTo>
                  <a:cubicBezTo>
                    <a:pt x="2054" y="4644"/>
                    <a:pt x="2021" y="4638"/>
                    <a:pt x="1989" y="4638"/>
                  </a:cubicBezTo>
                  <a:cubicBezTo>
                    <a:pt x="1956" y="4638"/>
                    <a:pt x="1923" y="4644"/>
                    <a:pt x="1893" y="4656"/>
                  </a:cubicBezTo>
                  <a:lnTo>
                    <a:pt x="1358" y="5013"/>
                  </a:lnTo>
                  <a:cubicBezTo>
                    <a:pt x="1342" y="5023"/>
                    <a:pt x="1328" y="5029"/>
                    <a:pt x="1314" y="5029"/>
                  </a:cubicBezTo>
                  <a:cubicBezTo>
                    <a:pt x="1298" y="5029"/>
                    <a:pt x="1282" y="5020"/>
                    <a:pt x="1262" y="5001"/>
                  </a:cubicBezTo>
                  <a:lnTo>
                    <a:pt x="1012" y="4751"/>
                  </a:lnTo>
                  <a:cubicBezTo>
                    <a:pt x="977" y="4715"/>
                    <a:pt x="977" y="4691"/>
                    <a:pt x="1000" y="4656"/>
                  </a:cubicBezTo>
                  <a:lnTo>
                    <a:pt x="1346" y="4120"/>
                  </a:lnTo>
                  <a:cubicBezTo>
                    <a:pt x="1393" y="4060"/>
                    <a:pt x="1393" y="3989"/>
                    <a:pt x="1346" y="3929"/>
                  </a:cubicBezTo>
                  <a:cubicBezTo>
                    <a:pt x="1274" y="3798"/>
                    <a:pt x="1215" y="3667"/>
                    <a:pt x="1191" y="3524"/>
                  </a:cubicBezTo>
                  <a:cubicBezTo>
                    <a:pt x="1167" y="3465"/>
                    <a:pt x="1108" y="3405"/>
                    <a:pt x="1048" y="3393"/>
                  </a:cubicBezTo>
                  <a:lnTo>
                    <a:pt x="417" y="3263"/>
                  </a:lnTo>
                  <a:cubicBezTo>
                    <a:pt x="381" y="3263"/>
                    <a:pt x="357" y="3227"/>
                    <a:pt x="357" y="3191"/>
                  </a:cubicBezTo>
                  <a:lnTo>
                    <a:pt x="357" y="2846"/>
                  </a:lnTo>
                  <a:cubicBezTo>
                    <a:pt x="357" y="2810"/>
                    <a:pt x="381" y="2786"/>
                    <a:pt x="417" y="2774"/>
                  </a:cubicBezTo>
                  <a:lnTo>
                    <a:pt x="453" y="2751"/>
                  </a:lnTo>
                  <a:cubicBezTo>
                    <a:pt x="560" y="2739"/>
                    <a:pt x="619" y="2631"/>
                    <a:pt x="608" y="2548"/>
                  </a:cubicBezTo>
                  <a:cubicBezTo>
                    <a:pt x="597" y="2450"/>
                    <a:pt x="506" y="2392"/>
                    <a:pt x="427" y="2392"/>
                  </a:cubicBezTo>
                  <a:cubicBezTo>
                    <a:pt x="419" y="2392"/>
                    <a:pt x="412" y="2392"/>
                    <a:pt x="405" y="2393"/>
                  </a:cubicBezTo>
                  <a:lnTo>
                    <a:pt x="357" y="2417"/>
                  </a:lnTo>
                  <a:cubicBezTo>
                    <a:pt x="143" y="2453"/>
                    <a:pt x="0" y="2631"/>
                    <a:pt x="0" y="2846"/>
                  </a:cubicBezTo>
                  <a:lnTo>
                    <a:pt x="0" y="3191"/>
                  </a:lnTo>
                  <a:cubicBezTo>
                    <a:pt x="0" y="3393"/>
                    <a:pt x="143" y="3572"/>
                    <a:pt x="357" y="3620"/>
                  </a:cubicBezTo>
                  <a:lnTo>
                    <a:pt x="893" y="3727"/>
                  </a:lnTo>
                  <a:cubicBezTo>
                    <a:pt x="917" y="3810"/>
                    <a:pt x="965" y="3917"/>
                    <a:pt x="1012" y="4001"/>
                  </a:cubicBezTo>
                  <a:lnTo>
                    <a:pt x="715" y="4453"/>
                  </a:lnTo>
                  <a:cubicBezTo>
                    <a:pt x="596" y="4632"/>
                    <a:pt x="619" y="4858"/>
                    <a:pt x="774" y="5001"/>
                  </a:cubicBezTo>
                  <a:lnTo>
                    <a:pt x="1024" y="5251"/>
                  </a:lnTo>
                  <a:cubicBezTo>
                    <a:pt x="1112" y="5339"/>
                    <a:pt x="1227" y="5381"/>
                    <a:pt x="1338" y="5381"/>
                  </a:cubicBezTo>
                  <a:cubicBezTo>
                    <a:pt x="1423" y="5381"/>
                    <a:pt x="1505" y="5357"/>
                    <a:pt x="1572" y="5310"/>
                  </a:cubicBezTo>
                  <a:lnTo>
                    <a:pt x="2024" y="5013"/>
                  </a:lnTo>
                  <a:cubicBezTo>
                    <a:pt x="2108" y="5060"/>
                    <a:pt x="2203" y="5108"/>
                    <a:pt x="2310" y="5132"/>
                  </a:cubicBezTo>
                  <a:lnTo>
                    <a:pt x="2405" y="5668"/>
                  </a:lnTo>
                  <a:cubicBezTo>
                    <a:pt x="2453" y="5882"/>
                    <a:pt x="2632" y="6025"/>
                    <a:pt x="2846" y="6025"/>
                  </a:cubicBezTo>
                  <a:lnTo>
                    <a:pt x="3179" y="6025"/>
                  </a:lnTo>
                  <a:cubicBezTo>
                    <a:pt x="3394" y="6025"/>
                    <a:pt x="3572" y="5882"/>
                    <a:pt x="3620" y="5668"/>
                  </a:cubicBezTo>
                  <a:lnTo>
                    <a:pt x="3715" y="5132"/>
                  </a:lnTo>
                  <a:cubicBezTo>
                    <a:pt x="3810" y="5108"/>
                    <a:pt x="3917" y="5060"/>
                    <a:pt x="4001" y="5013"/>
                  </a:cubicBezTo>
                  <a:lnTo>
                    <a:pt x="4453" y="5310"/>
                  </a:lnTo>
                  <a:cubicBezTo>
                    <a:pt x="4529" y="5361"/>
                    <a:pt x="4611" y="5386"/>
                    <a:pt x="4692" y="5386"/>
                  </a:cubicBezTo>
                  <a:cubicBezTo>
                    <a:pt x="4803" y="5386"/>
                    <a:pt x="4912" y="5340"/>
                    <a:pt x="5001" y="5251"/>
                  </a:cubicBezTo>
                  <a:lnTo>
                    <a:pt x="5251" y="5001"/>
                  </a:lnTo>
                  <a:cubicBezTo>
                    <a:pt x="5406" y="4858"/>
                    <a:pt x="5418" y="4620"/>
                    <a:pt x="5310" y="4453"/>
                  </a:cubicBezTo>
                  <a:lnTo>
                    <a:pt x="5013" y="4001"/>
                  </a:lnTo>
                  <a:cubicBezTo>
                    <a:pt x="5060" y="3917"/>
                    <a:pt x="5108" y="3822"/>
                    <a:pt x="5132" y="3727"/>
                  </a:cubicBezTo>
                  <a:lnTo>
                    <a:pt x="5668" y="3620"/>
                  </a:lnTo>
                  <a:cubicBezTo>
                    <a:pt x="5882" y="3572"/>
                    <a:pt x="6025" y="3393"/>
                    <a:pt x="6025" y="3191"/>
                  </a:cubicBezTo>
                  <a:lnTo>
                    <a:pt x="6025" y="2846"/>
                  </a:lnTo>
                  <a:cubicBezTo>
                    <a:pt x="6001" y="2631"/>
                    <a:pt x="5846" y="2453"/>
                    <a:pt x="5644" y="2417"/>
                  </a:cubicBezTo>
                  <a:lnTo>
                    <a:pt x="5108" y="2310"/>
                  </a:lnTo>
                  <a:cubicBezTo>
                    <a:pt x="5072" y="2215"/>
                    <a:pt x="5025" y="2120"/>
                    <a:pt x="4989" y="2024"/>
                  </a:cubicBezTo>
                  <a:lnTo>
                    <a:pt x="5287" y="1584"/>
                  </a:lnTo>
                  <a:cubicBezTo>
                    <a:pt x="5406" y="1405"/>
                    <a:pt x="5370" y="1179"/>
                    <a:pt x="5227" y="1024"/>
                  </a:cubicBezTo>
                  <a:lnTo>
                    <a:pt x="4965" y="774"/>
                  </a:lnTo>
                  <a:cubicBezTo>
                    <a:pt x="4882" y="691"/>
                    <a:pt x="4766" y="648"/>
                    <a:pt x="4651" y="648"/>
                  </a:cubicBezTo>
                  <a:cubicBezTo>
                    <a:pt x="4569" y="648"/>
                    <a:pt x="4487" y="670"/>
                    <a:pt x="4418" y="715"/>
                  </a:cubicBezTo>
                  <a:lnTo>
                    <a:pt x="3977" y="1012"/>
                  </a:lnTo>
                  <a:cubicBezTo>
                    <a:pt x="3882" y="965"/>
                    <a:pt x="3786" y="929"/>
                    <a:pt x="3691" y="893"/>
                  </a:cubicBezTo>
                  <a:lnTo>
                    <a:pt x="3584" y="357"/>
                  </a:lnTo>
                  <a:cubicBezTo>
                    <a:pt x="3536" y="155"/>
                    <a:pt x="3358" y="0"/>
                    <a:pt x="315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8968;p77">
              <a:extLst>
                <a:ext uri="{FF2B5EF4-FFF2-40B4-BE49-F238E27FC236}">
                  <a16:creationId xmlns:a16="http://schemas.microsoft.com/office/drawing/2014/main" id="{72C2E7DC-8916-4DB4-AB50-C7ADA722D6FE}"/>
                </a:ext>
              </a:extLst>
            </p:cNvPr>
            <p:cNvSpPr/>
            <p:nvPr/>
          </p:nvSpPr>
          <p:spPr>
            <a:xfrm>
              <a:off x="2738867" y="2986895"/>
              <a:ext cx="65066" cy="65066"/>
            </a:xfrm>
            <a:custGeom>
              <a:avLst/>
              <a:gdLst/>
              <a:ahLst/>
              <a:cxnLst/>
              <a:rect l="l" t="t" r="r" b="b"/>
              <a:pathLst>
                <a:path w="2049" h="2049" extrusionOk="0">
                  <a:moveTo>
                    <a:pt x="1025" y="0"/>
                  </a:moveTo>
                  <a:cubicBezTo>
                    <a:pt x="453" y="0"/>
                    <a:pt x="1" y="453"/>
                    <a:pt x="1" y="1024"/>
                  </a:cubicBezTo>
                  <a:cubicBezTo>
                    <a:pt x="1" y="1584"/>
                    <a:pt x="453" y="2048"/>
                    <a:pt x="1025" y="2048"/>
                  </a:cubicBezTo>
                  <a:cubicBezTo>
                    <a:pt x="1251" y="2048"/>
                    <a:pt x="1465" y="1977"/>
                    <a:pt x="1644" y="1846"/>
                  </a:cubicBezTo>
                  <a:cubicBezTo>
                    <a:pt x="1727" y="1786"/>
                    <a:pt x="1739" y="1667"/>
                    <a:pt x="1680" y="1584"/>
                  </a:cubicBezTo>
                  <a:cubicBezTo>
                    <a:pt x="1646" y="1543"/>
                    <a:pt x="1593" y="1522"/>
                    <a:pt x="1540" y="1522"/>
                  </a:cubicBezTo>
                  <a:cubicBezTo>
                    <a:pt x="1500" y="1522"/>
                    <a:pt x="1461" y="1534"/>
                    <a:pt x="1430" y="1560"/>
                  </a:cubicBezTo>
                  <a:cubicBezTo>
                    <a:pt x="1311" y="1644"/>
                    <a:pt x="1168" y="1691"/>
                    <a:pt x="1025" y="1691"/>
                  </a:cubicBezTo>
                  <a:cubicBezTo>
                    <a:pt x="668" y="1691"/>
                    <a:pt x="370" y="1393"/>
                    <a:pt x="370" y="1036"/>
                  </a:cubicBezTo>
                  <a:cubicBezTo>
                    <a:pt x="382" y="655"/>
                    <a:pt x="680" y="370"/>
                    <a:pt x="1037" y="370"/>
                  </a:cubicBezTo>
                  <a:cubicBezTo>
                    <a:pt x="1394" y="370"/>
                    <a:pt x="1692" y="667"/>
                    <a:pt x="1692" y="1024"/>
                  </a:cubicBezTo>
                  <a:cubicBezTo>
                    <a:pt x="1692" y="1132"/>
                    <a:pt x="1775" y="1203"/>
                    <a:pt x="1870" y="1203"/>
                  </a:cubicBezTo>
                  <a:cubicBezTo>
                    <a:pt x="1965" y="1203"/>
                    <a:pt x="2049" y="1108"/>
                    <a:pt x="2049" y="1024"/>
                  </a:cubicBezTo>
                  <a:cubicBezTo>
                    <a:pt x="2049" y="453"/>
                    <a:pt x="1584" y="0"/>
                    <a:pt x="102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8969;p77">
              <a:extLst>
                <a:ext uri="{FF2B5EF4-FFF2-40B4-BE49-F238E27FC236}">
                  <a16:creationId xmlns:a16="http://schemas.microsoft.com/office/drawing/2014/main" id="{0F3AA66E-23E3-4070-8FB8-9A6B2F17F2A7}"/>
                </a:ext>
              </a:extLst>
            </p:cNvPr>
            <p:cNvSpPr/>
            <p:nvPr/>
          </p:nvSpPr>
          <p:spPr>
            <a:xfrm>
              <a:off x="2604670" y="2851904"/>
              <a:ext cx="70718" cy="71131"/>
            </a:xfrm>
            <a:custGeom>
              <a:avLst/>
              <a:gdLst/>
              <a:ahLst/>
              <a:cxnLst/>
              <a:rect l="l" t="t" r="r" b="b"/>
              <a:pathLst>
                <a:path w="2227" h="2240" extrusionOk="0">
                  <a:moveTo>
                    <a:pt x="1107" y="382"/>
                  </a:moveTo>
                  <a:cubicBezTo>
                    <a:pt x="1512" y="382"/>
                    <a:pt x="1858" y="715"/>
                    <a:pt x="1858" y="1120"/>
                  </a:cubicBezTo>
                  <a:cubicBezTo>
                    <a:pt x="1858" y="1525"/>
                    <a:pt x="1512" y="1870"/>
                    <a:pt x="1107" y="1870"/>
                  </a:cubicBezTo>
                  <a:cubicBezTo>
                    <a:pt x="691" y="1870"/>
                    <a:pt x="369" y="1525"/>
                    <a:pt x="369" y="1120"/>
                  </a:cubicBezTo>
                  <a:cubicBezTo>
                    <a:pt x="369" y="703"/>
                    <a:pt x="703" y="382"/>
                    <a:pt x="1107" y="382"/>
                  </a:cubicBezTo>
                  <a:close/>
                  <a:moveTo>
                    <a:pt x="1107" y="1"/>
                  </a:moveTo>
                  <a:cubicBezTo>
                    <a:pt x="500" y="1"/>
                    <a:pt x="0" y="513"/>
                    <a:pt x="0" y="1120"/>
                  </a:cubicBezTo>
                  <a:cubicBezTo>
                    <a:pt x="0" y="1727"/>
                    <a:pt x="500" y="2239"/>
                    <a:pt x="1107" y="2239"/>
                  </a:cubicBezTo>
                  <a:cubicBezTo>
                    <a:pt x="1727" y="2239"/>
                    <a:pt x="2227" y="1727"/>
                    <a:pt x="2227" y="1120"/>
                  </a:cubicBezTo>
                  <a:cubicBezTo>
                    <a:pt x="2227" y="513"/>
                    <a:pt x="1727" y="1"/>
                    <a:pt x="110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 name="Google Shape;9164;p77">
            <a:extLst>
              <a:ext uri="{FF2B5EF4-FFF2-40B4-BE49-F238E27FC236}">
                <a16:creationId xmlns:a16="http://schemas.microsoft.com/office/drawing/2014/main" id="{894D4F0A-E2A3-4705-8E20-66FA5FE8EC20}"/>
              </a:ext>
            </a:extLst>
          </p:cNvPr>
          <p:cNvGrpSpPr/>
          <p:nvPr/>
        </p:nvGrpSpPr>
        <p:grpSpPr>
          <a:xfrm>
            <a:off x="6827351" y="550023"/>
            <a:ext cx="723071" cy="646544"/>
            <a:chOff x="3584280" y="3699191"/>
            <a:chExt cx="358069" cy="317995"/>
          </a:xfrm>
        </p:grpSpPr>
        <p:sp>
          <p:nvSpPr>
            <p:cNvPr id="61" name="Google Shape;9165;p77">
              <a:extLst>
                <a:ext uri="{FF2B5EF4-FFF2-40B4-BE49-F238E27FC236}">
                  <a16:creationId xmlns:a16="http://schemas.microsoft.com/office/drawing/2014/main" id="{702756D7-EBC4-41DF-A343-CBAB75F9FB67}"/>
                </a:ext>
              </a:extLst>
            </p:cNvPr>
            <p:cNvSpPr/>
            <p:nvPr/>
          </p:nvSpPr>
          <p:spPr>
            <a:xfrm>
              <a:off x="3584280" y="3699191"/>
              <a:ext cx="358069" cy="317995"/>
            </a:xfrm>
            <a:custGeom>
              <a:avLst/>
              <a:gdLst/>
              <a:ahLst/>
              <a:cxnLst/>
              <a:rect l="l" t="t" r="r" b="b"/>
              <a:pathLst>
                <a:path w="11276" h="10014" extrusionOk="0">
                  <a:moveTo>
                    <a:pt x="5644" y="1"/>
                  </a:moveTo>
                  <a:cubicBezTo>
                    <a:pt x="5203" y="1"/>
                    <a:pt x="4810" y="227"/>
                    <a:pt x="4596" y="620"/>
                  </a:cubicBezTo>
                  <a:lnTo>
                    <a:pt x="822" y="7168"/>
                  </a:lnTo>
                  <a:cubicBezTo>
                    <a:pt x="774" y="7240"/>
                    <a:pt x="798" y="7347"/>
                    <a:pt x="881" y="7395"/>
                  </a:cubicBezTo>
                  <a:cubicBezTo>
                    <a:pt x="903" y="7406"/>
                    <a:pt x="929" y="7411"/>
                    <a:pt x="955" y="7411"/>
                  </a:cubicBezTo>
                  <a:cubicBezTo>
                    <a:pt x="1012" y="7411"/>
                    <a:pt x="1071" y="7384"/>
                    <a:pt x="1096" y="7335"/>
                  </a:cubicBezTo>
                  <a:lnTo>
                    <a:pt x="4882" y="787"/>
                  </a:lnTo>
                  <a:cubicBezTo>
                    <a:pt x="5049" y="513"/>
                    <a:pt x="5322" y="346"/>
                    <a:pt x="5644" y="346"/>
                  </a:cubicBezTo>
                  <a:cubicBezTo>
                    <a:pt x="5953" y="346"/>
                    <a:pt x="6239" y="513"/>
                    <a:pt x="6394" y="787"/>
                  </a:cubicBezTo>
                  <a:lnTo>
                    <a:pt x="10775" y="8359"/>
                  </a:lnTo>
                  <a:cubicBezTo>
                    <a:pt x="10942" y="8621"/>
                    <a:pt x="10942" y="8954"/>
                    <a:pt x="10775" y="9240"/>
                  </a:cubicBezTo>
                  <a:cubicBezTo>
                    <a:pt x="10609" y="9502"/>
                    <a:pt x="10323" y="9669"/>
                    <a:pt x="10013" y="9669"/>
                  </a:cubicBezTo>
                  <a:lnTo>
                    <a:pt x="1262" y="9669"/>
                  </a:lnTo>
                  <a:cubicBezTo>
                    <a:pt x="953" y="9669"/>
                    <a:pt x="667" y="9502"/>
                    <a:pt x="500" y="9240"/>
                  </a:cubicBezTo>
                  <a:cubicBezTo>
                    <a:pt x="346" y="8966"/>
                    <a:pt x="346" y="8645"/>
                    <a:pt x="500" y="8359"/>
                  </a:cubicBezTo>
                  <a:lnTo>
                    <a:pt x="774" y="7895"/>
                  </a:lnTo>
                  <a:cubicBezTo>
                    <a:pt x="822" y="7823"/>
                    <a:pt x="786" y="7716"/>
                    <a:pt x="715" y="7668"/>
                  </a:cubicBezTo>
                  <a:cubicBezTo>
                    <a:pt x="693" y="7657"/>
                    <a:pt x="667" y="7652"/>
                    <a:pt x="641" y="7652"/>
                  </a:cubicBezTo>
                  <a:cubicBezTo>
                    <a:pt x="583" y="7652"/>
                    <a:pt x="521" y="7679"/>
                    <a:pt x="488" y="7728"/>
                  </a:cubicBezTo>
                  <a:lnTo>
                    <a:pt x="227" y="8192"/>
                  </a:lnTo>
                  <a:cubicBezTo>
                    <a:pt x="0" y="8561"/>
                    <a:pt x="0" y="9026"/>
                    <a:pt x="227" y="9395"/>
                  </a:cubicBezTo>
                  <a:cubicBezTo>
                    <a:pt x="441" y="9776"/>
                    <a:pt x="834" y="10014"/>
                    <a:pt x="1262" y="10014"/>
                  </a:cubicBezTo>
                  <a:lnTo>
                    <a:pt x="10013" y="10014"/>
                  </a:lnTo>
                  <a:cubicBezTo>
                    <a:pt x="10442" y="10014"/>
                    <a:pt x="10847" y="9788"/>
                    <a:pt x="11061" y="9395"/>
                  </a:cubicBezTo>
                  <a:cubicBezTo>
                    <a:pt x="11276" y="9026"/>
                    <a:pt x="11276" y="8585"/>
                    <a:pt x="11061" y="8192"/>
                  </a:cubicBezTo>
                  <a:lnTo>
                    <a:pt x="6680" y="620"/>
                  </a:lnTo>
                  <a:cubicBezTo>
                    <a:pt x="6453" y="251"/>
                    <a:pt x="6072" y="1"/>
                    <a:pt x="564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9166;p77">
              <a:extLst>
                <a:ext uri="{FF2B5EF4-FFF2-40B4-BE49-F238E27FC236}">
                  <a16:creationId xmlns:a16="http://schemas.microsoft.com/office/drawing/2014/main" id="{867774E7-2199-4F4C-94A4-70BCE20EF632}"/>
                </a:ext>
              </a:extLst>
            </p:cNvPr>
            <p:cNvSpPr/>
            <p:nvPr/>
          </p:nvSpPr>
          <p:spPr>
            <a:xfrm>
              <a:off x="3613400" y="3727167"/>
              <a:ext cx="299831" cy="261661"/>
            </a:xfrm>
            <a:custGeom>
              <a:avLst/>
              <a:gdLst/>
              <a:ahLst/>
              <a:cxnLst/>
              <a:rect l="l" t="t" r="r" b="b"/>
              <a:pathLst>
                <a:path w="9442" h="8240" extrusionOk="0">
                  <a:moveTo>
                    <a:pt x="4727" y="358"/>
                  </a:moveTo>
                  <a:lnTo>
                    <a:pt x="9085" y="7907"/>
                  </a:lnTo>
                  <a:lnTo>
                    <a:pt x="381" y="7907"/>
                  </a:lnTo>
                  <a:lnTo>
                    <a:pt x="4727" y="358"/>
                  </a:lnTo>
                  <a:close/>
                  <a:moveTo>
                    <a:pt x="4727" y="1"/>
                  </a:moveTo>
                  <a:cubicBezTo>
                    <a:pt x="4608" y="1"/>
                    <a:pt x="4501" y="60"/>
                    <a:pt x="4441" y="168"/>
                  </a:cubicBezTo>
                  <a:lnTo>
                    <a:pt x="60" y="7740"/>
                  </a:lnTo>
                  <a:cubicBezTo>
                    <a:pt x="0" y="7847"/>
                    <a:pt x="0" y="7966"/>
                    <a:pt x="60" y="8073"/>
                  </a:cubicBezTo>
                  <a:cubicBezTo>
                    <a:pt x="119" y="8192"/>
                    <a:pt x="226" y="8240"/>
                    <a:pt x="345" y="8240"/>
                  </a:cubicBezTo>
                  <a:lnTo>
                    <a:pt x="9096" y="8240"/>
                  </a:lnTo>
                  <a:cubicBezTo>
                    <a:pt x="9216" y="8240"/>
                    <a:pt x="9323" y="8180"/>
                    <a:pt x="9382" y="8073"/>
                  </a:cubicBezTo>
                  <a:cubicBezTo>
                    <a:pt x="9442" y="7966"/>
                    <a:pt x="9442" y="7847"/>
                    <a:pt x="9382" y="7740"/>
                  </a:cubicBezTo>
                  <a:lnTo>
                    <a:pt x="5001" y="168"/>
                  </a:lnTo>
                  <a:cubicBezTo>
                    <a:pt x="4941" y="60"/>
                    <a:pt x="4846" y="1"/>
                    <a:pt x="472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 name="Google Shape;9167;p77">
              <a:extLst>
                <a:ext uri="{FF2B5EF4-FFF2-40B4-BE49-F238E27FC236}">
                  <a16:creationId xmlns:a16="http://schemas.microsoft.com/office/drawing/2014/main" id="{629A1530-0960-4CBB-A3DB-1886648D65B2}"/>
                </a:ext>
              </a:extLst>
            </p:cNvPr>
            <p:cNvSpPr/>
            <p:nvPr/>
          </p:nvSpPr>
          <p:spPr>
            <a:xfrm>
              <a:off x="3735879" y="3910171"/>
              <a:ext cx="54873" cy="54841"/>
            </a:xfrm>
            <a:custGeom>
              <a:avLst/>
              <a:gdLst/>
              <a:ahLst/>
              <a:cxnLst/>
              <a:rect l="l" t="t" r="r" b="b"/>
              <a:pathLst>
                <a:path w="1728" h="1727" extrusionOk="0">
                  <a:moveTo>
                    <a:pt x="870" y="322"/>
                  </a:moveTo>
                  <a:cubicBezTo>
                    <a:pt x="1168" y="322"/>
                    <a:pt x="1406" y="572"/>
                    <a:pt x="1406" y="870"/>
                  </a:cubicBezTo>
                  <a:cubicBezTo>
                    <a:pt x="1406" y="1167"/>
                    <a:pt x="1168" y="1405"/>
                    <a:pt x="870" y="1405"/>
                  </a:cubicBezTo>
                  <a:cubicBezTo>
                    <a:pt x="572" y="1405"/>
                    <a:pt x="334" y="1167"/>
                    <a:pt x="334" y="870"/>
                  </a:cubicBezTo>
                  <a:cubicBezTo>
                    <a:pt x="334" y="572"/>
                    <a:pt x="572" y="322"/>
                    <a:pt x="870" y="322"/>
                  </a:cubicBezTo>
                  <a:close/>
                  <a:moveTo>
                    <a:pt x="870" y="0"/>
                  </a:moveTo>
                  <a:cubicBezTo>
                    <a:pt x="394" y="0"/>
                    <a:pt x="1" y="393"/>
                    <a:pt x="1" y="870"/>
                  </a:cubicBezTo>
                  <a:cubicBezTo>
                    <a:pt x="1" y="1346"/>
                    <a:pt x="394" y="1727"/>
                    <a:pt x="870" y="1727"/>
                  </a:cubicBezTo>
                  <a:cubicBezTo>
                    <a:pt x="1346" y="1727"/>
                    <a:pt x="1727" y="1334"/>
                    <a:pt x="1727" y="870"/>
                  </a:cubicBezTo>
                  <a:cubicBezTo>
                    <a:pt x="1727" y="393"/>
                    <a:pt x="1346" y="0"/>
                    <a:pt x="87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9168;p77">
              <a:extLst>
                <a:ext uri="{FF2B5EF4-FFF2-40B4-BE49-F238E27FC236}">
                  <a16:creationId xmlns:a16="http://schemas.microsoft.com/office/drawing/2014/main" id="{196E34D8-36D8-422C-A825-741A4E85AA74}"/>
                </a:ext>
              </a:extLst>
            </p:cNvPr>
            <p:cNvSpPr/>
            <p:nvPr/>
          </p:nvSpPr>
          <p:spPr>
            <a:xfrm>
              <a:off x="3738896" y="3788422"/>
              <a:ext cx="49188" cy="114604"/>
            </a:xfrm>
            <a:custGeom>
              <a:avLst/>
              <a:gdLst/>
              <a:ahLst/>
              <a:cxnLst/>
              <a:rect l="l" t="t" r="r" b="b"/>
              <a:pathLst>
                <a:path w="1549" h="3609" extrusionOk="0">
                  <a:moveTo>
                    <a:pt x="572" y="1"/>
                  </a:moveTo>
                  <a:cubicBezTo>
                    <a:pt x="263" y="1"/>
                    <a:pt x="1" y="251"/>
                    <a:pt x="1" y="572"/>
                  </a:cubicBezTo>
                  <a:lnTo>
                    <a:pt x="1" y="3037"/>
                  </a:lnTo>
                  <a:cubicBezTo>
                    <a:pt x="1" y="3346"/>
                    <a:pt x="263" y="3608"/>
                    <a:pt x="572" y="3608"/>
                  </a:cubicBezTo>
                  <a:lnTo>
                    <a:pt x="965" y="3608"/>
                  </a:lnTo>
                  <a:cubicBezTo>
                    <a:pt x="1275" y="3608"/>
                    <a:pt x="1549" y="3358"/>
                    <a:pt x="1549" y="3037"/>
                  </a:cubicBezTo>
                  <a:lnTo>
                    <a:pt x="1549" y="1560"/>
                  </a:lnTo>
                  <a:cubicBezTo>
                    <a:pt x="1549" y="1465"/>
                    <a:pt x="1465" y="1394"/>
                    <a:pt x="1382" y="1394"/>
                  </a:cubicBezTo>
                  <a:cubicBezTo>
                    <a:pt x="1287" y="1394"/>
                    <a:pt x="1215" y="1465"/>
                    <a:pt x="1215" y="1560"/>
                  </a:cubicBezTo>
                  <a:lnTo>
                    <a:pt x="1215" y="3037"/>
                  </a:lnTo>
                  <a:cubicBezTo>
                    <a:pt x="1215" y="3168"/>
                    <a:pt x="1108" y="3275"/>
                    <a:pt x="977" y="3275"/>
                  </a:cubicBezTo>
                  <a:lnTo>
                    <a:pt x="584" y="3275"/>
                  </a:lnTo>
                  <a:cubicBezTo>
                    <a:pt x="453" y="3275"/>
                    <a:pt x="346" y="3168"/>
                    <a:pt x="346" y="3037"/>
                  </a:cubicBezTo>
                  <a:lnTo>
                    <a:pt x="346" y="572"/>
                  </a:lnTo>
                  <a:cubicBezTo>
                    <a:pt x="346" y="441"/>
                    <a:pt x="453" y="334"/>
                    <a:pt x="584" y="334"/>
                  </a:cubicBezTo>
                  <a:lnTo>
                    <a:pt x="977" y="334"/>
                  </a:lnTo>
                  <a:cubicBezTo>
                    <a:pt x="1108" y="334"/>
                    <a:pt x="1215" y="441"/>
                    <a:pt x="1215" y="572"/>
                  </a:cubicBezTo>
                  <a:lnTo>
                    <a:pt x="1215" y="906"/>
                  </a:lnTo>
                  <a:cubicBezTo>
                    <a:pt x="1215" y="989"/>
                    <a:pt x="1287" y="1072"/>
                    <a:pt x="1382" y="1072"/>
                  </a:cubicBezTo>
                  <a:cubicBezTo>
                    <a:pt x="1465" y="1072"/>
                    <a:pt x="1549" y="989"/>
                    <a:pt x="1549" y="906"/>
                  </a:cubicBezTo>
                  <a:lnTo>
                    <a:pt x="1549" y="572"/>
                  </a:lnTo>
                  <a:cubicBezTo>
                    <a:pt x="1549" y="263"/>
                    <a:pt x="1287" y="1"/>
                    <a:pt x="96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9724032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3" name="Google Shape;291;p39">
            <a:extLst>
              <a:ext uri="{FF2B5EF4-FFF2-40B4-BE49-F238E27FC236}">
                <a16:creationId xmlns:a16="http://schemas.microsoft.com/office/drawing/2014/main" id="{2E6F3CA1-DB76-4D93-93C5-A776A7AD9E85}"/>
              </a:ext>
            </a:extLst>
          </p:cNvPr>
          <p:cNvSpPr txBox="1">
            <a:spLocks noGrp="1"/>
          </p:cNvSpPr>
          <p:nvPr>
            <p:ph type="ctrTitle"/>
          </p:nvPr>
        </p:nvSpPr>
        <p:spPr>
          <a:xfrm>
            <a:off x="603368" y="649587"/>
            <a:ext cx="7937264" cy="577800"/>
          </a:xfrm>
          <a:prstGeom prst="rect">
            <a:avLst/>
          </a:prstGeom>
        </p:spPr>
        <p:txBody>
          <a:bodyPr spcFirstLastPara="1" wrap="square" lIns="91425" tIns="91425" rIns="91425" bIns="91425" anchor="ctr" anchorCtr="0">
            <a:noAutofit/>
          </a:bodyPr>
          <a:lstStyle/>
          <a:p>
            <a:pPr algn="ctr"/>
            <a:r>
              <a:rPr lang="es-ES" sz="1800" dirty="0">
                <a:latin typeface="+mj-lt"/>
              </a:rPr>
              <a:t>¿Qué significa “PRIMARY KEY” e “FOREIGN KEY”</a:t>
            </a:r>
            <a:r>
              <a:rPr lang="es-ES" sz="1600" dirty="0">
                <a:latin typeface="+mj-lt"/>
              </a:rPr>
              <a:t>?</a:t>
            </a:r>
            <a:endParaRPr sz="1400" dirty="0">
              <a:latin typeface="+mj-lt"/>
            </a:endParaRPr>
          </a:p>
        </p:txBody>
      </p:sp>
      <p:sp>
        <p:nvSpPr>
          <p:cNvPr id="24" name="Google Shape;312;p41">
            <a:extLst>
              <a:ext uri="{FF2B5EF4-FFF2-40B4-BE49-F238E27FC236}">
                <a16:creationId xmlns:a16="http://schemas.microsoft.com/office/drawing/2014/main" id="{1AAB1B40-7D08-4EC3-AF11-8584F11717F1}"/>
              </a:ext>
            </a:extLst>
          </p:cNvPr>
          <p:cNvSpPr/>
          <p:nvPr/>
        </p:nvSpPr>
        <p:spPr>
          <a:xfrm>
            <a:off x="393818" y="361394"/>
            <a:ext cx="977782" cy="338261"/>
          </a:xfrm>
          <a:prstGeom prst="roundRect">
            <a:avLst>
              <a:gd name="adj" fmla="val 10308"/>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342;p41">
            <a:extLst>
              <a:ext uri="{FF2B5EF4-FFF2-40B4-BE49-F238E27FC236}">
                <a16:creationId xmlns:a16="http://schemas.microsoft.com/office/drawing/2014/main" id="{0D2B0CE8-9CC3-4E19-86D5-2DAC6D9A531D}"/>
              </a:ext>
            </a:extLst>
          </p:cNvPr>
          <p:cNvSpPr txBox="1">
            <a:spLocks/>
          </p:cNvSpPr>
          <p:nvPr/>
        </p:nvSpPr>
        <p:spPr>
          <a:xfrm>
            <a:off x="393818" y="361394"/>
            <a:ext cx="977782" cy="338261"/>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2400" b="1" dirty="0">
                <a:solidFill>
                  <a:schemeClr val="bg1"/>
                </a:solidFill>
              </a:rPr>
              <a:t>2.3.0</a:t>
            </a:r>
            <a:endParaRPr lang="en" sz="1800" b="1" dirty="0">
              <a:solidFill>
                <a:schemeClr val="bg1"/>
              </a:solidFill>
            </a:endParaRPr>
          </a:p>
        </p:txBody>
      </p:sp>
      <p:sp>
        <p:nvSpPr>
          <p:cNvPr id="5" name="Google Shape;312;p41">
            <a:extLst>
              <a:ext uri="{FF2B5EF4-FFF2-40B4-BE49-F238E27FC236}">
                <a16:creationId xmlns:a16="http://schemas.microsoft.com/office/drawing/2014/main" id="{3A867B14-4AF4-4619-9475-D4A60ECE6AC8}"/>
              </a:ext>
            </a:extLst>
          </p:cNvPr>
          <p:cNvSpPr/>
          <p:nvPr/>
        </p:nvSpPr>
        <p:spPr>
          <a:xfrm>
            <a:off x="1650784" y="709471"/>
            <a:ext cx="5842427" cy="458031"/>
          </a:xfrm>
          <a:prstGeom prst="roundRect">
            <a:avLst>
              <a:gd name="adj" fmla="val 10308"/>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312;p41">
            <a:extLst>
              <a:ext uri="{FF2B5EF4-FFF2-40B4-BE49-F238E27FC236}">
                <a16:creationId xmlns:a16="http://schemas.microsoft.com/office/drawing/2014/main" id="{E2F4D332-74A7-42EC-8808-91897A626C0D}"/>
              </a:ext>
            </a:extLst>
          </p:cNvPr>
          <p:cNvSpPr/>
          <p:nvPr/>
        </p:nvSpPr>
        <p:spPr>
          <a:xfrm>
            <a:off x="603367" y="1382486"/>
            <a:ext cx="7937263" cy="3265714"/>
          </a:xfrm>
          <a:prstGeom prst="roundRect">
            <a:avLst>
              <a:gd name="adj" fmla="val 10308"/>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CuadroTexto 1">
            <a:extLst>
              <a:ext uri="{FF2B5EF4-FFF2-40B4-BE49-F238E27FC236}">
                <a16:creationId xmlns:a16="http://schemas.microsoft.com/office/drawing/2014/main" id="{F9420C94-7144-44BB-903E-80D98BD0C519}"/>
              </a:ext>
            </a:extLst>
          </p:cNvPr>
          <p:cNvSpPr txBox="1"/>
          <p:nvPr/>
        </p:nvSpPr>
        <p:spPr>
          <a:xfrm>
            <a:off x="882709" y="1758043"/>
            <a:ext cx="4001466" cy="2514599"/>
          </a:xfrm>
          <a:prstGeom prst="rect">
            <a:avLst/>
          </a:prstGeom>
          <a:noFill/>
        </p:spPr>
        <p:txBody>
          <a:bodyPr wrap="square" rtlCol="0">
            <a:spAutoFit/>
          </a:bodyPr>
          <a:lstStyle/>
          <a:p>
            <a:pPr marL="285750" indent="-285750">
              <a:lnSpc>
                <a:spcPct val="200000"/>
              </a:lnSpc>
              <a:buFont typeface="Wingdings" panose="05000000000000000000" pitchFamily="2" charset="2"/>
              <a:buChar char="q"/>
            </a:pPr>
            <a:r>
              <a:rPr lang="es-BO" b="1" dirty="0">
                <a:solidFill>
                  <a:schemeClr val="bg1"/>
                </a:solidFill>
                <a:latin typeface="+mj-lt"/>
              </a:rPr>
              <a:t>PRIMARY KEY ( </a:t>
            </a:r>
            <a:r>
              <a:rPr lang="es-BO" b="1" i="0" dirty="0">
                <a:solidFill>
                  <a:schemeClr val="bg1"/>
                </a:solidFill>
                <a:effectLst/>
                <a:latin typeface="+mj-lt"/>
              </a:rPr>
              <a:t>Clave primaria</a:t>
            </a:r>
            <a:r>
              <a:rPr lang="es-BO" b="1" dirty="0">
                <a:solidFill>
                  <a:schemeClr val="bg1"/>
                </a:solidFill>
                <a:latin typeface="+mj-lt"/>
              </a:rPr>
              <a:t> ):</a:t>
            </a:r>
          </a:p>
          <a:p>
            <a:pPr>
              <a:lnSpc>
                <a:spcPct val="150000"/>
              </a:lnSpc>
            </a:pPr>
            <a:endParaRPr lang="es-BO" sz="400" dirty="0">
              <a:solidFill>
                <a:srgbClr val="BDC1C6"/>
              </a:solidFill>
              <a:latin typeface="arial" panose="020B0604020202020204" pitchFamily="34" charset="0"/>
            </a:endParaRPr>
          </a:p>
          <a:p>
            <a:pPr>
              <a:lnSpc>
                <a:spcPct val="150000"/>
              </a:lnSpc>
            </a:pPr>
            <a:r>
              <a:rPr lang="es-BO" dirty="0">
                <a:solidFill>
                  <a:srgbClr val="BDC1C6"/>
                </a:solidFill>
                <a:latin typeface="arial" panose="020B0604020202020204" pitchFamily="34" charset="0"/>
              </a:rPr>
              <a:t>S</a:t>
            </a:r>
            <a:r>
              <a:rPr lang="es-BO" b="0" i="0" dirty="0">
                <a:solidFill>
                  <a:srgbClr val="BDC1C6"/>
                </a:solidFill>
                <a:effectLst/>
                <a:latin typeface="arial" panose="020B0604020202020204" pitchFamily="34" charset="0"/>
              </a:rPr>
              <a:t>e llama clave primaria o llave primaria o clave principal a un campo o a una combinación de campos que identifica de forma única a cada fila de una tabla. Una clave primaria comprende de esta manera una columna o conjunto de columnas.</a:t>
            </a:r>
            <a:endParaRPr lang="es-BO" sz="900" b="0" i="0" dirty="0">
              <a:solidFill>
                <a:srgbClr val="BDC1C6"/>
              </a:solidFill>
              <a:effectLst/>
              <a:latin typeface="arial" panose="020B0604020202020204" pitchFamily="34" charset="0"/>
            </a:endParaRPr>
          </a:p>
        </p:txBody>
      </p:sp>
      <p:pic>
        <p:nvPicPr>
          <p:cNvPr id="3074" name="Picture 2" descr="What is a Primary Key? - Definition from Techopedia">
            <a:extLst>
              <a:ext uri="{FF2B5EF4-FFF2-40B4-BE49-F238E27FC236}">
                <a16:creationId xmlns:a16="http://schemas.microsoft.com/office/drawing/2014/main" id="{0A286140-EA1F-4ED5-8991-724DE227F83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3809" t="9267" r="6598" b="9267"/>
          <a:stretch/>
        </p:blipFill>
        <p:spPr bwMode="auto">
          <a:xfrm>
            <a:off x="5023844" y="1816856"/>
            <a:ext cx="3237447" cy="239697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1" name="Picture 2">
            <a:extLst>
              <a:ext uri="{FF2B5EF4-FFF2-40B4-BE49-F238E27FC236}">
                <a16:creationId xmlns:a16="http://schemas.microsoft.com/office/drawing/2014/main" id="{F63EE38D-1B28-4639-8C1E-94C0AF6272B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45674" y="4176910"/>
            <a:ext cx="1933180" cy="1933180"/>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Google Shape;9780;p79">
            <a:extLst>
              <a:ext uri="{FF2B5EF4-FFF2-40B4-BE49-F238E27FC236}">
                <a16:creationId xmlns:a16="http://schemas.microsoft.com/office/drawing/2014/main" id="{07B9B39C-6124-4CEC-8D4C-F4977F6DBED3}"/>
              </a:ext>
            </a:extLst>
          </p:cNvPr>
          <p:cNvGrpSpPr/>
          <p:nvPr/>
        </p:nvGrpSpPr>
        <p:grpSpPr>
          <a:xfrm>
            <a:off x="681595" y="722225"/>
            <a:ext cx="582612" cy="633602"/>
            <a:chOff x="8020159" y="1516551"/>
            <a:chExt cx="300897" cy="356627"/>
          </a:xfrm>
        </p:grpSpPr>
        <p:sp>
          <p:nvSpPr>
            <p:cNvPr id="13" name="Google Shape;9781;p79">
              <a:extLst>
                <a:ext uri="{FF2B5EF4-FFF2-40B4-BE49-F238E27FC236}">
                  <a16:creationId xmlns:a16="http://schemas.microsoft.com/office/drawing/2014/main" id="{902B83BE-1BE6-4114-B433-AE52C43E689D}"/>
                </a:ext>
              </a:extLst>
            </p:cNvPr>
            <p:cNvSpPr/>
            <p:nvPr/>
          </p:nvSpPr>
          <p:spPr>
            <a:xfrm>
              <a:off x="8126240" y="1669482"/>
              <a:ext cx="88703" cy="30523"/>
            </a:xfrm>
            <a:custGeom>
              <a:avLst/>
              <a:gdLst/>
              <a:ahLst/>
              <a:cxnLst/>
              <a:rect l="l" t="t" r="r" b="b"/>
              <a:pathLst>
                <a:path w="2787" h="959" extrusionOk="0">
                  <a:moveTo>
                    <a:pt x="1144" y="1"/>
                  </a:moveTo>
                  <a:cubicBezTo>
                    <a:pt x="800" y="1"/>
                    <a:pt x="487" y="41"/>
                    <a:pt x="287" y="77"/>
                  </a:cubicBezTo>
                  <a:cubicBezTo>
                    <a:pt x="120" y="101"/>
                    <a:pt x="1" y="244"/>
                    <a:pt x="1" y="411"/>
                  </a:cubicBezTo>
                  <a:lnTo>
                    <a:pt x="1" y="792"/>
                  </a:lnTo>
                  <a:cubicBezTo>
                    <a:pt x="1" y="875"/>
                    <a:pt x="72" y="958"/>
                    <a:pt x="167" y="958"/>
                  </a:cubicBezTo>
                  <a:cubicBezTo>
                    <a:pt x="251" y="958"/>
                    <a:pt x="322" y="875"/>
                    <a:pt x="322" y="792"/>
                  </a:cubicBezTo>
                  <a:lnTo>
                    <a:pt x="322" y="411"/>
                  </a:lnTo>
                  <a:cubicBezTo>
                    <a:pt x="322" y="411"/>
                    <a:pt x="322" y="399"/>
                    <a:pt x="346" y="399"/>
                  </a:cubicBezTo>
                  <a:cubicBezTo>
                    <a:pt x="510" y="379"/>
                    <a:pt x="814" y="344"/>
                    <a:pt x="1164" y="344"/>
                  </a:cubicBezTo>
                  <a:cubicBezTo>
                    <a:pt x="1246" y="344"/>
                    <a:pt x="1331" y="346"/>
                    <a:pt x="1418" y="351"/>
                  </a:cubicBezTo>
                  <a:cubicBezTo>
                    <a:pt x="1918" y="387"/>
                    <a:pt x="2287" y="518"/>
                    <a:pt x="2513" y="744"/>
                  </a:cubicBezTo>
                  <a:cubicBezTo>
                    <a:pt x="2543" y="774"/>
                    <a:pt x="2584" y="789"/>
                    <a:pt x="2628" y="789"/>
                  </a:cubicBezTo>
                  <a:cubicBezTo>
                    <a:pt x="2671" y="789"/>
                    <a:pt x="2715" y="774"/>
                    <a:pt x="2751" y="744"/>
                  </a:cubicBezTo>
                  <a:cubicBezTo>
                    <a:pt x="2787" y="672"/>
                    <a:pt x="2787" y="565"/>
                    <a:pt x="2727" y="494"/>
                  </a:cubicBezTo>
                  <a:cubicBezTo>
                    <a:pt x="2338" y="104"/>
                    <a:pt x="1699" y="1"/>
                    <a:pt x="114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9782;p79">
              <a:extLst>
                <a:ext uri="{FF2B5EF4-FFF2-40B4-BE49-F238E27FC236}">
                  <a16:creationId xmlns:a16="http://schemas.microsoft.com/office/drawing/2014/main" id="{E42DE05F-9343-4974-B95D-213151BDEE9D}"/>
                </a:ext>
              </a:extLst>
            </p:cNvPr>
            <p:cNvSpPr/>
            <p:nvPr/>
          </p:nvSpPr>
          <p:spPr>
            <a:xfrm>
              <a:off x="8069778" y="1621518"/>
              <a:ext cx="200513" cy="251278"/>
            </a:xfrm>
            <a:custGeom>
              <a:avLst/>
              <a:gdLst/>
              <a:ahLst/>
              <a:cxnLst/>
              <a:rect l="l" t="t" r="r" b="b"/>
              <a:pathLst>
                <a:path w="6300" h="7895" extrusionOk="0">
                  <a:moveTo>
                    <a:pt x="4918" y="358"/>
                  </a:moveTo>
                  <a:lnTo>
                    <a:pt x="4918" y="1953"/>
                  </a:lnTo>
                  <a:cubicBezTo>
                    <a:pt x="4918" y="2191"/>
                    <a:pt x="4859" y="2429"/>
                    <a:pt x="4751" y="2644"/>
                  </a:cubicBezTo>
                  <a:cubicBezTo>
                    <a:pt x="4739" y="2656"/>
                    <a:pt x="4739" y="2680"/>
                    <a:pt x="4739" y="2715"/>
                  </a:cubicBezTo>
                  <a:lnTo>
                    <a:pt x="4739" y="3180"/>
                  </a:lnTo>
                  <a:cubicBezTo>
                    <a:pt x="4739" y="3620"/>
                    <a:pt x="4561" y="4037"/>
                    <a:pt x="4227" y="4334"/>
                  </a:cubicBezTo>
                  <a:cubicBezTo>
                    <a:pt x="3935" y="4605"/>
                    <a:pt x="3563" y="4768"/>
                    <a:pt x="3158" y="4768"/>
                  </a:cubicBezTo>
                  <a:cubicBezTo>
                    <a:pt x="3118" y="4768"/>
                    <a:pt x="3077" y="4766"/>
                    <a:pt x="3037" y="4763"/>
                  </a:cubicBezTo>
                  <a:cubicBezTo>
                    <a:pt x="2227" y="4704"/>
                    <a:pt x="1572" y="3977"/>
                    <a:pt x="1572" y="3108"/>
                  </a:cubicBezTo>
                  <a:lnTo>
                    <a:pt x="1572" y="2715"/>
                  </a:lnTo>
                  <a:cubicBezTo>
                    <a:pt x="1572" y="2680"/>
                    <a:pt x="1572" y="2668"/>
                    <a:pt x="1549" y="2644"/>
                  </a:cubicBezTo>
                  <a:cubicBezTo>
                    <a:pt x="1453" y="2418"/>
                    <a:pt x="1394" y="2191"/>
                    <a:pt x="1394" y="1953"/>
                  </a:cubicBezTo>
                  <a:lnTo>
                    <a:pt x="1394" y="1596"/>
                  </a:lnTo>
                  <a:cubicBezTo>
                    <a:pt x="1394" y="905"/>
                    <a:pt x="1941" y="358"/>
                    <a:pt x="2620" y="358"/>
                  </a:cubicBezTo>
                  <a:close/>
                  <a:moveTo>
                    <a:pt x="4049" y="4858"/>
                  </a:moveTo>
                  <a:lnTo>
                    <a:pt x="4049" y="5156"/>
                  </a:lnTo>
                  <a:lnTo>
                    <a:pt x="3156" y="5775"/>
                  </a:lnTo>
                  <a:lnTo>
                    <a:pt x="2263" y="5168"/>
                  </a:lnTo>
                  <a:lnTo>
                    <a:pt x="2263" y="4858"/>
                  </a:lnTo>
                  <a:cubicBezTo>
                    <a:pt x="2489" y="4977"/>
                    <a:pt x="2763" y="5061"/>
                    <a:pt x="3025" y="5073"/>
                  </a:cubicBezTo>
                  <a:lnTo>
                    <a:pt x="3156" y="5073"/>
                  </a:lnTo>
                  <a:cubicBezTo>
                    <a:pt x="3477" y="5073"/>
                    <a:pt x="3775" y="5001"/>
                    <a:pt x="4049" y="4858"/>
                  </a:cubicBezTo>
                  <a:close/>
                  <a:moveTo>
                    <a:pt x="2132" y="5477"/>
                  </a:moveTo>
                  <a:lnTo>
                    <a:pt x="2906" y="6013"/>
                  </a:lnTo>
                  <a:lnTo>
                    <a:pt x="2489" y="6418"/>
                  </a:lnTo>
                  <a:lnTo>
                    <a:pt x="2477" y="6418"/>
                  </a:lnTo>
                  <a:lnTo>
                    <a:pt x="1965" y="5656"/>
                  </a:lnTo>
                  <a:lnTo>
                    <a:pt x="2132" y="5477"/>
                  </a:lnTo>
                  <a:close/>
                  <a:moveTo>
                    <a:pt x="4168" y="5466"/>
                  </a:moveTo>
                  <a:lnTo>
                    <a:pt x="4335" y="5644"/>
                  </a:lnTo>
                  <a:lnTo>
                    <a:pt x="3835" y="6418"/>
                  </a:lnTo>
                  <a:lnTo>
                    <a:pt x="3811" y="6418"/>
                  </a:lnTo>
                  <a:lnTo>
                    <a:pt x="3394" y="6001"/>
                  </a:lnTo>
                  <a:lnTo>
                    <a:pt x="4168" y="5466"/>
                  </a:lnTo>
                  <a:close/>
                  <a:moveTo>
                    <a:pt x="2620" y="1"/>
                  </a:moveTo>
                  <a:cubicBezTo>
                    <a:pt x="1763" y="1"/>
                    <a:pt x="1060" y="703"/>
                    <a:pt x="1060" y="1572"/>
                  </a:cubicBezTo>
                  <a:lnTo>
                    <a:pt x="1060" y="1918"/>
                  </a:lnTo>
                  <a:cubicBezTo>
                    <a:pt x="1060" y="2203"/>
                    <a:pt x="1120" y="2477"/>
                    <a:pt x="1239" y="2727"/>
                  </a:cubicBezTo>
                  <a:lnTo>
                    <a:pt x="1239" y="3096"/>
                  </a:lnTo>
                  <a:cubicBezTo>
                    <a:pt x="1239" y="3703"/>
                    <a:pt x="1513" y="4263"/>
                    <a:pt x="1941" y="4632"/>
                  </a:cubicBezTo>
                  <a:lnTo>
                    <a:pt x="1941" y="5180"/>
                  </a:lnTo>
                  <a:lnTo>
                    <a:pt x="1632" y="5513"/>
                  </a:lnTo>
                  <a:cubicBezTo>
                    <a:pt x="1596" y="5537"/>
                    <a:pt x="1584" y="5585"/>
                    <a:pt x="1584" y="5632"/>
                  </a:cubicBezTo>
                  <a:lnTo>
                    <a:pt x="572" y="6001"/>
                  </a:lnTo>
                  <a:cubicBezTo>
                    <a:pt x="227" y="6120"/>
                    <a:pt x="1" y="6442"/>
                    <a:pt x="1" y="6823"/>
                  </a:cubicBezTo>
                  <a:lnTo>
                    <a:pt x="1" y="7728"/>
                  </a:lnTo>
                  <a:cubicBezTo>
                    <a:pt x="1" y="7823"/>
                    <a:pt x="84" y="7894"/>
                    <a:pt x="167" y="7894"/>
                  </a:cubicBezTo>
                  <a:cubicBezTo>
                    <a:pt x="263" y="7894"/>
                    <a:pt x="334" y="7823"/>
                    <a:pt x="334" y="7728"/>
                  </a:cubicBezTo>
                  <a:lnTo>
                    <a:pt x="334" y="6823"/>
                  </a:lnTo>
                  <a:cubicBezTo>
                    <a:pt x="334" y="6597"/>
                    <a:pt x="477" y="6382"/>
                    <a:pt x="691" y="6311"/>
                  </a:cubicBezTo>
                  <a:lnTo>
                    <a:pt x="1751" y="5930"/>
                  </a:lnTo>
                  <a:lnTo>
                    <a:pt x="2192" y="6597"/>
                  </a:lnTo>
                  <a:cubicBezTo>
                    <a:pt x="2251" y="6680"/>
                    <a:pt x="2346" y="6728"/>
                    <a:pt x="2442" y="6740"/>
                  </a:cubicBezTo>
                  <a:lnTo>
                    <a:pt x="2477" y="6740"/>
                  </a:lnTo>
                  <a:cubicBezTo>
                    <a:pt x="2561" y="6740"/>
                    <a:pt x="2656" y="6716"/>
                    <a:pt x="2715" y="6644"/>
                  </a:cubicBezTo>
                  <a:lnTo>
                    <a:pt x="2977" y="6370"/>
                  </a:lnTo>
                  <a:lnTo>
                    <a:pt x="2977" y="7728"/>
                  </a:lnTo>
                  <a:cubicBezTo>
                    <a:pt x="2977" y="7823"/>
                    <a:pt x="3061" y="7894"/>
                    <a:pt x="3144" y="7894"/>
                  </a:cubicBezTo>
                  <a:cubicBezTo>
                    <a:pt x="3239" y="7894"/>
                    <a:pt x="3311" y="7823"/>
                    <a:pt x="3311" y="7728"/>
                  </a:cubicBezTo>
                  <a:lnTo>
                    <a:pt x="3311" y="6370"/>
                  </a:lnTo>
                  <a:lnTo>
                    <a:pt x="3573" y="6644"/>
                  </a:lnTo>
                  <a:cubicBezTo>
                    <a:pt x="3632" y="6704"/>
                    <a:pt x="3727" y="6740"/>
                    <a:pt x="3811" y="6740"/>
                  </a:cubicBezTo>
                  <a:lnTo>
                    <a:pt x="3846" y="6740"/>
                  </a:lnTo>
                  <a:cubicBezTo>
                    <a:pt x="3954" y="6728"/>
                    <a:pt x="4037" y="6680"/>
                    <a:pt x="4097" y="6597"/>
                  </a:cubicBezTo>
                  <a:lnTo>
                    <a:pt x="4549" y="5930"/>
                  </a:lnTo>
                  <a:lnTo>
                    <a:pt x="5597" y="6311"/>
                  </a:lnTo>
                  <a:cubicBezTo>
                    <a:pt x="5811" y="6382"/>
                    <a:pt x="5954" y="6597"/>
                    <a:pt x="5954" y="6823"/>
                  </a:cubicBezTo>
                  <a:lnTo>
                    <a:pt x="5954" y="7728"/>
                  </a:lnTo>
                  <a:cubicBezTo>
                    <a:pt x="5954" y="7823"/>
                    <a:pt x="6037" y="7894"/>
                    <a:pt x="6121" y="7894"/>
                  </a:cubicBezTo>
                  <a:cubicBezTo>
                    <a:pt x="6204" y="7894"/>
                    <a:pt x="6287" y="7823"/>
                    <a:pt x="6287" y="7728"/>
                  </a:cubicBezTo>
                  <a:lnTo>
                    <a:pt x="6287" y="6823"/>
                  </a:lnTo>
                  <a:cubicBezTo>
                    <a:pt x="6299" y="6466"/>
                    <a:pt x="6073" y="6132"/>
                    <a:pt x="5740" y="6001"/>
                  </a:cubicBezTo>
                  <a:lnTo>
                    <a:pt x="4728" y="5632"/>
                  </a:lnTo>
                  <a:cubicBezTo>
                    <a:pt x="4728" y="5585"/>
                    <a:pt x="4704" y="5537"/>
                    <a:pt x="4680" y="5513"/>
                  </a:cubicBezTo>
                  <a:lnTo>
                    <a:pt x="4370" y="5180"/>
                  </a:lnTo>
                  <a:lnTo>
                    <a:pt x="4370" y="4644"/>
                  </a:lnTo>
                  <a:lnTo>
                    <a:pt x="4454" y="4561"/>
                  </a:lnTo>
                  <a:cubicBezTo>
                    <a:pt x="4847" y="4204"/>
                    <a:pt x="5061" y="3680"/>
                    <a:pt x="5061" y="3156"/>
                  </a:cubicBezTo>
                  <a:lnTo>
                    <a:pt x="5061" y="2727"/>
                  </a:lnTo>
                  <a:cubicBezTo>
                    <a:pt x="5180" y="2477"/>
                    <a:pt x="5240" y="2203"/>
                    <a:pt x="5240" y="1929"/>
                  </a:cubicBezTo>
                  <a:lnTo>
                    <a:pt x="5240" y="167"/>
                  </a:lnTo>
                  <a:cubicBezTo>
                    <a:pt x="5240" y="84"/>
                    <a:pt x="5168" y="1"/>
                    <a:pt x="508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9783;p79">
              <a:extLst>
                <a:ext uri="{FF2B5EF4-FFF2-40B4-BE49-F238E27FC236}">
                  <a16:creationId xmlns:a16="http://schemas.microsoft.com/office/drawing/2014/main" id="{59F67922-03A4-4AAE-B695-82A9D231137C}"/>
                </a:ext>
              </a:extLst>
            </p:cNvPr>
            <p:cNvSpPr/>
            <p:nvPr/>
          </p:nvSpPr>
          <p:spPr>
            <a:xfrm>
              <a:off x="8103515" y="1851535"/>
              <a:ext cx="10630" cy="21643"/>
            </a:xfrm>
            <a:custGeom>
              <a:avLst/>
              <a:gdLst/>
              <a:ahLst/>
              <a:cxnLst/>
              <a:rect l="l" t="t" r="r" b="b"/>
              <a:pathLst>
                <a:path w="334" h="680" extrusionOk="0">
                  <a:moveTo>
                    <a:pt x="167" y="1"/>
                  </a:moveTo>
                  <a:cubicBezTo>
                    <a:pt x="72" y="1"/>
                    <a:pt x="0" y="72"/>
                    <a:pt x="0" y="155"/>
                  </a:cubicBezTo>
                  <a:lnTo>
                    <a:pt x="0" y="513"/>
                  </a:lnTo>
                  <a:cubicBezTo>
                    <a:pt x="0" y="608"/>
                    <a:pt x="72" y="679"/>
                    <a:pt x="167" y="679"/>
                  </a:cubicBezTo>
                  <a:cubicBezTo>
                    <a:pt x="250" y="679"/>
                    <a:pt x="334" y="608"/>
                    <a:pt x="334" y="513"/>
                  </a:cubicBezTo>
                  <a:lnTo>
                    <a:pt x="334" y="155"/>
                  </a:lnTo>
                  <a:cubicBezTo>
                    <a:pt x="334" y="72"/>
                    <a:pt x="250"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9784;p79">
              <a:extLst>
                <a:ext uri="{FF2B5EF4-FFF2-40B4-BE49-F238E27FC236}">
                  <a16:creationId xmlns:a16="http://schemas.microsoft.com/office/drawing/2014/main" id="{E4372653-988D-47FA-85E5-E49B60D741B0}"/>
                </a:ext>
              </a:extLst>
            </p:cNvPr>
            <p:cNvSpPr/>
            <p:nvPr/>
          </p:nvSpPr>
          <p:spPr>
            <a:xfrm>
              <a:off x="8226306" y="1851535"/>
              <a:ext cx="10248" cy="21643"/>
            </a:xfrm>
            <a:custGeom>
              <a:avLst/>
              <a:gdLst/>
              <a:ahLst/>
              <a:cxnLst/>
              <a:rect l="l" t="t" r="r" b="b"/>
              <a:pathLst>
                <a:path w="322" h="680" extrusionOk="0">
                  <a:moveTo>
                    <a:pt x="167" y="1"/>
                  </a:moveTo>
                  <a:cubicBezTo>
                    <a:pt x="71" y="1"/>
                    <a:pt x="0" y="72"/>
                    <a:pt x="0" y="155"/>
                  </a:cubicBezTo>
                  <a:lnTo>
                    <a:pt x="0" y="513"/>
                  </a:lnTo>
                  <a:cubicBezTo>
                    <a:pt x="0" y="608"/>
                    <a:pt x="71" y="679"/>
                    <a:pt x="167" y="679"/>
                  </a:cubicBezTo>
                  <a:cubicBezTo>
                    <a:pt x="250" y="679"/>
                    <a:pt x="322" y="608"/>
                    <a:pt x="322" y="513"/>
                  </a:cubicBezTo>
                  <a:lnTo>
                    <a:pt x="322" y="155"/>
                  </a:lnTo>
                  <a:cubicBezTo>
                    <a:pt x="322" y="72"/>
                    <a:pt x="250"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9785;p79">
              <a:extLst>
                <a:ext uri="{FF2B5EF4-FFF2-40B4-BE49-F238E27FC236}">
                  <a16:creationId xmlns:a16="http://schemas.microsoft.com/office/drawing/2014/main" id="{8BE696FC-1D8D-495F-A84A-7A7BDCDDEAA8}"/>
                </a:ext>
              </a:extLst>
            </p:cNvPr>
            <p:cNvSpPr/>
            <p:nvPr/>
          </p:nvSpPr>
          <p:spPr>
            <a:xfrm>
              <a:off x="8020159" y="1516551"/>
              <a:ext cx="300897" cy="284251"/>
            </a:xfrm>
            <a:custGeom>
              <a:avLst/>
              <a:gdLst/>
              <a:ahLst/>
              <a:cxnLst/>
              <a:rect l="l" t="t" r="r" b="b"/>
              <a:pathLst>
                <a:path w="9454" h="8931" extrusionOk="0">
                  <a:moveTo>
                    <a:pt x="6263" y="596"/>
                  </a:moveTo>
                  <a:lnTo>
                    <a:pt x="6263" y="596"/>
                  </a:lnTo>
                  <a:cubicBezTo>
                    <a:pt x="7060" y="894"/>
                    <a:pt x="7739" y="1406"/>
                    <a:pt x="8227" y="2084"/>
                  </a:cubicBezTo>
                  <a:lnTo>
                    <a:pt x="7322" y="2084"/>
                  </a:lnTo>
                  <a:cubicBezTo>
                    <a:pt x="7215" y="1846"/>
                    <a:pt x="7096" y="1620"/>
                    <a:pt x="6953" y="1394"/>
                  </a:cubicBezTo>
                  <a:cubicBezTo>
                    <a:pt x="6739" y="1084"/>
                    <a:pt x="6525" y="822"/>
                    <a:pt x="6263" y="596"/>
                  </a:cubicBezTo>
                  <a:close/>
                  <a:moveTo>
                    <a:pt x="3143" y="608"/>
                  </a:moveTo>
                  <a:cubicBezTo>
                    <a:pt x="2893" y="822"/>
                    <a:pt x="2667" y="1084"/>
                    <a:pt x="2453" y="1406"/>
                  </a:cubicBezTo>
                  <a:cubicBezTo>
                    <a:pt x="2322" y="1620"/>
                    <a:pt x="2203" y="1846"/>
                    <a:pt x="2084" y="2096"/>
                  </a:cubicBezTo>
                  <a:lnTo>
                    <a:pt x="1179" y="2096"/>
                  </a:lnTo>
                  <a:cubicBezTo>
                    <a:pt x="1667" y="1429"/>
                    <a:pt x="2357" y="905"/>
                    <a:pt x="3143" y="608"/>
                  </a:cubicBezTo>
                  <a:close/>
                  <a:moveTo>
                    <a:pt x="4560" y="322"/>
                  </a:moveTo>
                  <a:lnTo>
                    <a:pt x="4560" y="2096"/>
                  </a:lnTo>
                  <a:lnTo>
                    <a:pt x="2453" y="2096"/>
                  </a:lnTo>
                  <a:cubicBezTo>
                    <a:pt x="2929" y="1084"/>
                    <a:pt x="3691" y="393"/>
                    <a:pt x="4560" y="322"/>
                  </a:cubicBezTo>
                  <a:close/>
                  <a:moveTo>
                    <a:pt x="4882" y="322"/>
                  </a:moveTo>
                  <a:cubicBezTo>
                    <a:pt x="5751" y="393"/>
                    <a:pt x="6489" y="1084"/>
                    <a:pt x="6977" y="2096"/>
                  </a:cubicBezTo>
                  <a:lnTo>
                    <a:pt x="4882" y="2096"/>
                  </a:lnTo>
                  <a:lnTo>
                    <a:pt x="4882" y="322"/>
                  </a:lnTo>
                  <a:close/>
                  <a:moveTo>
                    <a:pt x="1953" y="2418"/>
                  </a:moveTo>
                  <a:cubicBezTo>
                    <a:pt x="1715" y="3084"/>
                    <a:pt x="1584" y="3799"/>
                    <a:pt x="1560" y="4549"/>
                  </a:cubicBezTo>
                  <a:lnTo>
                    <a:pt x="310" y="4549"/>
                  </a:lnTo>
                  <a:cubicBezTo>
                    <a:pt x="345" y="3775"/>
                    <a:pt x="572" y="3049"/>
                    <a:pt x="953" y="2418"/>
                  </a:cubicBezTo>
                  <a:close/>
                  <a:moveTo>
                    <a:pt x="8465" y="2429"/>
                  </a:moveTo>
                  <a:cubicBezTo>
                    <a:pt x="8858" y="3049"/>
                    <a:pt x="9085" y="3775"/>
                    <a:pt x="9108" y="4549"/>
                  </a:cubicBezTo>
                  <a:lnTo>
                    <a:pt x="7858" y="4549"/>
                  </a:lnTo>
                  <a:cubicBezTo>
                    <a:pt x="7846" y="3799"/>
                    <a:pt x="7715" y="3084"/>
                    <a:pt x="7477" y="2429"/>
                  </a:cubicBezTo>
                  <a:close/>
                  <a:moveTo>
                    <a:pt x="1560" y="4882"/>
                  </a:moveTo>
                  <a:cubicBezTo>
                    <a:pt x="1584" y="5585"/>
                    <a:pt x="1703" y="6251"/>
                    <a:pt x="1905" y="6870"/>
                  </a:cubicBezTo>
                  <a:lnTo>
                    <a:pt x="1953" y="7001"/>
                  </a:lnTo>
                  <a:lnTo>
                    <a:pt x="953" y="7001"/>
                  </a:lnTo>
                  <a:cubicBezTo>
                    <a:pt x="572" y="6382"/>
                    <a:pt x="345" y="5656"/>
                    <a:pt x="310" y="4882"/>
                  </a:cubicBezTo>
                  <a:close/>
                  <a:moveTo>
                    <a:pt x="9096" y="4894"/>
                  </a:moveTo>
                  <a:cubicBezTo>
                    <a:pt x="9085" y="5608"/>
                    <a:pt x="8870" y="6323"/>
                    <a:pt x="8501" y="6954"/>
                  </a:cubicBezTo>
                  <a:cubicBezTo>
                    <a:pt x="8489" y="6966"/>
                    <a:pt x="8465" y="6990"/>
                    <a:pt x="8453" y="7001"/>
                  </a:cubicBezTo>
                  <a:lnTo>
                    <a:pt x="7453" y="7001"/>
                  </a:lnTo>
                  <a:lnTo>
                    <a:pt x="7501" y="6870"/>
                  </a:lnTo>
                  <a:cubicBezTo>
                    <a:pt x="7715" y="6251"/>
                    <a:pt x="7834" y="5585"/>
                    <a:pt x="7846" y="4894"/>
                  </a:cubicBezTo>
                  <a:close/>
                  <a:moveTo>
                    <a:pt x="4715" y="1"/>
                  </a:moveTo>
                  <a:cubicBezTo>
                    <a:pt x="3465" y="1"/>
                    <a:pt x="2262" y="489"/>
                    <a:pt x="1381" y="1382"/>
                  </a:cubicBezTo>
                  <a:cubicBezTo>
                    <a:pt x="488" y="2275"/>
                    <a:pt x="0" y="3465"/>
                    <a:pt x="0" y="4715"/>
                  </a:cubicBezTo>
                  <a:cubicBezTo>
                    <a:pt x="0" y="6489"/>
                    <a:pt x="976" y="8097"/>
                    <a:pt x="2548" y="8918"/>
                  </a:cubicBezTo>
                  <a:cubicBezTo>
                    <a:pt x="2572" y="8930"/>
                    <a:pt x="2584" y="8930"/>
                    <a:pt x="2619" y="8930"/>
                  </a:cubicBezTo>
                  <a:cubicBezTo>
                    <a:pt x="2679" y="8930"/>
                    <a:pt x="2738" y="8895"/>
                    <a:pt x="2762" y="8835"/>
                  </a:cubicBezTo>
                  <a:cubicBezTo>
                    <a:pt x="2810" y="8764"/>
                    <a:pt x="2786" y="8656"/>
                    <a:pt x="2691" y="8621"/>
                  </a:cubicBezTo>
                  <a:cubicBezTo>
                    <a:pt x="2084" y="8299"/>
                    <a:pt x="1572" y="7859"/>
                    <a:pt x="1191" y="7335"/>
                  </a:cubicBezTo>
                  <a:lnTo>
                    <a:pt x="2096" y="7335"/>
                  </a:lnTo>
                  <a:cubicBezTo>
                    <a:pt x="2286" y="7775"/>
                    <a:pt x="2548" y="8180"/>
                    <a:pt x="2846" y="8514"/>
                  </a:cubicBezTo>
                  <a:cubicBezTo>
                    <a:pt x="2877" y="8551"/>
                    <a:pt x="2918" y="8569"/>
                    <a:pt x="2961" y="8569"/>
                  </a:cubicBezTo>
                  <a:cubicBezTo>
                    <a:pt x="3002" y="8569"/>
                    <a:pt x="3044" y="8554"/>
                    <a:pt x="3084" y="8525"/>
                  </a:cubicBezTo>
                  <a:cubicBezTo>
                    <a:pt x="3155" y="8466"/>
                    <a:pt x="3155" y="8359"/>
                    <a:pt x="3096" y="8287"/>
                  </a:cubicBezTo>
                  <a:cubicBezTo>
                    <a:pt x="2858" y="8013"/>
                    <a:pt x="2643" y="7692"/>
                    <a:pt x="2465" y="7335"/>
                  </a:cubicBezTo>
                  <a:cubicBezTo>
                    <a:pt x="2548" y="7323"/>
                    <a:pt x="2619" y="7263"/>
                    <a:pt x="2619" y="7168"/>
                  </a:cubicBezTo>
                  <a:cubicBezTo>
                    <a:pt x="2619" y="7085"/>
                    <a:pt x="2548" y="7001"/>
                    <a:pt x="2453" y="7001"/>
                  </a:cubicBezTo>
                  <a:lnTo>
                    <a:pt x="2334" y="7001"/>
                  </a:lnTo>
                  <a:cubicBezTo>
                    <a:pt x="2084" y="6370"/>
                    <a:pt x="1929" y="5632"/>
                    <a:pt x="1917" y="4882"/>
                  </a:cubicBezTo>
                  <a:lnTo>
                    <a:pt x="2096" y="4882"/>
                  </a:lnTo>
                  <a:cubicBezTo>
                    <a:pt x="2191" y="4882"/>
                    <a:pt x="2262" y="4799"/>
                    <a:pt x="2262" y="4715"/>
                  </a:cubicBezTo>
                  <a:cubicBezTo>
                    <a:pt x="2262" y="4620"/>
                    <a:pt x="2191" y="4549"/>
                    <a:pt x="2096" y="4549"/>
                  </a:cubicBezTo>
                  <a:lnTo>
                    <a:pt x="1917" y="4549"/>
                  </a:lnTo>
                  <a:cubicBezTo>
                    <a:pt x="1929" y="3775"/>
                    <a:pt x="2084" y="3049"/>
                    <a:pt x="2334" y="2418"/>
                  </a:cubicBezTo>
                  <a:lnTo>
                    <a:pt x="4572" y="2418"/>
                  </a:lnTo>
                  <a:lnTo>
                    <a:pt x="4572" y="2775"/>
                  </a:lnTo>
                  <a:cubicBezTo>
                    <a:pt x="4572" y="2870"/>
                    <a:pt x="4643" y="2941"/>
                    <a:pt x="4727" y="2941"/>
                  </a:cubicBezTo>
                  <a:cubicBezTo>
                    <a:pt x="4822" y="2941"/>
                    <a:pt x="4894" y="2870"/>
                    <a:pt x="4894" y="2775"/>
                  </a:cubicBezTo>
                  <a:lnTo>
                    <a:pt x="4894" y="2418"/>
                  </a:lnTo>
                  <a:lnTo>
                    <a:pt x="7132" y="2418"/>
                  </a:lnTo>
                  <a:cubicBezTo>
                    <a:pt x="7370" y="3049"/>
                    <a:pt x="7513" y="3775"/>
                    <a:pt x="7549" y="4549"/>
                  </a:cubicBezTo>
                  <a:lnTo>
                    <a:pt x="7370" y="4549"/>
                  </a:lnTo>
                  <a:cubicBezTo>
                    <a:pt x="7275" y="4549"/>
                    <a:pt x="7203" y="4620"/>
                    <a:pt x="7203" y="4715"/>
                  </a:cubicBezTo>
                  <a:cubicBezTo>
                    <a:pt x="7203" y="4799"/>
                    <a:pt x="7275" y="4882"/>
                    <a:pt x="7370" y="4882"/>
                  </a:cubicBezTo>
                  <a:lnTo>
                    <a:pt x="7549" y="4882"/>
                  </a:lnTo>
                  <a:cubicBezTo>
                    <a:pt x="7525" y="5632"/>
                    <a:pt x="7382" y="6370"/>
                    <a:pt x="7132" y="7001"/>
                  </a:cubicBezTo>
                  <a:lnTo>
                    <a:pt x="7013" y="7001"/>
                  </a:lnTo>
                  <a:cubicBezTo>
                    <a:pt x="6918" y="7001"/>
                    <a:pt x="6846" y="7085"/>
                    <a:pt x="6846" y="7168"/>
                  </a:cubicBezTo>
                  <a:cubicBezTo>
                    <a:pt x="6846" y="7263"/>
                    <a:pt x="6906" y="7323"/>
                    <a:pt x="6989" y="7335"/>
                  </a:cubicBezTo>
                  <a:cubicBezTo>
                    <a:pt x="6810" y="7692"/>
                    <a:pt x="6608" y="8025"/>
                    <a:pt x="6370" y="8287"/>
                  </a:cubicBezTo>
                  <a:cubicBezTo>
                    <a:pt x="6310" y="8359"/>
                    <a:pt x="6310" y="8466"/>
                    <a:pt x="6382" y="8525"/>
                  </a:cubicBezTo>
                  <a:cubicBezTo>
                    <a:pt x="6418" y="8549"/>
                    <a:pt x="6453" y="8573"/>
                    <a:pt x="6489" y="8573"/>
                  </a:cubicBezTo>
                  <a:cubicBezTo>
                    <a:pt x="6537" y="8573"/>
                    <a:pt x="6572" y="8549"/>
                    <a:pt x="6608" y="8514"/>
                  </a:cubicBezTo>
                  <a:cubicBezTo>
                    <a:pt x="6894" y="8180"/>
                    <a:pt x="7144" y="7787"/>
                    <a:pt x="7346" y="7335"/>
                  </a:cubicBezTo>
                  <a:lnTo>
                    <a:pt x="8263" y="7335"/>
                  </a:lnTo>
                  <a:cubicBezTo>
                    <a:pt x="7906" y="7811"/>
                    <a:pt x="7441" y="8228"/>
                    <a:pt x="6918" y="8525"/>
                  </a:cubicBezTo>
                  <a:cubicBezTo>
                    <a:pt x="6846" y="8573"/>
                    <a:pt x="6810" y="8680"/>
                    <a:pt x="6858" y="8752"/>
                  </a:cubicBezTo>
                  <a:cubicBezTo>
                    <a:pt x="6891" y="8801"/>
                    <a:pt x="6951" y="8833"/>
                    <a:pt x="7009" y="8833"/>
                  </a:cubicBezTo>
                  <a:cubicBezTo>
                    <a:pt x="7036" y="8833"/>
                    <a:pt x="7062" y="8826"/>
                    <a:pt x="7084" y="8811"/>
                  </a:cubicBezTo>
                  <a:cubicBezTo>
                    <a:pt x="7787" y="8406"/>
                    <a:pt x="8382" y="7811"/>
                    <a:pt x="8799" y="7109"/>
                  </a:cubicBezTo>
                  <a:cubicBezTo>
                    <a:pt x="9227" y="6382"/>
                    <a:pt x="9454" y="5561"/>
                    <a:pt x="9454" y="4715"/>
                  </a:cubicBezTo>
                  <a:cubicBezTo>
                    <a:pt x="9442" y="3453"/>
                    <a:pt x="8942" y="2275"/>
                    <a:pt x="8049" y="1382"/>
                  </a:cubicBezTo>
                  <a:cubicBezTo>
                    <a:pt x="7156" y="489"/>
                    <a:pt x="5965" y="1"/>
                    <a:pt x="471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10008;p79">
            <a:extLst>
              <a:ext uri="{FF2B5EF4-FFF2-40B4-BE49-F238E27FC236}">
                <a16:creationId xmlns:a16="http://schemas.microsoft.com/office/drawing/2014/main" id="{2174AF0C-9B7D-4B3B-99DD-639F98D9B652}"/>
              </a:ext>
            </a:extLst>
          </p:cNvPr>
          <p:cNvGrpSpPr/>
          <p:nvPr/>
        </p:nvGrpSpPr>
        <p:grpSpPr>
          <a:xfrm>
            <a:off x="8147345" y="895189"/>
            <a:ext cx="611332" cy="471509"/>
            <a:chOff x="1278299" y="2439293"/>
            <a:chExt cx="410829" cy="332343"/>
          </a:xfrm>
        </p:grpSpPr>
        <p:sp>
          <p:nvSpPr>
            <p:cNvPr id="19" name="Google Shape;10009;p79">
              <a:extLst>
                <a:ext uri="{FF2B5EF4-FFF2-40B4-BE49-F238E27FC236}">
                  <a16:creationId xmlns:a16="http://schemas.microsoft.com/office/drawing/2014/main" id="{8B83D049-248A-453D-9A0C-FD87DA2BA342}"/>
                </a:ext>
              </a:extLst>
            </p:cNvPr>
            <p:cNvSpPr/>
            <p:nvPr/>
          </p:nvSpPr>
          <p:spPr>
            <a:xfrm>
              <a:off x="1360159" y="2510141"/>
              <a:ext cx="245963" cy="12540"/>
            </a:xfrm>
            <a:custGeom>
              <a:avLst/>
              <a:gdLst/>
              <a:ahLst/>
              <a:cxnLst/>
              <a:rect l="l" t="t" r="r" b="b"/>
              <a:pathLst>
                <a:path w="7728" h="394" extrusionOk="0">
                  <a:moveTo>
                    <a:pt x="191" y="1"/>
                  </a:moveTo>
                  <a:cubicBezTo>
                    <a:pt x="96" y="1"/>
                    <a:pt x="1" y="96"/>
                    <a:pt x="1" y="203"/>
                  </a:cubicBezTo>
                  <a:cubicBezTo>
                    <a:pt x="1" y="298"/>
                    <a:pt x="96" y="394"/>
                    <a:pt x="191" y="394"/>
                  </a:cubicBezTo>
                  <a:lnTo>
                    <a:pt x="7537" y="394"/>
                  </a:lnTo>
                  <a:cubicBezTo>
                    <a:pt x="7633" y="394"/>
                    <a:pt x="7728" y="298"/>
                    <a:pt x="7728" y="203"/>
                  </a:cubicBezTo>
                  <a:cubicBezTo>
                    <a:pt x="7728" y="96"/>
                    <a:pt x="7633" y="1"/>
                    <a:pt x="753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0010;p79">
              <a:extLst>
                <a:ext uri="{FF2B5EF4-FFF2-40B4-BE49-F238E27FC236}">
                  <a16:creationId xmlns:a16="http://schemas.microsoft.com/office/drawing/2014/main" id="{4E9E7A69-958C-40BD-914D-A466EFB21E86}"/>
                </a:ext>
              </a:extLst>
            </p:cNvPr>
            <p:cNvSpPr/>
            <p:nvPr/>
          </p:nvSpPr>
          <p:spPr>
            <a:xfrm>
              <a:off x="1360159" y="2575706"/>
              <a:ext cx="245963" cy="12158"/>
            </a:xfrm>
            <a:custGeom>
              <a:avLst/>
              <a:gdLst/>
              <a:ahLst/>
              <a:cxnLst/>
              <a:rect l="l" t="t" r="r" b="b"/>
              <a:pathLst>
                <a:path w="7728" h="382" extrusionOk="0">
                  <a:moveTo>
                    <a:pt x="191" y="0"/>
                  </a:moveTo>
                  <a:cubicBezTo>
                    <a:pt x="96" y="0"/>
                    <a:pt x="1" y="84"/>
                    <a:pt x="1" y="191"/>
                  </a:cubicBezTo>
                  <a:cubicBezTo>
                    <a:pt x="1" y="298"/>
                    <a:pt x="96" y="381"/>
                    <a:pt x="191" y="381"/>
                  </a:cubicBezTo>
                  <a:lnTo>
                    <a:pt x="7537" y="381"/>
                  </a:lnTo>
                  <a:cubicBezTo>
                    <a:pt x="7633" y="381"/>
                    <a:pt x="7728" y="298"/>
                    <a:pt x="7728" y="191"/>
                  </a:cubicBezTo>
                  <a:cubicBezTo>
                    <a:pt x="7728" y="84"/>
                    <a:pt x="7633" y="0"/>
                    <a:pt x="753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0011;p79">
              <a:extLst>
                <a:ext uri="{FF2B5EF4-FFF2-40B4-BE49-F238E27FC236}">
                  <a16:creationId xmlns:a16="http://schemas.microsoft.com/office/drawing/2014/main" id="{7D1D739A-49AB-4D46-8049-53D7EFC3FF4E}"/>
                </a:ext>
              </a:extLst>
            </p:cNvPr>
            <p:cNvSpPr/>
            <p:nvPr/>
          </p:nvSpPr>
          <p:spPr>
            <a:xfrm>
              <a:off x="1437086" y="2618132"/>
              <a:ext cx="92873" cy="12540"/>
            </a:xfrm>
            <a:custGeom>
              <a:avLst/>
              <a:gdLst/>
              <a:ahLst/>
              <a:cxnLst/>
              <a:rect l="l" t="t" r="r" b="b"/>
              <a:pathLst>
                <a:path w="2918" h="394" extrusionOk="0">
                  <a:moveTo>
                    <a:pt x="191" y="1"/>
                  </a:moveTo>
                  <a:cubicBezTo>
                    <a:pt x="84" y="1"/>
                    <a:pt x="1" y="96"/>
                    <a:pt x="1" y="203"/>
                  </a:cubicBezTo>
                  <a:cubicBezTo>
                    <a:pt x="1" y="299"/>
                    <a:pt x="84" y="394"/>
                    <a:pt x="191" y="394"/>
                  </a:cubicBezTo>
                  <a:lnTo>
                    <a:pt x="2715" y="394"/>
                  </a:lnTo>
                  <a:cubicBezTo>
                    <a:pt x="2822" y="394"/>
                    <a:pt x="2918" y="299"/>
                    <a:pt x="2918" y="203"/>
                  </a:cubicBezTo>
                  <a:cubicBezTo>
                    <a:pt x="2918" y="96"/>
                    <a:pt x="2822" y="1"/>
                    <a:pt x="271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0012;p79">
              <a:extLst>
                <a:ext uri="{FF2B5EF4-FFF2-40B4-BE49-F238E27FC236}">
                  <a16:creationId xmlns:a16="http://schemas.microsoft.com/office/drawing/2014/main" id="{395A9C12-937C-4ADE-9D2F-6C69417E3DE7}"/>
                </a:ext>
              </a:extLst>
            </p:cNvPr>
            <p:cNvSpPr/>
            <p:nvPr/>
          </p:nvSpPr>
          <p:spPr>
            <a:xfrm>
              <a:off x="1419295" y="2543115"/>
              <a:ext cx="186827" cy="12158"/>
            </a:xfrm>
            <a:custGeom>
              <a:avLst/>
              <a:gdLst/>
              <a:ahLst/>
              <a:cxnLst/>
              <a:rect l="l" t="t" r="r" b="b"/>
              <a:pathLst>
                <a:path w="5870" h="382" extrusionOk="0">
                  <a:moveTo>
                    <a:pt x="191" y="1"/>
                  </a:moveTo>
                  <a:cubicBezTo>
                    <a:pt x="95" y="1"/>
                    <a:pt x="0" y="84"/>
                    <a:pt x="0" y="191"/>
                  </a:cubicBezTo>
                  <a:cubicBezTo>
                    <a:pt x="0" y="298"/>
                    <a:pt x="95" y="382"/>
                    <a:pt x="191" y="382"/>
                  </a:cubicBezTo>
                  <a:lnTo>
                    <a:pt x="5679" y="382"/>
                  </a:lnTo>
                  <a:cubicBezTo>
                    <a:pt x="5775" y="382"/>
                    <a:pt x="5870" y="298"/>
                    <a:pt x="5870" y="191"/>
                  </a:cubicBezTo>
                  <a:cubicBezTo>
                    <a:pt x="5870" y="84"/>
                    <a:pt x="5775" y="1"/>
                    <a:pt x="56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0013;p79">
              <a:extLst>
                <a:ext uri="{FF2B5EF4-FFF2-40B4-BE49-F238E27FC236}">
                  <a16:creationId xmlns:a16="http://schemas.microsoft.com/office/drawing/2014/main" id="{F1ED6E84-02B6-415D-BBED-149E55059415}"/>
                </a:ext>
              </a:extLst>
            </p:cNvPr>
            <p:cNvSpPr/>
            <p:nvPr/>
          </p:nvSpPr>
          <p:spPr>
            <a:xfrm>
              <a:off x="1360541" y="2543115"/>
              <a:ext cx="43604" cy="12158"/>
            </a:xfrm>
            <a:custGeom>
              <a:avLst/>
              <a:gdLst/>
              <a:ahLst/>
              <a:cxnLst/>
              <a:rect l="l" t="t" r="r" b="b"/>
              <a:pathLst>
                <a:path w="1370" h="382" extrusionOk="0">
                  <a:moveTo>
                    <a:pt x="203" y="1"/>
                  </a:moveTo>
                  <a:cubicBezTo>
                    <a:pt x="96" y="1"/>
                    <a:pt x="1" y="84"/>
                    <a:pt x="1" y="191"/>
                  </a:cubicBezTo>
                  <a:cubicBezTo>
                    <a:pt x="1" y="298"/>
                    <a:pt x="96" y="382"/>
                    <a:pt x="203" y="382"/>
                  </a:cubicBezTo>
                  <a:lnTo>
                    <a:pt x="1179" y="382"/>
                  </a:lnTo>
                  <a:cubicBezTo>
                    <a:pt x="1286" y="382"/>
                    <a:pt x="1370" y="298"/>
                    <a:pt x="1370" y="191"/>
                  </a:cubicBezTo>
                  <a:cubicBezTo>
                    <a:pt x="1358" y="72"/>
                    <a:pt x="1286" y="1"/>
                    <a:pt x="11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0014;p79">
              <a:extLst>
                <a:ext uri="{FF2B5EF4-FFF2-40B4-BE49-F238E27FC236}">
                  <a16:creationId xmlns:a16="http://schemas.microsoft.com/office/drawing/2014/main" id="{A824576B-8962-46BB-B082-794694C9335A}"/>
                </a:ext>
              </a:extLst>
            </p:cNvPr>
            <p:cNvSpPr/>
            <p:nvPr/>
          </p:nvSpPr>
          <p:spPr>
            <a:xfrm>
              <a:off x="1306721" y="2469211"/>
              <a:ext cx="353222" cy="228171"/>
            </a:xfrm>
            <a:custGeom>
              <a:avLst/>
              <a:gdLst/>
              <a:ahLst/>
              <a:cxnLst/>
              <a:rect l="l" t="t" r="r" b="b"/>
              <a:pathLst>
                <a:path w="11098" h="7169" extrusionOk="0">
                  <a:moveTo>
                    <a:pt x="1144" y="1"/>
                  </a:moveTo>
                  <a:cubicBezTo>
                    <a:pt x="1025" y="1"/>
                    <a:pt x="918" y="96"/>
                    <a:pt x="906" y="215"/>
                  </a:cubicBezTo>
                  <a:cubicBezTo>
                    <a:pt x="894" y="596"/>
                    <a:pt x="596" y="894"/>
                    <a:pt x="215" y="906"/>
                  </a:cubicBezTo>
                  <a:cubicBezTo>
                    <a:pt x="96" y="906"/>
                    <a:pt x="1" y="1013"/>
                    <a:pt x="1" y="1144"/>
                  </a:cubicBezTo>
                  <a:lnTo>
                    <a:pt x="1" y="6025"/>
                  </a:lnTo>
                  <a:cubicBezTo>
                    <a:pt x="1" y="6144"/>
                    <a:pt x="96" y="6252"/>
                    <a:pt x="215" y="6264"/>
                  </a:cubicBezTo>
                  <a:cubicBezTo>
                    <a:pt x="596" y="6275"/>
                    <a:pt x="894" y="6573"/>
                    <a:pt x="906" y="6942"/>
                  </a:cubicBezTo>
                  <a:cubicBezTo>
                    <a:pt x="906" y="7061"/>
                    <a:pt x="1013" y="7168"/>
                    <a:pt x="1144" y="7168"/>
                  </a:cubicBezTo>
                  <a:lnTo>
                    <a:pt x="6728" y="7168"/>
                  </a:lnTo>
                  <a:cubicBezTo>
                    <a:pt x="6835" y="7168"/>
                    <a:pt x="6918" y="7085"/>
                    <a:pt x="6918" y="6978"/>
                  </a:cubicBezTo>
                  <a:cubicBezTo>
                    <a:pt x="6918" y="6871"/>
                    <a:pt x="6835" y="6787"/>
                    <a:pt x="6728" y="6787"/>
                  </a:cubicBezTo>
                  <a:lnTo>
                    <a:pt x="1275" y="6787"/>
                  </a:lnTo>
                  <a:cubicBezTo>
                    <a:pt x="1203" y="6323"/>
                    <a:pt x="846" y="5978"/>
                    <a:pt x="382" y="5894"/>
                  </a:cubicBezTo>
                  <a:lnTo>
                    <a:pt x="382" y="1263"/>
                  </a:lnTo>
                  <a:cubicBezTo>
                    <a:pt x="846" y="1191"/>
                    <a:pt x="1192" y="834"/>
                    <a:pt x="1275" y="370"/>
                  </a:cubicBezTo>
                  <a:lnTo>
                    <a:pt x="9776" y="370"/>
                  </a:lnTo>
                  <a:cubicBezTo>
                    <a:pt x="9847" y="846"/>
                    <a:pt x="10240" y="1203"/>
                    <a:pt x="10717" y="1263"/>
                  </a:cubicBezTo>
                  <a:lnTo>
                    <a:pt x="10717" y="4466"/>
                  </a:lnTo>
                  <a:cubicBezTo>
                    <a:pt x="10717" y="4561"/>
                    <a:pt x="10800" y="4656"/>
                    <a:pt x="10907" y="4656"/>
                  </a:cubicBezTo>
                  <a:cubicBezTo>
                    <a:pt x="11014" y="4656"/>
                    <a:pt x="11098" y="4561"/>
                    <a:pt x="11098" y="4466"/>
                  </a:cubicBezTo>
                  <a:lnTo>
                    <a:pt x="11098" y="1108"/>
                  </a:lnTo>
                  <a:cubicBezTo>
                    <a:pt x="11086" y="1072"/>
                    <a:pt x="11062" y="1013"/>
                    <a:pt x="11014" y="965"/>
                  </a:cubicBezTo>
                  <a:cubicBezTo>
                    <a:pt x="10967" y="918"/>
                    <a:pt x="10907" y="906"/>
                    <a:pt x="10848" y="906"/>
                  </a:cubicBezTo>
                  <a:cubicBezTo>
                    <a:pt x="10467" y="906"/>
                    <a:pt x="10145" y="608"/>
                    <a:pt x="10133" y="215"/>
                  </a:cubicBezTo>
                  <a:cubicBezTo>
                    <a:pt x="10133" y="96"/>
                    <a:pt x="10026" y="1"/>
                    <a:pt x="989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0015;p79">
              <a:extLst>
                <a:ext uri="{FF2B5EF4-FFF2-40B4-BE49-F238E27FC236}">
                  <a16:creationId xmlns:a16="http://schemas.microsoft.com/office/drawing/2014/main" id="{02EC277B-3E42-4DC7-BC2A-7BF067DF91FC}"/>
                </a:ext>
              </a:extLst>
            </p:cNvPr>
            <p:cNvSpPr/>
            <p:nvPr/>
          </p:nvSpPr>
          <p:spPr>
            <a:xfrm>
              <a:off x="1278299" y="2439293"/>
              <a:ext cx="410829" cy="332343"/>
            </a:xfrm>
            <a:custGeom>
              <a:avLst/>
              <a:gdLst/>
              <a:ahLst/>
              <a:cxnLst/>
              <a:rect l="l" t="t" r="r" b="b"/>
              <a:pathLst>
                <a:path w="12908" h="10442" extrusionOk="0">
                  <a:moveTo>
                    <a:pt x="12348" y="369"/>
                  </a:moveTo>
                  <a:cubicBezTo>
                    <a:pt x="12431" y="369"/>
                    <a:pt x="12503" y="429"/>
                    <a:pt x="12503" y="524"/>
                  </a:cubicBezTo>
                  <a:lnTo>
                    <a:pt x="12503" y="8513"/>
                  </a:lnTo>
                  <a:cubicBezTo>
                    <a:pt x="12503" y="8585"/>
                    <a:pt x="12443" y="8656"/>
                    <a:pt x="12348" y="8656"/>
                  </a:cubicBezTo>
                  <a:lnTo>
                    <a:pt x="11610" y="8656"/>
                  </a:lnTo>
                  <a:lnTo>
                    <a:pt x="11502" y="8454"/>
                  </a:lnTo>
                  <a:cubicBezTo>
                    <a:pt x="11502" y="8454"/>
                    <a:pt x="11514" y="8454"/>
                    <a:pt x="11514" y="8442"/>
                  </a:cubicBezTo>
                  <a:cubicBezTo>
                    <a:pt x="11776" y="8323"/>
                    <a:pt x="11931" y="8049"/>
                    <a:pt x="11907" y="7763"/>
                  </a:cubicBezTo>
                  <a:cubicBezTo>
                    <a:pt x="11907" y="7692"/>
                    <a:pt x="11919" y="7632"/>
                    <a:pt x="11967" y="7573"/>
                  </a:cubicBezTo>
                  <a:cubicBezTo>
                    <a:pt x="12133" y="7334"/>
                    <a:pt x="12133" y="7025"/>
                    <a:pt x="11967" y="6799"/>
                  </a:cubicBezTo>
                  <a:cubicBezTo>
                    <a:pt x="11919" y="6739"/>
                    <a:pt x="11907" y="6668"/>
                    <a:pt x="11907" y="6608"/>
                  </a:cubicBezTo>
                  <a:cubicBezTo>
                    <a:pt x="11931" y="6322"/>
                    <a:pt x="11776" y="6061"/>
                    <a:pt x="11514" y="5941"/>
                  </a:cubicBezTo>
                  <a:cubicBezTo>
                    <a:pt x="11455" y="5906"/>
                    <a:pt x="11395" y="5858"/>
                    <a:pt x="11371" y="5787"/>
                  </a:cubicBezTo>
                  <a:cubicBezTo>
                    <a:pt x="11263" y="5559"/>
                    <a:pt x="11027" y="5401"/>
                    <a:pt x="10779" y="5401"/>
                  </a:cubicBezTo>
                  <a:cubicBezTo>
                    <a:pt x="10754" y="5401"/>
                    <a:pt x="10729" y="5402"/>
                    <a:pt x="10705" y="5406"/>
                  </a:cubicBezTo>
                  <a:cubicBezTo>
                    <a:pt x="10621" y="5406"/>
                    <a:pt x="10562" y="5382"/>
                    <a:pt x="10502" y="5346"/>
                  </a:cubicBezTo>
                  <a:cubicBezTo>
                    <a:pt x="10383" y="5263"/>
                    <a:pt x="10246" y="5221"/>
                    <a:pt x="10111" y="5221"/>
                  </a:cubicBezTo>
                  <a:cubicBezTo>
                    <a:pt x="9975" y="5221"/>
                    <a:pt x="9841" y="5263"/>
                    <a:pt x="9728" y="5346"/>
                  </a:cubicBezTo>
                  <a:cubicBezTo>
                    <a:pt x="9669" y="5382"/>
                    <a:pt x="9597" y="5406"/>
                    <a:pt x="9538" y="5406"/>
                  </a:cubicBezTo>
                  <a:cubicBezTo>
                    <a:pt x="9512" y="5402"/>
                    <a:pt x="9486" y="5401"/>
                    <a:pt x="9461" y="5401"/>
                  </a:cubicBezTo>
                  <a:cubicBezTo>
                    <a:pt x="9206" y="5401"/>
                    <a:pt x="8979" y="5559"/>
                    <a:pt x="8871" y="5787"/>
                  </a:cubicBezTo>
                  <a:cubicBezTo>
                    <a:pt x="8835" y="5846"/>
                    <a:pt x="8800" y="5906"/>
                    <a:pt x="8716" y="5941"/>
                  </a:cubicBezTo>
                  <a:cubicBezTo>
                    <a:pt x="8466" y="6061"/>
                    <a:pt x="8300" y="6322"/>
                    <a:pt x="8335" y="6608"/>
                  </a:cubicBezTo>
                  <a:cubicBezTo>
                    <a:pt x="8335" y="6680"/>
                    <a:pt x="8323" y="6739"/>
                    <a:pt x="8276" y="6799"/>
                  </a:cubicBezTo>
                  <a:cubicBezTo>
                    <a:pt x="8109" y="7037"/>
                    <a:pt x="8109" y="7346"/>
                    <a:pt x="8276" y="7573"/>
                  </a:cubicBezTo>
                  <a:cubicBezTo>
                    <a:pt x="8323" y="7632"/>
                    <a:pt x="8335" y="7704"/>
                    <a:pt x="8335" y="7763"/>
                  </a:cubicBezTo>
                  <a:cubicBezTo>
                    <a:pt x="8300" y="8049"/>
                    <a:pt x="8466" y="8323"/>
                    <a:pt x="8716" y="8442"/>
                  </a:cubicBezTo>
                  <a:cubicBezTo>
                    <a:pt x="8716" y="8442"/>
                    <a:pt x="8740" y="8442"/>
                    <a:pt x="8740" y="8454"/>
                  </a:cubicBezTo>
                  <a:lnTo>
                    <a:pt x="8633" y="8656"/>
                  </a:lnTo>
                  <a:lnTo>
                    <a:pt x="525" y="8656"/>
                  </a:lnTo>
                  <a:cubicBezTo>
                    <a:pt x="441" y="8656"/>
                    <a:pt x="370" y="8597"/>
                    <a:pt x="370" y="8513"/>
                  </a:cubicBezTo>
                  <a:lnTo>
                    <a:pt x="370" y="524"/>
                  </a:lnTo>
                  <a:cubicBezTo>
                    <a:pt x="370" y="441"/>
                    <a:pt x="430" y="369"/>
                    <a:pt x="525" y="369"/>
                  </a:cubicBezTo>
                  <a:close/>
                  <a:moveTo>
                    <a:pt x="10139" y="5638"/>
                  </a:moveTo>
                  <a:cubicBezTo>
                    <a:pt x="10199" y="5638"/>
                    <a:pt x="10258" y="5656"/>
                    <a:pt x="10312" y="5691"/>
                  </a:cubicBezTo>
                  <a:cubicBezTo>
                    <a:pt x="10420" y="5770"/>
                    <a:pt x="10553" y="5817"/>
                    <a:pt x="10684" y="5817"/>
                  </a:cubicBezTo>
                  <a:cubicBezTo>
                    <a:pt x="10711" y="5817"/>
                    <a:pt x="10738" y="5815"/>
                    <a:pt x="10764" y="5810"/>
                  </a:cubicBezTo>
                  <a:cubicBezTo>
                    <a:pt x="10773" y="5810"/>
                    <a:pt x="10782" y="5809"/>
                    <a:pt x="10790" y="5809"/>
                  </a:cubicBezTo>
                  <a:cubicBezTo>
                    <a:pt x="10900" y="5809"/>
                    <a:pt x="11007" y="5878"/>
                    <a:pt x="11062" y="5977"/>
                  </a:cubicBezTo>
                  <a:cubicBezTo>
                    <a:pt x="11133" y="6132"/>
                    <a:pt x="11229" y="6251"/>
                    <a:pt x="11383" y="6311"/>
                  </a:cubicBezTo>
                  <a:cubicBezTo>
                    <a:pt x="11502" y="6370"/>
                    <a:pt x="11562" y="6477"/>
                    <a:pt x="11550" y="6608"/>
                  </a:cubicBezTo>
                  <a:cubicBezTo>
                    <a:pt x="11526" y="6775"/>
                    <a:pt x="11574" y="6930"/>
                    <a:pt x="11669" y="7049"/>
                  </a:cubicBezTo>
                  <a:cubicBezTo>
                    <a:pt x="11741" y="7156"/>
                    <a:pt x="11741" y="7287"/>
                    <a:pt x="11669" y="7394"/>
                  </a:cubicBezTo>
                  <a:cubicBezTo>
                    <a:pt x="11574" y="7525"/>
                    <a:pt x="11538" y="7692"/>
                    <a:pt x="11550" y="7835"/>
                  </a:cubicBezTo>
                  <a:cubicBezTo>
                    <a:pt x="11562" y="7966"/>
                    <a:pt x="11490" y="8085"/>
                    <a:pt x="11383" y="8132"/>
                  </a:cubicBezTo>
                  <a:cubicBezTo>
                    <a:pt x="11288" y="8180"/>
                    <a:pt x="11217" y="8239"/>
                    <a:pt x="11157" y="8299"/>
                  </a:cubicBezTo>
                  <a:lnTo>
                    <a:pt x="11145" y="8323"/>
                  </a:lnTo>
                  <a:lnTo>
                    <a:pt x="11050" y="8454"/>
                  </a:lnTo>
                  <a:cubicBezTo>
                    <a:pt x="10995" y="8563"/>
                    <a:pt x="10911" y="8622"/>
                    <a:pt x="10787" y="8622"/>
                  </a:cubicBezTo>
                  <a:cubicBezTo>
                    <a:pt x="10776" y="8622"/>
                    <a:pt x="10764" y="8621"/>
                    <a:pt x="10752" y="8620"/>
                  </a:cubicBezTo>
                  <a:cubicBezTo>
                    <a:pt x="10726" y="8616"/>
                    <a:pt x="10699" y="8614"/>
                    <a:pt x="10672" y="8614"/>
                  </a:cubicBezTo>
                  <a:cubicBezTo>
                    <a:pt x="10542" y="8614"/>
                    <a:pt x="10410" y="8660"/>
                    <a:pt x="10312" y="8739"/>
                  </a:cubicBezTo>
                  <a:cubicBezTo>
                    <a:pt x="10252" y="8751"/>
                    <a:pt x="10205" y="8763"/>
                    <a:pt x="10169" y="8775"/>
                  </a:cubicBezTo>
                  <a:lnTo>
                    <a:pt x="10074" y="8775"/>
                  </a:lnTo>
                  <a:cubicBezTo>
                    <a:pt x="10026" y="8775"/>
                    <a:pt x="9978" y="8751"/>
                    <a:pt x="9955" y="8739"/>
                  </a:cubicBezTo>
                  <a:cubicBezTo>
                    <a:pt x="9836" y="8656"/>
                    <a:pt x="9705" y="8620"/>
                    <a:pt x="9562" y="8620"/>
                  </a:cubicBezTo>
                  <a:lnTo>
                    <a:pt x="9514" y="8620"/>
                  </a:lnTo>
                  <a:cubicBezTo>
                    <a:pt x="9504" y="8621"/>
                    <a:pt x="9495" y="8622"/>
                    <a:pt x="9486" y="8622"/>
                  </a:cubicBezTo>
                  <a:cubicBezTo>
                    <a:pt x="9366" y="8622"/>
                    <a:pt x="9261" y="8553"/>
                    <a:pt x="9216" y="8454"/>
                  </a:cubicBezTo>
                  <a:cubicBezTo>
                    <a:pt x="9181" y="8406"/>
                    <a:pt x="9157" y="8347"/>
                    <a:pt x="9121" y="8323"/>
                  </a:cubicBezTo>
                  <a:lnTo>
                    <a:pt x="9121" y="8299"/>
                  </a:lnTo>
                  <a:cubicBezTo>
                    <a:pt x="9062" y="8227"/>
                    <a:pt x="8990" y="8168"/>
                    <a:pt x="8895" y="8132"/>
                  </a:cubicBezTo>
                  <a:cubicBezTo>
                    <a:pt x="8776" y="8085"/>
                    <a:pt x="8716" y="7977"/>
                    <a:pt x="8728" y="7835"/>
                  </a:cubicBezTo>
                  <a:cubicBezTo>
                    <a:pt x="8752" y="7680"/>
                    <a:pt x="8704" y="7513"/>
                    <a:pt x="8609" y="7394"/>
                  </a:cubicBezTo>
                  <a:cubicBezTo>
                    <a:pt x="8538" y="7287"/>
                    <a:pt x="8538" y="7156"/>
                    <a:pt x="8609" y="7049"/>
                  </a:cubicBezTo>
                  <a:cubicBezTo>
                    <a:pt x="8704" y="6918"/>
                    <a:pt x="8752" y="6751"/>
                    <a:pt x="8728" y="6608"/>
                  </a:cubicBezTo>
                  <a:cubicBezTo>
                    <a:pt x="8716" y="6489"/>
                    <a:pt x="8788" y="6370"/>
                    <a:pt x="8895" y="6311"/>
                  </a:cubicBezTo>
                  <a:cubicBezTo>
                    <a:pt x="9050" y="6227"/>
                    <a:pt x="9169" y="6132"/>
                    <a:pt x="9228" y="5977"/>
                  </a:cubicBezTo>
                  <a:cubicBezTo>
                    <a:pt x="9283" y="5868"/>
                    <a:pt x="9387" y="5809"/>
                    <a:pt x="9496" y="5809"/>
                  </a:cubicBezTo>
                  <a:cubicBezTo>
                    <a:pt x="9506" y="5809"/>
                    <a:pt x="9516" y="5809"/>
                    <a:pt x="9526" y="5810"/>
                  </a:cubicBezTo>
                  <a:cubicBezTo>
                    <a:pt x="9552" y="5815"/>
                    <a:pt x="9579" y="5817"/>
                    <a:pt x="9606" y="5817"/>
                  </a:cubicBezTo>
                  <a:cubicBezTo>
                    <a:pt x="9737" y="5817"/>
                    <a:pt x="9868" y="5770"/>
                    <a:pt x="9966" y="5691"/>
                  </a:cubicBezTo>
                  <a:cubicBezTo>
                    <a:pt x="10020" y="5656"/>
                    <a:pt x="10080" y="5638"/>
                    <a:pt x="10139" y="5638"/>
                  </a:cubicBezTo>
                  <a:close/>
                  <a:moveTo>
                    <a:pt x="8990" y="8775"/>
                  </a:moveTo>
                  <a:cubicBezTo>
                    <a:pt x="9105" y="8910"/>
                    <a:pt x="9274" y="8982"/>
                    <a:pt x="9458" y="8982"/>
                  </a:cubicBezTo>
                  <a:cubicBezTo>
                    <a:pt x="9484" y="8982"/>
                    <a:pt x="9511" y="8981"/>
                    <a:pt x="9538" y="8978"/>
                  </a:cubicBezTo>
                  <a:cubicBezTo>
                    <a:pt x="9609" y="8978"/>
                    <a:pt x="9669" y="8989"/>
                    <a:pt x="9728" y="9037"/>
                  </a:cubicBezTo>
                  <a:cubicBezTo>
                    <a:pt x="9740" y="9049"/>
                    <a:pt x="9776" y="9061"/>
                    <a:pt x="9788" y="9061"/>
                  </a:cubicBezTo>
                  <a:lnTo>
                    <a:pt x="9383" y="9894"/>
                  </a:lnTo>
                  <a:lnTo>
                    <a:pt x="9193" y="9573"/>
                  </a:lnTo>
                  <a:cubicBezTo>
                    <a:pt x="9151" y="9500"/>
                    <a:pt x="9082" y="9463"/>
                    <a:pt x="9001" y="9463"/>
                  </a:cubicBezTo>
                  <a:cubicBezTo>
                    <a:pt x="8990" y="9463"/>
                    <a:pt x="8978" y="9464"/>
                    <a:pt x="8966" y="9466"/>
                  </a:cubicBezTo>
                  <a:lnTo>
                    <a:pt x="8633" y="9525"/>
                  </a:lnTo>
                  <a:lnTo>
                    <a:pt x="8990" y="8775"/>
                  </a:lnTo>
                  <a:close/>
                  <a:moveTo>
                    <a:pt x="11264" y="8775"/>
                  </a:moveTo>
                  <a:lnTo>
                    <a:pt x="11621" y="9525"/>
                  </a:lnTo>
                  <a:lnTo>
                    <a:pt x="11264" y="9466"/>
                  </a:lnTo>
                  <a:cubicBezTo>
                    <a:pt x="11254" y="9464"/>
                    <a:pt x="11243" y="9463"/>
                    <a:pt x="11233" y="9463"/>
                  </a:cubicBezTo>
                  <a:cubicBezTo>
                    <a:pt x="11158" y="9463"/>
                    <a:pt x="11080" y="9500"/>
                    <a:pt x="11038" y="9573"/>
                  </a:cubicBezTo>
                  <a:lnTo>
                    <a:pt x="10848" y="9894"/>
                  </a:lnTo>
                  <a:lnTo>
                    <a:pt x="10467" y="9061"/>
                  </a:lnTo>
                  <a:cubicBezTo>
                    <a:pt x="10478" y="9049"/>
                    <a:pt x="10502" y="9025"/>
                    <a:pt x="10514" y="9025"/>
                  </a:cubicBezTo>
                  <a:cubicBezTo>
                    <a:pt x="10574" y="8989"/>
                    <a:pt x="10657" y="8978"/>
                    <a:pt x="10717" y="8978"/>
                  </a:cubicBezTo>
                  <a:cubicBezTo>
                    <a:pt x="10731" y="8978"/>
                    <a:pt x="10746" y="8979"/>
                    <a:pt x="10760" y="8979"/>
                  </a:cubicBezTo>
                  <a:cubicBezTo>
                    <a:pt x="10946" y="8979"/>
                    <a:pt x="11121" y="8908"/>
                    <a:pt x="11264" y="8775"/>
                  </a:cubicBezTo>
                  <a:close/>
                  <a:moveTo>
                    <a:pt x="525" y="0"/>
                  </a:moveTo>
                  <a:cubicBezTo>
                    <a:pt x="239" y="0"/>
                    <a:pt x="1" y="238"/>
                    <a:pt x="1" y="524"/>
                  </a:cubicBezTo>
                  <a:lnTo>
                    <a:pt x="1" y="8513"/>
                  </a:lnTo>
                  <a:cubicBezTo>
                    <a:pt x="1" y="8799"/>
                    <a:pt x="239" y="9037"/>
                    <a:pt x="525" y="9037"/>
                  </a:cubicBezTo>
                  <a:lnTo>
                    <a:pt x="8454" y="9037"/>
                  </a:lnTo>
                  <a:lnTo>
                    <a:pt x="8169" y="9632"/>
                  </a:lnTo>
                  <a:cubicBezTo>
                    <a:pt x="8145" y="9704"/>
                    <a:pt x="8145" y="9787"/>
                    <a:pt x="8204" y="9870"/>
                  </a:cubicBezTo>
                  <a:cubicBezTo>
                    <a:pt x="8234" y="9930"/>
                    <a:pt x="8306" y="9957"/>
                    <a:pt x="8370" y="9957"/>
                  </a:cubicBezTo>
                  <a:cubicBezTo>
                    <a:pt x="8383" y="9957"/>
                    <a:pt x="8395" y="9956"/>
                    <a:pt x="8407" y="9954"/>
                  </a:cubicBezTo>
                  <a:lnTo>
                    <a:pt x="8931" y="9870"/>
                  </a:lnTo>
                  <a:lnTo>
                    <a:pt x="9228" y="10347"/>
                  </a:lnTo>
                  <a:cubicBezTo>
                    <a:pt x="9276" y="10418"/>
                    <a:pt x="9347" y="10442"/>
                    <a:pt x="9419" y="10442"/>
                  </a:cubicBezTo>
                  <a:lnTo>
                    <a:pt x="9431" y="10442"/>
                  </a:lnTo>
                  <a:cubicBezTo>
                    <a:pt x="9526" y="10442"/>
                    <a:pt x="9585" y="10382"/>
                    <a:pt x="9633" y="10311"/>
                  </a:cubicBezTo>
                  <a:lnTo>
                    <a:pt x="10133" y="9251"/>
                  </a:lnTo>
                  <a:lnTo>
                    <a:pt x="10645" y="10311"/>
                  </a:lnTo>
                  <a:cubicBezTo>
                    <a:pt x="10669" y="10382"/>
                    <a:pt x="10740" y="10430"/>
                    <a:pt x="10836" y="10442"/>
                  </a:cubicBezTo>
                  <a:lnTo>
                    <a:pt x="10848" y="10442"/>
                  </a:lnTo>
                  <a:cubicBezTo>
                    <a:pt x="10919" y="10442"/>
                    <a:pt x="11002" y="10406"/>
                    <a:pt x="11038" y="10347"/>
                  </a:cubicBezTo>
                  <a:lnTo>
                    <a:pt x="11336" y="9870"/>
                  </a:lnTo>
                  <a:lnTo>
                    <a:pt x="11860" y="9954"/>
                  </a:lnTo>
                  <a:cubicBezTo>
                    <a:pt x="11875" y="9956"/>
                    <a:pt x="11890" y="9957"/>
                    <a:pt x="11904" y="9957"/>
                  </a:cubicBezTo>
                  <a:cubicBezTo>
                    <a:pt x="11977" y="9957"/>
                    <a:pt x="12034" y="9930"/>
                    <a:pt x="12074" y="9870"/>
                  </a:cubicBezTo>
                  <a:cubicBezTo>
                    <a:pt x="12110" y="9787"/>
                    <a:pt x="12133" y="9716"/>
                    <a:pt x="12098" y="9620"/>
                  </a:cubicBezTo>
                  <a:lnTo>
                    <a:pt x="11812" y="9025"/>
                  </a:lnTo>
                  <a:lnTo>
                    <a:pt x="12383" y="9025"/>
                  </a:lnTo>
                  <a:cubicBezTo>
                    <a:pt x="12669" y="9025"/>
                    <a:pt x="12907" y="8787"/>
                    <a:pt x="12907" y="8513"/>
                  </a:cubicBezTo>
                  <a:lnTo>
                    <a:pt x="12907" y="524"/>
                  </a:lnTo>
                  <a:cubicBezTo>
                    <a:pt x="12884" y="238"/>
                    <a:pt x="12645" y="0"/>
                    <a:pt x="1234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0016;p79">
              <a:extLst>
                <a:ext uri="{FF2B5EF4-FFF2-40B4-BE49-F238E27FC236}">
                  <a16:creationId xmlns:a16="http://schemas.microsoft.com/office/drawing/2014/main" id="{505CF80F-D27B-4200-8A5D-5FA34AE2DBE9}"/>
                </a:ext>
              </a:extLst>
            </p:cNvPr>
            <p:cNvSpPr/>
            <p:nvPr/>
          </p:nvSpPr>
          <p:spPr>
            <a:xfrm>
              <a:off x="1562519" y="2630640"/>
              <a:ext cx="74699" cy="74699"/>
            </a:xfrm>
            <a:custGeom>
              <a:avLst/>
              <a:gdLst/>
              <a:ahLst/>
              <a:cxnLst/>
              <a:rect l="l" t="t" r="r" b="b"/>
              <a:pathLst>
                <a:path w="2347" h="2347" extrusionOk="0">
                  <a:moveTo>
                    <a:pt x="1179" y="382"/>
                  </a:moveTo>
                  <a:cubicBezTo>
                    <a:pt x="1608" y="382"/>
                    <a:pt x="1965" y="739"/>
                    <a:pt x="1965" y="1180"/>
                  </a:cubicBezTo>
                  <a:cubicBezTo>
                    <a:pt x="1977" y="1608"/>
                    <a:pt x="1620" y="1965"/>
                    <a:pt x="1179" y="1965"/>
                  </a:cubicBezTo>
                  <a:cubicBezTo>
                    <a:pt x="739" y="1965"/>
                    <a:pt x="382" y="1608"/>
                    <a:pt x="382" y="1180"/>
                  </a:cubicBezTo>
                  <a:cubicBezTo>
                    <a:pt x="382" y="739"/>
                    <a:pt x="739" y="382"/>
                    <a:pt x="1179" y="382"/>
                  </a:cubicBezTo>
                  <a:close/>
                  <a:moveTo>
                    <a:pt x="1179" y="1"/>
                  </a:moveTo>
                  <a:cubicBezTo>
                    <a:pt x="536" y="1"/>
                    <a:pt x="1" y="525"/>
                    <a:pt x="1" y="1180"/>
                  </a:cubicBezTo>
                  <a:cubicBezTo>
                    <a:pt x="1" y="1811"/>
                    <a:pt x="525" y="2346"/>
                    <a:pt x="1179" y="2346"/>
                  </a:cubicBezTo>
                  <a:cubicBezTo>
                    <a:pt x="1834" y="2346"/>
                    <a:pt x="2346" y="1823"/>
                    <a:pt x="2346" y="1180"/>
                  </a:cubicBezTo>
                  <a:cubicBezTo>
                    <a:pt x="2346" y="525"/>
                    <a:pt x="1834" y="1"/>
                    <a:pt x="11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 name="Google Shape;10020;p79">
            <a:extLst>
              <a:ext uri="{FF2B5EF4-FFF2-40B4-BE49-F238E27FC236}">
                <a16:creationId xmlns:a16="http://schemas.microsoft.com/office/drawing/2014/main" id="{E7AE0ACD-2125-40BA-BB97-BF2926C17754}"/>
              </a:ext>
            </a:extLst>
          </p:cNvPr>
          <p:cNvGrpSpPr/>
          <p:nvPr/>
        </p:nvGrpSpPr>
        <p:grpSpPr>
          <a:xfrm>
            <a:off x="8293861" y="364527"/>
            <a:ext cx="331993" cy="331993"/>
            <a:chOff x="870939" y="2439293"/>
            <a:chExt cx="331993" cy="331993"/>
          </a:xfrm>
        </p:grpSpPr>
        <p:sp>
          <p:nvSpPr>
            <p:cNvPr id="31" name="Google Shape;10021;p79">
              <a:extLst>
                <a:ext uri="{FF2B5EF4-FFF2-40B4-BE49-F238E27FC236}">
                  <a16:creationId xmlns:a16="http://schemas.microsoft.com/office/drawing/2014/main" id="{7E392812-DAFE-45FD-82F5-78086E045AE7}"/>
                </a:ext>
              </a:extLst>
            </p:cNvPr>
            <p:cNvSpPr/>
            <p:nvPr/>
          </p:nvSpPr>
          <p:spPr>
            <a:xfrm>
              <a:off x="870939" y="2439293"/>
              <a:ext cx="331993" cy="331993"/>
            </a:xfrm>
            <a:custGeom>
              <a:avLst/>
              <a:gdLst/>
              <a:ahLst/>
              <a:cxnLst/>
              <a:rect l="l" t="t" r="r" b="b"/>
              <a:pathLst>
                <a:path w="10431" h="10431" extrusionOk="0">
                  <a:moveTo>
                    <a:pt x="9490" y="298"/>
                  </a:moveTo>
                  <a:cubicBezTo>
                    <a:pt x="9835" y="298"/>
                    <a:pt x="10121" y="584"/>
                    <a:pt x="10121" y="917"/>
                  </a:cubicBezTo>
                  <a:lnTo>
                    <a:pt x="10121" y="9513"/>
                  </a:lnTo>
                  <a:cubicBezTo>
                    <a:pt x="10121" y="9847"/>
                    <a:pt x="9835" y="10132"/>
                    <a:pt x="9490" y="10132"/>
                  </a:cubicBezTo>
                  <a:lnTo>
                    <a:pt x="7037" y="10132"/>
                  </a:lnTo>
                  <a:lnTo>
                    <a:pt x="7037" y="9156"/>
                  </a:lnTo>
                  <a:cubicBezTo>
                    <a:pt x="7037" y="9055"/>
                    <a:pt x="6960" y="9004"/>
                    <a:pt x="6883" y="9004"/>
                  </a:cubicBezTo>
                  <a:cubicBezTo>
                    <a:pt x="6805" y="9004"/>
                    <a:pt x="6728" y="9055"/>
                    <a:pt x="6728" y="9156"/>
                  </a:cubicBezTo>
                  <a:lnTo>
                    <a:pt x="6728" y="10132"/>
                  </a:lnTo>
                  <a:lnTo>
                    <a:pt x="3644" y="10132"/>
                  </a:lnTo>
                  <a:lnTo>
                    <a:pt x="3644" y="298"/>
                  </a:lnTo>
                  <a:lnTo>
                    <a:pt x="6728" y="298"/>
                  </a:lnTo>
                  <a:lnTo>
                    <a:pt x="6728" y="8347"/>
                  </a:lnTo>
                  <a:cubicBezTo>
                    <a:pt x="6728" y="8442"/>
                    <a:pt x="6805" y="8489"/>
                    <a:pt x="6883" y="8489"/>
                  </a:cubicBezTo>
                  <a:cubicBezTo>
                    <a:pt x="6960" y="8489"/>
                    <a:pt x="7037" y="8442"/>
                    <a:pt x="7037" y="8347"/>
                  </a:cubicBezTo>
                  <a:lnTo>
                    <a:pt x="7037" y="298"/>
                  </a:lnTo>
                  <a:close/>
                  <a:moveTo>
                    <a:pt x="918" y="0"/>
                  </a:moveTo>
                  <a:cubicBezTo>
                    <a:pt x="417" y="0"/>
                    <a:pt x="1" y="417"/>
                    <a:pt x="1" y="917"/>
                  </a:cubicBezTo>
                  <a:lnTo>
                    <a:pt x="1" y="2096"/>
                  </a:lnTo>
                  <a:cubicBezTo>
                    <a:pt x="1" y="2191"/>
                    <a:pt x="78" y="2239"/>
                    <a:pt x="156" y="2239"/>
                  </a:cubicBezTo>
                  <a:cubicBezTo>
                    <a:pt x="233" y="2239"/>
                    <a:pt x="310" y="2191"/>
                    <a:pt x="310" y="2096"/>
                  </a:cubicBezTo>
                  <a:lnTo>
                    <a:pt x="310" y="917"/>
                  </a:lnTo>
                  <a:cubicBezTo>
                    <a:pt x="310" y="584"/>
                    <a:pt x="596" y="298"/>
                    <a:pt x="941" y="298"/>
                  </a:cubicBezTo>
                  <a:lnTo>
                    <a:pt x="3394" y="298"/>
                  </a:lnTo>
                  <a:lnTo>
                    <a:pt x="3394" y="10132"/>
                  </a:lnTo>
                  <a:lnTo>
                    <a:pt x="941" y="10132"/>
                  </a:lnTo>
                  <a:cubicBezTo>
                    <a:pt x="596" y="10132"/>
                    <a:pt x="310" y="9847"/>
                    <a:pt x="310" y="9513"/>
                  </a:cubicBezTo>
                  <a:lnTo>
                    <a:pt x="310" y="2965"/>
                  </a:lnTo>
                  <a:cubicBezTo>
                    <a:pt x="310" y="2864"/>
                    <a:pt x="233" y="2813"/>
                    <a:pt x="156" y="2813"/>
                  </a:cubicBezTo>
                  <a:cubicBezTo>
                    <a:pt x="78" y="2813"/>
                    <a:pt x="1" y="2864"/>
                    <a:pt x="1" y="2965"/>
                  </a:cubicBezTo>
                  <a:lnTo>
                    <a:pt x="1" y="9513"/>
                  </a:lnTo>
                  <a:cubicBezTo>
                    <a:pt x="1" y="10013"/>
                    <a:pt x="417" y="10430"/>
                    <a:pt x="918" y="10430"/>
                  </a:cubicBezTo>
                  <a:lnTo>
                    <a:pt x="9514" y="10430"/>
                  </a:lnTo>
                  <a:cubicBezTo>
                    <a:pt x="10014" y="10430"/>
                    <a:pt x="10431" y="10013"/>
                    <a:pt x="10431" y="9513"/>
                  </a:cubicBezTo>
                  <a:lnTo>
                    <a:pt x="10431" y="917"/>
                  </a:lnTo>
                  <a:cubicBezTo>
                    <a:pt x="10431" y="417"/>
                    <a:pt x="10014" y="0"/>
                    <a:pt x="951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0022;p79">
              <a:extLst>
                <a:ext uri="{FF2B5EF4-FFF2-40B4-BE49-F238E27FC236}">
                  <a16:creationId xmlns:a16="http://schemas.microsoft.com/office/drawing/2014/main" id="{6473681F-EB0E-4BE1-A2A2-12C86607F8DE}"/>
                </a:ext>
              </a:extLst>
            </p:cNvPr>
            <p:cNvSpPr/>
            <p:nvPr/>
          </p:nvSpPr>
          <p:spPr>
            <a:xfrm>
              <a:off x="908463" y="2696969"/>
              <a:ext cx="41726" cy="41726"/>
            </a:xfrm>
            <a:custGeom>
              <a:avLst/>
              <a:gdLst/>
              <a:ahLst/>
              <a:cxnLst/>
              <a:rect l="l" t="t" r="r" b="b"/>
              <a:pathLst>
                <a:path w="1311" h="1311" extrusionOk="0">
                  <a:moveTo>
                    <a:pt x="673" y="309"/>
                  </a:moveTo>
                  <a:cubicBezTo>
                    <a:pt x="844" y="309"/>
                    <a:pt x="989" y="471"/>
                    <a:pt x="989" y="655"/>
                  </a:cubicBezTo>
                  <a:cubicBezTo>
                    <a:pt x="989" y="846"/>
                    <a:pt x="846" y="1001"/>
                    <a:pt x="655" y="1001"/>
                  </a:cubicBezTo>
                  <a:cubicBezTo>
                    <a:pt x="453" y="1001"/>
                    <a:pt x="310" y="846"/>
                    <a:pt x="310" y="655"/>
                  </a:cubicBezTo>
                  <a:cubicBezTo>
                    <a:pt x="310" y="465"/>
                    <a:pt x="453" y="310"/>
                    <a:pt x="655" y="310"/>
                  </a:cubicBezTo>
                  <a:cubicBezTo>
                    <a:pt x="661" y="310"/>
                    <a:pt x="667" y="309"/>
                    <a:pt x="673" y="309"/>
                  </a:cubicBezTo>
                  <a:close/>
                  <a:moveTo>
                    <a:pt x="655" y="0"/>
                  </a:moveTo>
                  <a:cubicBezTo>
                    <a:pt x="274" y="0"/>
                    <a:pt x="0" y="286"/>
                    <a:pt x="0" y="655"/>
                  </a:cubicBezTo>
                  <a:cubicBezTo>
                    <a:pt x="0" y="1012"/>
                    <a:pt x="298" y="1310"/>
                    <a:pt x="655" y="1310"/>
                  </a:cubicBezTo>
                  <a:cubicBezTo>
                    <a:pt x="1012" y="1310"/>
                    <a:pt x="1310" y="1012"/>
                    <a:pt x="1310" y="655"/>
                  </a:cubicBezTo>
                  <a:cubicBezTo>
                    <a:pt x="1310" y="298"/>
                    <a:pt x="1012" y="0"/>
                    <a:pt x="65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0023;p79">
              <a:extLst>
                <a:ext uri="{FF2B5EF4-FFF2-40B4-BE49-F238E27FC236}">
                  <a16:creationId xmlns:a16="http://schemas.microsoft.com/office/drawing/2014/main" id="{63C3A66C-6E62-4AF7-B49F-9EB32F86FE83}"/>
                </a:ext>
              </a:extLst>
            </p:cNvPr>
            <p:cNvSpPr/>
            <p:nvPr/>
          </p:nvSpPr>
          <p:spPr>
            <a:xfrm>
              <a:off x="1015690" y="2696969"/>
              <a:ext cx="41726" cy="41726"/>
            </a:xfrm>
            <a:custGeom>
              <a:avLst/>
              <a:gdLst/>
              <a:ahLst/>
              <a:cxnLst/>
              <a:rect l="l" t="t" r="r" b="b"/>
              <a:pathLst>
                <a:path w="1311" h="1311" extrusionOk="0">
                  <a:moveTo>
                    <a:pt x="656" y="310"/>
                  </a:moveTo>
                  <a:cubicBezTo>
                    <a:pt x="858" y="310"/>
                    <a:pt x="1001" y="465"/>
                    <a:pt x="1001" y="655"/>
                  </a:cubicBezTo>
                  <a:cubicBezTo>
                    <a:pt x="1001" y="846"/>
                    <a:pt x="858" y="1001"/>
                    <a:pt x="656" y="1001"/>
                  </a:cubicBezTo>
                  <a:cubicBezTo>
                    <a:pt x="465" y="1001"/>
                    <a:pt x="322" y="846"/>
                    <a:pt x="322" y="655"/>
                  </a:cubicBezTo>
                  <a:cubicBezTo>
                    <a:pt x="322" y="465"/>
                    <a:pt x="465" y="310"/>
                    <a:pt x="656" y="310"/>
                  </a:cubicBezTo>
                  <a:close/>
                  <a:moveTo>
                    <a:pt x="656" y="0"/>
                  </a:moveTo>
                  <a:cubicBezTo>
                    <a:pt x="299" y="0"/>
                    <a:pt x="1" y="298"/>
                    <a:pt x="1" y="655"/>
                  </a:cubicBezTo>
                  <a:cubicBezTo>
                    <a:pt x="1" y="1012"/>
                    <a:pt x="299" y="1310"/>
                    <a:pt x="656" y="1310"/>
                  </a:cubicBezTo>
                  <a:cubicBezTo>
                    <a:pt x="1013" y="1310"/>
                    <a:pt x="1311" y="1012"/>
                    <a:pt x="1311" y="655"/>
                  </a:cubicBezTo>
                  <a:cubicBezTo>
                    <a:pt x="1311" y="298"/>
                    <a:pt x="1013" y="0"/>
                    <a:pt x="65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0024;p79">
              <a:extLst>
                <a:ext uri="{FF2B5EF4-FFF2-40B4-BE49-F238E27FC236}">
                  <a16:creationId xmlns:a16="http://schemas.microsoft.com/office/drawing/2014/main" id="{F4461498-0FD9-4D0F-8AA1-E044AF1F5289}"/>
                </a:ext>
              </a:extLst>
            </p:cNvPr>
            <p:cNvSpPr/>
            <p:nvPr/>
          </p:nvSpPr>
          <p:spPr>
            <a:xfrm>
              <a:off x="1122567" y="2696969"/>
              <a:ext cx="41726" cy="41726"/>
            </a:xfrm>
            <a:custGeom>
              <a:avLst/>
              <a:gdLst/>
              <a:ahLst/>
              <a:cxnLst/>
              <a:rect l="l" t="t" r="r" b="b"/>
              <a:pathLst>
                <a:path w="1311" h="1311" extrusionOk="0">
                  <a:moveTo>
                    <a:pt x="655" y="310"/>
                  </a:moveTo>
                  <a:cubicBezTo>
                    <a:pt x="846" y="310"/>
                    <a:pt x="989" y="465"/>
                    <a:pt x="989" y="655"/>
                  </a:cubicBezTo>
                  <a:cubicBezTo>
                    <a:pt x="989" y="846"/>
                    <a:pt x="846" y="1001"/>
                    <a:pt x="655" y="1001"/>
                  </a:cubicBezTo>
                  <a:cubicBezTo>
                    <a:pt x="453" y="1001"/>
                    <a:pt x="310" y="846"/>
                    <a:pt x="310" y="655"/>
                  </a:cubicBezTo>
                  <a:cubicBezTo>
                    <a:pt x="310" y="465"/>
                    <a:pt x="453" y="310"/>
                    <a:pt x="655" y="310"/>
                  </a:cubicBezTo>
                  <a:close/>
                  <a:moveTo>
                    <a:pt x="655" y="0"/>
                  </a:moveTo>
                  <a:cubicBezTo>
                    <a:pt x="298" y="0"/>
                    <a:pt x="0" y="298"/>
                    <a:pt x="0" y="655"/>
                  </a:cubicBezTo>
                  <a:cubicBezTo>
                    <a:pt x="0" y="1012"/>
                    <a:pt x="298" y="1310"/>
                    <a:pt x="655" y="1310"/>
                  </a:cubicBezTo>
                  <a:cubicBezTo>
                    <a:pt x="1013" y="1310"/>
                    <a:pt x="1310" y="1012"/>
                    <a:pt x="1310" y="655"/>
                  </a:cubicBezTo>
                  <a:cubicBezTo>
                    <a:pt x="1310" y="298"/>
                    <a:pt x="1013" y="0"/>
                    <a:pt x="65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0025;p79">
              <a:extLst>
                <a:ext uri="{FF2B5EF4-FFF2-40B4-BE49-F238E27FC236}">
                  <a16:creationId xmlns:a16="http://schemas.microsoft.com/office/drawing/2014/main" id="{E6933C4E-5F1A-4DC2-8334-68E89D215133}"/>
                </a:ext>
              </a:extLst>
            </p:cNvPr>
            <p:cNvSpPr/>
            <p:nvPr/>
          </p:nvSpPr>
          <p:spPr>
            <a:xfrm>
              <a:off x="913015" y="2504094"/>
              <a:ext cx="31859" cy="9867"/>
            </a:xfrm>
            <a:custGeom>
              <a:avLst/>
              <a:gdLst/>
              <a:ahLst/>
              <a:cxnLst/>
              <a:rect l="l" t="t" r="r" b="b"/>
              <a:pathLst>
                <a:path w="1001" h="310" extrusionOk="0">
                  <a:moveTo>
                    <a:pt x="191" y="0"/>
                  </a:moveTo>
                  <a:cubicBezTo>
                    <a:pt x="0" y="12"/>
                    <a:pt x="0" y="310"/>
                    <a:pt x="191" y="310"/>
                  </a:cubicBezTo>
                  <a:lnTo>
                    <a:pt x="810" y="310"/>
                  </a:lnTo>
                  <a:cubicBezTo>
                    <a:pt x="1000" y="310"/>
                    <a:pt x="1000" y="0"/>
                    <a:pt x="81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0026;p79">
              <a:extLst>
                <a:ext uri="{FF2B5EF4-FFF2-40B4-BE49-F238E27FC236}">
                  <a16:creationId xmlns:a16="http://schemas.microsoft.com/office/drawing/2014/main" id="{9282C021-9BCC-4D24-93CF-8FFE235E7F59}"/>
                </a:ext>
              </a:extLst>
            </p:cNvPr>
            <p:cNvSpPr/>
            <p:nvPr/>
          </p:nvSpPr>
          <p:spPr>
            <a:xfrm>
              <a:off x="913015" y="2532898"/>
              <a:ext cx="31859" cy="10248"/>
            </a:xfrm>
            <a:custGeom>
              <a:avLst/>
              <a:gdLst/>
              <a:ahLst/>
              <a:cxnLst/>
              <a:rect l="l" t="t" r="r" b="b"/>
              <a:pathLst>
                <a:path w="1001" h="322" extrusionOk="0">
                  <a:moveTo>
                    <a:pt x="191" y="0"/>
                  </a:moveTo>
                  <a:cubicBezTo>
                    <a:pt x="0" y="24"/>
                    <a:pt x="0" y="322"/>
                    <a:pt x="191" y="322"/>
                  </a:cubicBezTo>
                  <a:lnTo>
                    <a:pt x="810" y="322"/>
                  </a:lnTo>
                  <a:cubicBezTo>
                    <a:pt x="1000" y="322"/>
                    <a:pt x="1000" y="0"/>
                    <a:pt x="81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0027;p79">
              <a:extLst>
                <a:ext uri="{FF2B5EF4-FFF2-40B4-BE49-F238E27FC236}">
                  <a16:creationId xmlns:a16="http://schemas.microsoft.com/office/drawing/2014/main" id="{186CEDBA-9C6C-40DE-9263-E96F58812384}"/>
                </a:ext>
              </a:extLst>
            </p:cNvPr>
            <p:cNvSpPr/>
            <p:nvPr/>
          </p:nvSpPr>
          <p:spPr>
            <a:xfrm>
              <a:off x="913015" y="2562052"/>
              <a:ext cx="31859" cy="9898"/>
            </a:xfrm>
            <a:custGeom>
              <a:avLst/>
              <a:gdLst/>
              <a:ahLst/>
              <a:cxnLst/>
              <a:rect l="l" t="t" r="r" b="b"/>
              <a:pathLst>
                <a:path w="1001" h="311" extrusionOk="0">
                  <a:moveTo>
                    <a:pt x="191" y="1"/>
                  </a:moveTo>
                  <a:cubicBezTo>
                    <a:pt x="0" y="13"/>
                    <a:pt x="0" y="310"/>
                    <a:pt x="191" y="310"/>
                  </a:cubicBezTo>
                  <a:lnTo>
                    <a:pt x="810" y="310"/>
                  </a:lnTo>
                  <a:cubicBezTo>
                    <a:pt x="1000" y="310"/>
                    <a:pt x="1000" y="1"/>
                    <a:pt x="81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0028;p79">
              <a:extLst>
                <a:ext uri="{FF2B5EF4-FFF2-40B4-BE49-F238E27FC236}">
                  <a16:creationId xmlns:a16="http://schemas.microsoft.com/office/drawing/2014/main" id="{1905104D-F328-4F81-B2B9-64ED71FDC313}"/>
                </a:ext>
              </a:extLst>
            </p:cNvPr>
            <p:cNvSpPr/>
            <p:nvPr/>
          </p:nvSpPr>
          <p:spPr>
            <a:xfrm>
              <a:off x="894428" y="2474908"/>
              <a:ext cx="69384" cy="167508"/>
            </a:xfrm>
            <a:custGeom>
              <a:avLst/>
              <a:gdLst/>
              <a:ahLst/>
              <a:cxnLst/>
              <a:rect l="l" t="t" r="r" b="b"/>
              <a:pathLst>
                <a:path w="2180" h="5263" extrusionOk="0">
                  <a:moveTo>
                    <a:pt x="1870" y="298"/>
                  </a:moveTo>
                  <a:lnTo>
                    <a:pt x="1870" y="3703"/>
                  </a:lnTo>
                  <a:lnTo>
                    <a:pt x="287" y="3703"/>
                  </a:lnTo>
                  <a:lnTo>
                    <a:pt x="287" y="298"/>
                  </a:lnTo>
                  <a:close/>
                  <a:moveTo>
                    <a:pt x="1882" y="4001"/>
                  </a:moveTo>
                  <a:lnTo>
                    <a:pt x="1882" y="4953"/>
                  </a:lnTo>
                  <a:lnTo>
                    <a:pt x="299" y="4953"/>
                  </a:lnTo>
                  <a:lnTo>
                    <a:pt x="299" y="4001"/>
                  </a:lnTo>
                  <a:close/>
                  <a:moveTo>
                    <a:pt x="156" y="0"/>
                  </a:moveTo>
                  <a:cubicBezTo>
                    <a:pt x="60" y="0"/>
                    <a:pt x="1" y="72"/>
                    <a:pt x="1" y="143"/>
                  </a:cubicBezTo>
                  <a:lnTo>
                    <a:pt x="1" y="5120"/>
                  </a:lnTo>
                  <a:cubicBezTo>
                    <a:pt x="1" y="5203"/>
                    <a:pt x="84" y="5263"/>
                    <a:pt x="156" y="5263"/>
                  </a:cubicBezTo>
                  <a:lnTo>
                    <a:pt x="2025" y="5263"/>
                  </a:lnTo>
                  <a:cubicBezTo>
                    <a:pt x="2108" y="5263"/>
                    <a:pt x="2180" y="5192"/>
                    <a:pt x="2180" y="5120"/>
                  </a:cubicBezTo>
                  <a:lnTo>
                    <a:pt x="2180" y="143"/>
                  </a:lnTo>
                  <a:cubicBezTo>
                    <a:pt x="2180" y="60"/>
                    <a:pt x="2108" y="0"/>
                    <a:pt x="202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0029;p79">
              <a:extLst>
                <a:ext uri="{FF2B5EF4-FFF2-40B4-BE49-F238E27FC236}">
                  <a16:creationId xmlns:a16="http://schemas.microsoft.com/office/drawing/2014/main" id="{A7FCEAD1-0A5A-4A60-9D66-95DF7E250357}"/>
                </a:ext>
              </a:extLst>
            </p:cNvPr>
            <p:cNvSpPr/>
            <p:nvPr/>
          </p:nvSpPr>
          <p:spPr>
            <a:xfrm>
              <a:off x="1002068" y="2474145"/>
              <a:ext cx="69384" cy="168272"/>
            </a:xfrm>
            <a:custGeom>
              <a:avLst/>
              <a:gdLst/>
              <a:ahLst/>
              <a:cxnLst/>
              <a:rect l="l" t="t" r="r" b="b"/>
              <a:pathLst>
                <a:path w="2180" h="5287" extrusionOk="0">
                  <a:moveTo>
                    <a:pt x="1881" y="322"/>
                  </a:moveTo>
                  <a:lnTo>
                    <a:pt x="1881" y="3727"/>
                  </a:lnTo>
                  <a:lnTo>
                    <a:pt x="298" y="3727"/>
                  </a:lnTo>
                  <a:lnTo>
                    <a:pt x="298" y="322"/>
                  </a:lnTo>
                  <a:close/>
                  <a:moveTo>
                    <a:pt x="1881" y="4025"/>
                  </a:moveTo>
                  <a:lnTo>
                    <a:pt x="1881" y="4977"/>
                  </a:lnTo>
                  <a:lnTo>
                    <a:pt x="298" y="4977"/>
                  </a:lnTo>
                  <a:lnTo>
                    <a:pt x="298" y="4025"/>
                  </a:lnTo>
                  <a:close/>
                  <a:moveTo>
                    <a:pt x="155" y="1"/>
                  </a:moveTo>
                  <a:cubicBezTo>
                    <a:pt x="60" y="1"/>
                    <a:pt x="0" y="84"/>
                    <a:pt x="0" y="155"/>
                  </a:cubicBezTo>
                  <a:lnTo>
                    <a:pt x="0" y="5144"/>
                  </a:lnTo>
                  <a:cubicBezTo>
                    <a:pt x="0" y="5227"/>
                    <a:pt x="72" y="5287"/>
                    <a:pt x="155" y="5287"/>
                  </a:cubicBezTo>
                  <a:lnTo>
                    <a:pt x="2024" y="5287"/>
                  </a:lnTo>
                  <a:cubicBezTo>
                    <a:pt x="2120" y="5287"/>
                    <a:pt x="2179" y="5216"/>
                    <a:pt x="2179" y="5144"/>
                  </a:cubicBezTo>
                  <a:lnTo>
                    <a:pt x="2179" y="167"/>
                  </a:lnTo>
                  <a:cubicBezTo>
                    <a:pt x="2179" y="84"/>
                    <a:pt x="2120" y="1"/>
                    <a:pt x="202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0030;p79">
              <a:extLst>
                <a:ext uri="{FF2B5EF4-FFF2-40B4-BE49-F238E27FC236}">
                  <a16:creationId xmlns:a16="http://schemas.microsoft.com/office/drawing/2014/main" id="{37719A14-4D9E-499F-9419-1DF9A504ED31}"/>
                </a:ext>
              </a:extLst>
            </p:cNvPr>
            <p:cNvSpPr/>
            <p:nvPr/>
          </p:nvSpPr>
          <p:spPr>
            <a:xfrm>
              <a:off x="1108531" y="2474145"/>
              <a:ext cx="69384" cy="168272"/>
            </a:xfrm>
            <a:custGeom>
              <a:avLst/>
              <a:gdLst/>
              <a:ahLst/>
              <a:cxnLst/>
              <a:rect l="l" t="t" r="r" b="b"/>
              <a:pathLst>
                <a:path w="2180" h="5287" extrusionOk="0">
                  <a:moveTo>
                    <a:pt x="1882" y="322"/>
                  </a:moveTo>
                  <a:lnTo>
                    <a:pt x="1882" y="3727"/>
                  </a:lnTo>
                  <a:lnTo>
                    <a:pt x="299" y="3727"/>
                  </a:lnTo>
                  <a:lnTo>
                    <a:pt x="299" y="322"/>
                  </a:lnTo>
                  <a:close/>
                  <a:moveTo>
                    <a:pt x="1882" y="4025"/>
                  </a:moveTo>
                  <a:lnTo>
                    <a:pt x="1882" y="4977"/>
                  </a:lnTo>
                  <a:lnTo>
                    <a:pt x="299" y="4977"/>
                  </a:lnTo>
                  <a:lnTo>
                    <a:pt x="299" y="4025"/>
                  </a:lnTo>
                  <a:close/>
                  <a:moveTo>
                    <a:pt x="156" y="1"/>
                  </a:moveTo>
                  <a:cubicBezTo>
                    <a:pt x="60" y="1"/>
                    <a:pt x="1" y="84"/>
                    <a:pt x="1" y="155"/>
                  </a:cubicBezTo>
                  <a:lnTo>
                    <a:pt x="1" y="5144"/>
                  </a:lnTo>
                  <a:cubicBezTo>
                    <a:pt x="1" y="5227"/>
                    <a:pt x="84" y="5287"/>
                    <a:pt x="156" y="5287"/>
                  </a:cubicBezTo>
                  <a:lnTo>
                    <a:pt x="2025" y="5287"/>
                  </a:lnTo>
                  <a:cubicBezTo>
                    <a:pt x="2120" y="5287"/>
                    <a:pt x="2180" y="5216"/>
                    <a:pt x="2180" y="5144"/>
                  </a:cubicBezTo>
                  <a:lnTo>
                    <a:pt x="2180" y="167"/>
                  </a:lnTo>
                  <a:cubicBezTo>
                    <a:pt x="2180" y="84"/>
                    <a:pt x="2120" y="1"/>
                    <a:pt x="202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0031;p79">
              <a:extLst>
                <a:ext uri="{FF2B5EF4-FFF2-40B4-BE49-F238E27FC236}">
                  <a16:creationId xmlns:a16="http://schemas.microsoft.com/office/drawing/2014/main" id="{4A4A6470-27A9-49C0-857A-62D0CE75CF9B}"/>
                </a:ext>
              </a:extLst>
            </p:cNvPr>
            <p:cNvSpPr/>
            <p:nvPr/>
          </p:nvSpPr>
          <p:spPr>
            <a:xfrm>
              <a:off x="1127118" y="2504094"/>
              <a:ext cx="31859" cy="9867"/>
            </a:xfrm>
            <a:custGeom>
              <a:avLst/>
              <a:gdLst/>
              <a:ahLst/>
              <a:cxnLst/>
              <a:rect l="l" t="t" r="r" b="b"/>
              <a:pathLst>
                <a:path w="1001" h="310" extrusionOk="0">
                  <a:moveTo>
                    <a:pt x="191" y="0"/>
                  </a:moveTo>
                  <a:cubicBezTo>
                    <a:pt x="0" y="12"/>
                    <a:pt x="0" y="310"/>
                    <a:pt x="191" y="310"/>
                  </a:cubicBezTo>
                  <a:lnTo>
                    <a:pt x="810" y="310"/>
                  </a:lnTo>
                  <a:cubicBezTo>
                    <a:pt x="1000" y="310"/>
                    <a:pt x="1000" y="0"/>
                    <a:pt x="81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0032;p79">
              <a:extLst>
                <a:ext uri="{FF2B5EF4-FFF2-40B4-BE49-F238E27FC236}">
                  <a16:creationId xmlns:a16="http://schemas.microsoft.com/office/drawing/2014/main" id="{8E92DB1E-2120-435B-B0B6-6FB487BFFBD8}"/>
                </a:ext>
              </a:extLst>
            </p:cNvPr>
            <p:cNvSpPr/>
            <p:nvPr/>
          </p:nvSpPr>
          <p:spPr>
            <a:xfrm>
              <a:off x="1127118" y="2532898"/>
              <a:ext cx="31859" cy="10248"/>
            </a:xfrm>
            <a:custGeom>
              <a:avLst/>
              <a:gdLst/>
              <a:ahLst/>
              <a:cxnLst/>
              <a:rect l="l" t="t" r="r" b="b"/>
              <a:pathLst>
                <a:path w="1001" h="322" extrusionOk="0">
                  <a:moveTo>
                    <a:pt x="191" y="0"/>
                  </a:moveTo>
                  <a:cubicBezTo>
                    <a:pt x="0" y="24"/>
                    <a:pt x="0" y="322"/>
                    <a:pt x="191" y="322"/>
                  </a:cubicBezTo>
                  <a:lnTo>
                    <a:pt x="810" y="322"/>
                  </a:lnTo>
                  <a:cubicBezTo>
                    <a:pt x="1000" y="322"/>
                    <a:pt x="1000" y="0"/>
                    <a:pt x="81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0033;p79">
              <a:extLst>
                <a:ext uri="{FF2B5EF4-FFF2-40B4-BE49-F238E27FC236}">
                  <a16:creationId xmlns:a16="http://schemas.microsoft.com/office/drawing/2014/main" id="{15661A9A-C02A-4892-9BAC-C10D0184B67A}"/>
                </a:ext>
              </a:extLst>
            </p:cNvPr>
            <p:cNvSpPr/>
            <p:nvPr/>
          </p:nvSpPr>
          <p:spPr>
            <a:xfrm>
              <a:off x="1127118" y="2562052"/>
              <a:ext cx="31859" cy="9898"/>
            </a:xfrm>
            <a:custGeom>
              <a:avLst/>
              <a:gdLst/>
              <a:ahLst/>
              <a:cxnLst/>
              <a:rect l="l" t="t" r="r" b="b"/>
              <a:pathLst>
                <a:path w="1001" h="311" extrusionOk="0">
                  <a:moveTo>
                    <a:pt x="191" y="1"/>
                  </a:moveTo>
                  <a:cubicBezTo>
                    <a:pt x="0" y="13"/>
                    <a:pt x="0" y="310"/>
                    <a:pt x="191" y="310"/>
                  </a:cubicBezTo>
                  <a:lnTo>
                    <a:pt x="810" y="310"/>
                  </a:lnTo>
                  <a:cubicBezTo>
                    <a:pt x="1000" y="310"/>
                    <a:pt x="1000" y="1"/>
                    <a:pt x="81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0034;p79">
              <a:extLst>
                <a:ext uri="{FF2B5EF4-FFF2-40B4-BE49-F238E27FC236}">
                  <a16:creationId xmlns:a16="http://schemas.microsoft.com/office/drawing/2014/main" id="{F4326994-EB3B-4A0C-AE4B-19FE6F4F4A10}"/>
                </a:ext>
              </a:extLst>
            </p:cNvPr>
            <p:cNvSpPr/>
            <p:nvPr/>
          </p:nvSpPr>
          <p:spPr>
            <a:xfrm>
              <a:off x="1020624" y="2504094"/>
              <a:ext cx="32241" cy="9867"/>
            </a:xfrm>
            <a:custGeom>
              <a:avLst/>
              <a:gdLst/>
              <a:ahLst/>
              <a:cxnLst/>
              <a:rect l="l" t="t" r="r" b="b"/>
              <a:pathLst>
                <a:path w="1013" h="310" extrusionOk="0">
                  <a:moveTo>
                    <a:pt x="203" y="0"/>
                  </a:moveTo>
                  <a:cubicBezTo>
                    <a:pt x="1" y="12"/>
                    <a:pt x="1" y="310"/>
                    <a:pt x="203" y="310"/>
                  </a:cubicBezTo>
                  <a:lnTo>
                    <a:pt x="822" y="310"/>
                  </a:lnTo>
                  <a:cubicBezTo>
                    <a:pt x="1013" y="310"/>
                    <a:pt x="1013" y="0"/>
                    <a:pt x="82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0035;p79">
              <a:extLst>
                <a:ext uri="{FF2B5EF4-FFF2-40B4-BE49-F238E27FC236}">
                  <a16:creationId xmlns:a16="http://schemas.microsoft.com/office/drawing/2014/main" id="{472B7CD6-ECE5-4BA2-BE5B-7321E14DA583}"/>
                </a:ext>
              </a:extLst>
            </p:cNvPr>
            <p:cNvSpPr/>
            <p:nvPr/>
          </p:nvSpPr>
          <p:spPr>
            <a:xfrm>
              <a:off x="1020624" y="2532898"/>
              <a:ext cx="32241" cy="10248"/>
            </a:xfrm>
            <a:custGeom>
              <a:avLst/>
              <a:gdLst/>
              <a:ahLst/>
              <a:cxnLst/>
              <a:rect l="l" t="t" r="r" b="b"/>
              <a:pathLst>
                <a:path w="1013" h="322" extrusionOk="0">
                  <a:moveTo>
                    <a:pt x="203" y="0"/>
                  </a:moveTo>
                  <a:cubicBezTo>
                    <a:pt x="1" y="24"/>
                    <a:pt x="1" y="322"/>
                    <a:pt x="203" y="322"/>
                  </a:cubicBezTo>
                  <a:lnTo>
                    <a:pt x="822" y="322"/>
                  </a:lnTo>
                  <a:cubicBezTo>
                    <a:pt x="1013" y="322"/>
                    <a:pt x="1013" y="0"/>
                    <a:pt x="82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0036;p79">
              <a:extLst>
                <a:ext uri="{FF2B5EF4-FFF2-40B4-BE49-F238E27FC236}">
                  <a16:creationId xmlns:a16="http://schemas.microsoft.com/office/drawing/2014/main" id="{D71D2804-8D95-4B52-B0B0-D9DB7D7339BB}"/>
                </a:ext>
              </a:extLst>
            </p:cNvPr>
            <p:cNvSpPr/>
            <p:nvPr/>
          </p:nvSpPr>
          <p:spPr>
            <a:xfrm>
              <a:off x="1020624" y="2562052"/>
              <a:ext cx="32241" cy="9898"/>
            </a:xfrm>
            <a:custGeom>
              <a:avLst/>
              <a:gdLst/>
              <a:ahLst/>
              <a:cxnLst/>
              <a:rect l="l" t="t" r="r" b="b"/>
              <a:pathLst>
                <a:path w="1013" h="311" extrusionOk="0">
                  <a:moveTo>
                    <a:pt x="203" y="1"/>
                  </a:moveTo>
                  <a:cubicBezTo>
                    <a:pt x="1" y="13"/>
                    <a:pt x="1" y="310"/>
                    <a:pt x="203" y="310"/>
                  </a:cubicBezTo>
                  <a:lnTo>
                    <a:pt x="822" y="310"/>
                  </a:lnTo>
                  <a:cubicBezTo>
                    <a:pt x="1013" y="310"/>
                    <a:pt x="1013" y="1"/>
                    <a:pt x="82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 name="Google Shape;10280;p79">
            <a:extLst>
              <a:ext uri="{FF2B5EF4-FFF2-40B4-BE49-F238E27FC236}">
                <a16:creationId xmlns:a16="http://schemas.microsoft.com/office/drawing/2014/main" id="{A2CDE193-5A0D-4E67-B531-FC2C55CAFF4C}"/>
              </a:ext>
            </a:extLst>
          </p:cNvPr>
          <p:cNvGrpSpPr/>
          <p:nvPr/>
        </p:nvGrpSpPr>
        <p:grpSpPr>
          <a:xfrm>
            <a:off x="7493211" y="357968"/>
            <a:ext cx="582605" cy="537221"/>
            <a:chOff x="3996113" y="4291176"/>
            <a:chExt cx="336512" cy="335048"/>
          </a:xfrm>
        </p:grpSpPr>
        <p:sp>
          <p:nvSpPr>
            <p:cNvPr id="48" name="Google Shape;10281;p79">
              <a:extLst>
                <a:ext uri="{FF2B5EF4-FFF2-40B4-BE49-F238E27FC236}">
                  <a16:creationId xmlns:a16="http://schemas.microsoft.com/office/drawing/2014/main" id="{E9AFE867-9300-4944-B48F-34F1D365B0DB}"/>
                </a:ext>
              </a:extLst>
            </p:cNvPr>
            <p:cNvSpPr/>
            <p:nvPr/>
          </p:nvSpPr>
          <p:spPr>
            <a:xfrm>
              <a:off x="4082143" y="4323386"/>
              <a:ext cx="111810" cy="219833"/>
            </a:xfrm>
            <a:custGeom>
              <a:avLst/>
              <a:gdLst/>
              <a:ahLst/>
              <a:cxnLst/>
              <a:rect l="l" t="t" r="r" b="b"/>
              <a:pathLst>
                <a:path w="3513" h="6907" extrusionOk="0">
                  <a:moveTo>
                    <a:pt x="1751" y="322"/>
                  </a:moveTo>
                  <a:cubicBezTo>
                    <a:pt x="1846" y="322"/>
                    <a:pt x="1929" y="394"/>
                    <a:pt x="1929" y="501"/>
                  </a:cubicBezTo>
                  <a:lnTo>
                    <a:pt x="1929" y="942"/>
                  </a:lnTo>
                  <a:cubicBezTo>
                    <a:pt x="1929" y="1037"/>
                    <a:pt x="2001" y="1096"/>
                    <a:pt x="2084" y="1096"/>
                  </a:cubicBezTo>
                  <a:cubicBezTo>
                    <a:pt x="2691" y="1108"/>
                    <a:pt x="3179" y="1596"/>
                    <a:pt x="3179" y="2204"/>
                  </a:cubicBezTo>
                  <a:lnTo>
                    <a:pt x="3179" y="2525"/>
                  </a:lnTo>
                  <a:cubicBezTo>
                    <a:pt x="3179" y="2608"/>
                    <a:pt x="3108" y="2704"/>
                    <a:pt x="3001" y="2704"/>
                  </a:cubicBezTo>
                  <a:cubicBezTo>
                    <a:pt x="2917" y="2704"/>
                    <a:pt x="2822" y="2620"/>
                    <a:pt x="2822" y="2525"/>
                  </a:cubicBezTo>
                  <a:lnTo>
                    <a:pt x="2822" y="2204"/>
                  </a:lnTo>
                  <a:cubicBezTo>
                    <a:pt x="2834" y="1787"/>
                    <a:pt x="2501" y="1454"/>
                    <a:pt x="2060" y="1454"/>
                  </a:cubicBezTo>
                  <a:lnTo>
                    <a:pt x="1608" y="1454"/>
                  </a:lnTo>
                  <a:cubicBezTo>
                    <a:pt x="1096" y="1454"/>
                    <a:pt x="679" y="1870"/>
                    <a:pt x="679" y="2370"/>
                  </a:cubicBezTo>
                  <a:cubicBezTo>
                    <a:pt x="679" y="2882"/>
                    <a:pt x="1096" y="3299"/>
                    <a:pt x="1608" y="3299"/>
                  </a:cubicBezTo>
                  <a:lnTo>
                    <a:pt x="1917" y="3299"/>
                  </a:lnTo>
                  <a:cubicBezTo>
                    <a:pt x="2620" y="3299"/>
                    <a:pt x="3191" y="3859"/>
                    <a:pt x="3191" y="4573"/>
                  </a:cubicBezTo>
                  <a:cubicBezTo>
                    <a:pt x="3191" y="5216"/>
                    <a:pt x="2715" y="5764"/>
                    <a:pt x="2084" y="5835"/>
                  </a:cubicBezTo>
                  <a:cubicBezTo>
                    <a:pt x="2001" y="5859"/>
                    <a:pt x="1941" y="5918"/>
                    <a:pt x="1941" y="5990"/>
                  </a:cubicBezTo>
                  <a:lnTo>
                    <a:pt x="1941" y="6454"/>
                  </a:lnTo>
                  <a:cubicBezTo>
                    <a:pt x="1941" y="6538"/>
                    <a:pt x="1870" y="6633"/>
                    <a:pt x="1762" y="6633"/>
                  </a:cubicBezTo>
                  <a:cubicBezTo>
                    <a:pt x="1667" y="6633"/>
                    <a:pt x="1584" y="6549"/>
                    <a:pt x="1584" y="6454"/>
                  </a:cubicBezTo>
                  <a:lnTo>
                    <a:pt x="1584" y="6002"/>
                  </a:lnTo>
                  <a:cubicBezTo>
                    <a:pt x="1584" y="5918"/>
                    <a:pt x="1512" y="5859"/>
                    <a:pt x="1441" y="5859"/>
                  </a:cubicBezTo>
                  <a:cubicBezTo>
                    <a:pt x="834" y="5835"/>
                    <a:pt x="334" y="5347"/>
                    <a:pt x="334" y="4740"/>
                  </a:cubicBezTo>
                  <a:cubicBezTo>
                    <a:pt x="334" y="4644"/>
                    <a:pt x="417" y="4561"/>
                    <a:pt x="512" y="4561"/>
                  </a:cubicBezTo>
                  <a:cubicBezTo>
                    <a:pt x="608" y="4561"/>
                    <a:pt x="691" y="4633"/>
                    <a:pt x="691" y="4740"/>
                  </a:cubicBezTo>
                  <a:cubicBezTo>
                    <a:pt x="691" y="5156"/>
                    <a:pt x="1036" y="5502"/>
                    <a:pt x="1453" y="5502"/>
                  </a:cubicBezTo>
                  <a:lnTo>
                    <a:pt x="1929" y="5502"/>
                  </a:lnTo>
                  <a:cubicBezTo>
                    <a:pt x="2441" y="5502"/>
                    <a:pt x="2858" y="5085"/>
                    <a:pt x="2858" y="4573"/>
                  </a:cubicBezTo>
                  <a:cubicBezTo>
                    <a:pt x="2858" y="4073"/>
                    <a:pt x="2441" y="3656"/>
                    <a:pt x="1929" y="3656"/>
                  </a:cubicBezTo>
                  <a:lnTo>
                    <a:pt x="1608" y="3656"/>
                  </a:lnTo>
                  <a:cubicBezTo>
                    <a:pt x="905" y="3656"/>
                    <a:pt x="322" y="3085"/>
                    <a:pt x="322" y="2370"/>
                  </a:cubicBezTo>
                  <a:cubicBezTo>
                    <a:pt x="322" y="1727"/>
                    <a:pt x="798" y="1180"/>
                    <a:pt x="1441" y="1108"/>
                  </a:cubicBezTo>
                  <a:cubicBezTo>
                    <a:pt x="1512" y="1096"/>
                    <a:pt x="1572" y="1037"/>
                    <a:pt x="1572" y="953"/>
                  </a:cubicBezTo>
                  <a:lnTo>
                    <a:pt x="1572" y="501"/>
                  </a:lnTo>
                  <a:cubicBezTo>
                    <a:pt x="1572" y="406"/>
                    <a:pt x="1643" y="322"/>
                    <a:pt x="1751" y="322"/>
                  </a:cubicBezTo>
                  <a:close/>
                  <a:moveTo>
                    <a:pt x="1762" y="1"/>
                  </a:moveTo>
                  <a:cubicBezTo>
                    <a:pt x="1500" y="1"/>
                    <a:pt x="1274" y="227"/>
                    <a:pt x="1274" y="501"/>
                  </a:cubicBezTo>
                  <a:lnTo>
                    <a:pt x="1274" y="823"/>
                  </a:lnTo>
                  <a:cubicBezTo>
                    <a:pt x="548" y="977"/>
                    <a:pt x="24" y="1608"/>
                    <a:pt x="24" y="2370"/>
                  </a:cubicBezTo>
                  <a:cubicBezTo>
                    <a:pt x="24" y="3251"/>
                    <a:pt x="738" y="3954"/>
                    <a:pt x="1608" y="3954"/>
                  </a:cubicBezTo>
                  <a:lnTo>
                    <a:pt x="1917" y="3954"/>
                  </a:lnTo>
                  <a:cubicBezTo>
                    <a:pt x="2262" y="3954"/>
                    <a:pt x="2524" y="4216"/>
                    <a:pt x="2524" y="4561"/>
                  </a:cubicBezTo>
                  <a:cubicBezTo>
                    <a:pt x="2524" y="4906"/>
                    <a:pt x="2262" y="5168"/>
                    <a:pt x="1917" y="5168"/>
                  </a:cubicBezTo>
                  <a:lnTo>
                    <a:pt x="1441" y="5168"/>
                  </a:lnTo>
                  <a:cubicBezTo>
                    <a:pt x="1191" y="5168"/>
                    <a:pt x="977" y="4966"/>
                    <a:pt x="977" y="4704"/>
                  </a:cubicBezTo>
                  <a:cubicBezTo>
                    <a:pt x="977" y="4442"/>
                    <a:pt x="750" y="4216"/>
                    <a:pt x="488" y="4216"/>
                  </a:cubicBezTo>
                  <a:cubicBezTo>
                    <a:pt x="215" y="4216"/>
                    <a:pt x="0" y="4442"/>
                    <a:pt x="0" y="4704"/>
                  </a:cubicBezTo>
                  <a:cubicBezTo>
                    <a:pt x="0" y="5442"/>
                    <a:pt x="548" y="6037"/>
                    <a:pt x="1250" y="6121"/>
                  </a:cubicBezTo>
                  <a:lnTo>
                    <a:pt x="1250" y="6418"/>
                  </a:lnTo>
                  <a:cubicBezTo>
                    <a:pt x="1250" y="6692"/>
                    <a:pt x="1465" y="6907"/>
                    <a:pt x="1739" y="6907"/>
                  </a:cubicBezTo>
                  <a:cubicBezTo>
                    <a:pt x="2001" y="6907"/>
                    <a:pt x="2227" y="6692"/>
                    <a:pt x="2227" y="6418"/>
                  </a:cubicBezTo>
                  <a:lnTo>
                    <a:pt x="2227" y="6121"/>
                  </a:lnTo>
                  <a:cubicBezTo>
                    <a:pt x="2953" y="5978"/>
                    <a:pt x="3477" y="5335"/>
                    <a:pt x="3477" y="4573"/>
                  </a:cubicBezTo>
                  <a:cubicBezTo>
                    <a:pt x="3477" y="3692"/>
                    <a:pt x="2763" y="3001"/>
                    <a:pt x="1905" y="3001"/>
                  </a:cubicBezTo>
                  <a:lnTo>
                    <a:pt x="1608" y="3001"/>
                  </a:lnTo>
                  <a:cubicBezTo>
                    <a:pt x="1262" y="3001"/>
                    <a:pt x="989" y="2728"/>
                    <a:pt x="989" y="2382"/>
                  </a:cubicBezTo>
                  <a:cubicBezTo>
                    <a:pt x="989" y="2037"/>
                    <a:pt x="1262" y="1775"/>
                    <a:pt x="1608" y="1775"/>
                  </a:cubicBezTo>
                  <a:lnTo>
                    <a:pt x="2084" y="1775"/>
                  </a:lnTo>
                  <a:cubicBezTo>
                    <a:pt x="2334" y="1775"/>
                    <a:pt x="2536" y="1989"/>
                    <a:pt x="2536" y="2239"/>
                  </a:cubicBezTo>
                  <a:lnTo>
                    <a:pt x="2536" y="2549"/>
                  </a:lnTo>
                  <a:cubicBezTo>
                    <a:pt x="2524" y="2799"/>
                    <a:pt x="2751" y="3013"/>
                    <a:pt x="3013" y="3013"/>
                  </a:cubicBezTo>
                  <a:cubicBezTo>
                    <a:pt x="3286" y="3013"/>
                    <a:pt x="3513" y="2787"/>
                    <a:pt x="3513" y="2525"/>
                  </a:cubicBezTo>
                  <a:lnTo>
                    <a:pt x="3513" y="2204"/>
                  </a:lnTo>
                  <a:cubicBezTo>
                    <a:pt x="3513" y="1477"/>
                    <a:pt x="2953" y="882"/>
                    <a:pt x="2262" y="799"/>
                  </a:cubicBezTo>
                  <a:lnTo>
                    <a:pt x="2262" y="501"/>
                  </a:lnTo>
                  <a:cubicBezTo>
                    <a:pt x="2262" y="227"/>
                    <a:pt x="2036" y="1"/>
                    <a:pt x="176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0282;p79">
              <a:extLst>
                <a:ext uri="{FF2B5EF4-FFF2-40B4-BE49-F238E27FC236}">
                  <a16:creationId xmlns:a16="http://schemas.microsoft.com/office/drawing/2014/main" id="{97EC5372-744C-4E94-B566-20FE6070BAFC}"/>
                </a:ext>
              </a:extLst>
            </p:cNvPr>
            <p:cNvSpPr/>
            <p:nvPr/>
          </p:nvSpPr>
          <p:spPr>
            <a:xfrm>
              <a:off x="4226894" y="4523485"/>
              <a:ext cx="52324" cy="51942"/>
            </a:xfrm>
            <a:custGeom>
              <a:avLst/>
              <a:gdLst/>
              <a:ahLst/>
              <a:cxnLst/>
              <a:rect l="l" t="t" r="r" b="b"/>
              <a:pathLst>
                <a:path w="1644" h="1632" extrusionOk="0">
                  <a:moveTo>
                    <a:pt x="822" y="310"/>
                  </a:moveTo>
                  <a:cubicBezTo>
                    <a:pt x="1108" y="310"/>
                    <a:pt x="1322" y="536"/>
                    <a:pt x="1322" y="822"/>
                  </a:cubicBezTo>
                  <a:cubicBezTo>
                    <a:pt x="1322" y="1096"/>
                    <a:pt x="1108" y="1322"/>
                    <a:pt x="822" y="1322"/>
                  </a:cubicBezTo>
                  <a:cubicBezTo>
                    <a:pt x="536" y="1322"/>
                    <a:pt x="310" y="1096"/>
                    <a:pt x="310" y="822"/>
                  </a:cubicBezTo>
                  <a:cubicBezTo>
                    <a:pt x="310" y="536"/>
                    <a:pt x="536" y="310"/>
                    <a:pt x="822" y="310"/>
                  </a:cubicBezTo>
                  <a:close/>
                  <a:moveTo>
                    <a:pt x="822" y="0"/>
                  </a:moveTo>
                  <a:cubicBezTo>
                    <a:pt x="370" y="0"/>
                    <a:pt x="0" y="370"/>
                    <a:pt x="0" y="822"/>
                  </a:cubicBezTo>
                  <a:cubicBezTo>
                    <a:pt x="0" y="1263"/>
                    <a:pt x="370" y="1632"/>
                    <a:pt x="822" y="1632"/>
                  </a:cubicBezTo>
                  <a:cubicBezTo>
                    <a:pt x="1263" y="1632"/>
                    <a:pt x="1644" y="1263"/>
                    <a:pt x="1644" y="822"/>
                  </a:cubicBezTo>
                  <a:cubicBezTo>
                    <a:pt x="1644" y="370"/>
                    <a:pt x="1263" y="0"/>
                    <a:pt x="82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0283;p79">
              <a:extLst>
                <a:ext uri="{FF2B5EF4-FFF2-40B4-BE49-F238E27FC236}">
                  <a16:creationId xmlns:a16="http://schemas.microsoft.com/office/drawing/2014/main" id="{B36ED1DC-53F7-4B09-A46C-C8409FD622E3}"/>
                </a:ext>
              </a:extLst>
            </p:cNvPr>
            <p:cNvSpPr/>
            <p:nvPr/>
          </p:nvSpPr>
          <p:spPr>
            <a:xfrm>
              <a:off x="3996113" y="4291176"/>
              <a:ext cx="336512" cy="335048"/>
            </a:xfrm>
            <a:custGeom>
              <a:avLst/>
              <a:gdLst/>
              <a:ahLst/>
              <a:cxnLst/>
              <a:rect l="l" t="t" r="r" b="b"/>
              <a:pathLst>
                <a:path w="10573" h="10527" extrusionOk="0">
                  <a:moveTo>
                    <a:pt x="8216" y="5930"/>
                  </a:moveTo>
                  <a:lnTo>
                    <a:pt x="8335" y="6537"/>
                  </a:lnTo>
                  <a:cubicBezTo>
                    <a:pt x="8359" y="6597"/>
                    <a:pt x="8394" y="6645"/>
                    <a:pt x="8442" y="6657"/>
                  </a:cubicBezTo>
                  <a:cubicBezTo>
                    <a:pt x="8502" y="6668"/>
                    <a:pt x="8549" y="6692"/>
                    <a:pt x="8609" y="6716"/>
                  </a:cubicBezTo>
                  <a:cubicBezTo>
                    <a:pt x="8631" y="6729"/>
                    <a:pt x="8653" y="6734"/>
                    <a:pt x="8674" y="6734"/>
                  </a:cubicBezTo>
                  <a:cubicBezTo>
                    <a:pt x="8710" y="6734"/>
                    <a:pt x="8745" y="6719"/>
                    <a:pt x="8775" y="6704"/>
                  </a:cubicBezTo>
                  <a:lnTo>
                    <a:pt x="9252" y="6311"/>
                  </a:lnTo>
                  <a:lnTo>
                    <a:pt x="9561" y="6585"/>
                  </a:lnTo>
                  <a:lnTo>
                    <a:pt x="9264" y="7121"/>
                  </a:lnTo>
                  <a:cubicBezTo>
                    <a:pt x="9228" y="7157"/>
                    <a:pt x="9228" y="7216"/>
                    <a:pt x="9264" y="7276"/>
                  </a:cubicBezTo>
                  <a:cubicBezTo>
                    <a:pt x="9287" y="7323"/>
                    <a:pt x="9323" y="7371"/>
                    <a:pt x="9347" y="7430"/>
                  </a:cubicBezTo>
                  <a:cubicBezTo>
                    <a:pt x="9383" y="7478"/>
                    <a:pt x="9430" y="7514"/>
                    <a:pt x="9490" y="7514"/>
                  </a:cubicBezTo>
                  <a:lnTo>
                    <a:pt x="10109" y="7538"/>
                  </a:lnTo>
                  <a:lnTo>
                    <a:pt x="10180" y="7942"/>
                  </a:lnTo>
                  <a:lnTo>
                    <a:pt x="9645" y="8157"/>
                  </a:lnTo>
                  <a:cubicBezTo>
                    <a:pt x="9585" y="8181"/>
                    <a:pt x="9561" y="8240"/>
                    <a:pt x="9549" y="8276"/>
                  </a:cubicBezTo>
                  <a:cubicBezTo>
                    <a:pt x="9549" y="8335"/>
                    <a:pt x="9526" y="8383"/>
                    <a:pt x="9514" y="8442"/>
                  </a:cubicBezTo>
                  <a:cubicBezTo>
                    <a:pt x="9502" y="8502"/>
                    <a:pt x="9514" y="8562"/>
                    <a:pt x="9561" y="8597"/>
                  </a:cubicBezTo>
                  <a:lnTo>
                    <a:pt x="10014" y="8990"/>
                  </a:lnTo>
                  <a:lnTo>
                    <a:pt x="9811" y="9347"/>
                  </a:lnTo>
                  <a:lnTo>
                    <a:pt x="9228" y="9157"/>
                  </a:lnTo>
                  <a:cubicBezTo>
                    <a:pt x="9213" y="9154"/>
                    <a:pt x="9198" y="9152"/>
                    <a:pt x="9184" y="9152"/>
                  </a:cubicBezTo>
                  <a:cubicBezTo>
                    <a:pt x="9141" y="9152"/>
                    <a:pt x="9103" y="9166"/>
                    <a:pt x="9085" y="9193"/>
                  </a:cubicBezTo>
                  <a:cubicBezTo>
                    <a:pt x="9037" y="9228"/>
                    <a:pt x="8990" y="9264"/>
                    <a:pt x="8954" y="9288"/>
                  </a:cubicBezTo>
                  <a:cubicBezTo>
                    <a:pt x="8906" y="9324"/>
                    <a:pt x="8871" y="9383"/>
                    <a:pt x="8895" y="9443"/>
                  </a:cubicBezTo>
                  <a:lnTo>
                    <a:pt x="8978" y="10050"/>
                  </a:lnTo>
                  <a:lnTo>
                    <a:pt x="8597" y="10181"/>
                  </a:lnTo>
                  <a:lnTo>
                    <a:pt x="8264" y="9669"/>
                  </a:lnTo>
                  <a:cubicBezTo>
                    <a:pt x="8228" y="9621"/>
                    <a:pt x="8192" y="9585"/>
                    <a:pt x="8133" y="9585"/>
                  </a:cubicBezTo>
                  <a:lnTo>
                    <a:pt x="7954" y="9585"/>
                  </a:lnTo>
                  <a:cubicBezTo>
                    <a:pt x="7894" y="9585"/>
                    <a:pt x="7847" y="9621"/>
                    <a:pt x="7811" y="9669"/>
                  </a:cubicBezTo>
                  <a:lnTo>
                    <a:pt x="7490" y="10181"/>
                  </a:lnTo>
                  <a:lnTo>
                    <a:pt x="7097" y="10050"/>
                  </a:lnTo>
                  <a:lnTo>
                    <a:pt x="7192" y="9443"/>
                  </a:lnTo>
                  <a:cubicBezTo>
                    <a:pt x="7204" y="9383"/>
                    <a:pt x="7180" y="9324"/>
                    <a:pt x="7132" y="9288"/>
                  </a:cubicBezTo>
                  <a:cubicBezTo>
                    <a:pt x="7085" y="9264"/>
                    <a:pt x="7037" y="9216"/>
                    <a:pt x="7001" y="9193"/>
                  </a:cubicBezTo>
                  <a:cubicBezTo>
                    <a:pt x="6970" y="9161"/>
                    <a:pt x="6933" y="9145"/>
                    <a:pt x="6897" y="9145"/>
                  </a:cubicBezTo>
                  <a:cubicBezTo>
                    <a:pt x="6880" y="9145"/>
                    <a:pt x="6863" y="9149"/>
                    <a:pt x="6847" y="9157"/>
                  </a:cubicBezTo>
                  <a:lnTo>
                    <a:pt x="6275" y="9347"/>
                  </a:lnTo>
                  <a:lnTo>
                    <a:pt x="6061" y="8990"/>
                  </a:lnTo>
                  <a:lnTo>
                    <a:pt x="6525" y="8597"/>
                  </a:lnTo>
                  <a:cubicBezTo>
                    <a:pt x="6573" y="8550"/>
                    <a:pt x="6585" y="8502"/>
                    <a:pt x="6573" y="8442"/>
                  </a:cubicBezTo>
                  <a:cubicBezTo>
                    <a:pt x="6549" y="8383"/>
                    <a:pt x="6537" y="8335"/>
                    <a:pt x="6537" y="8276"/>
                  </a:cubicBezTo>
                  <a:cubicBezTo>
                    <a:pt x="6537" y="8216"/>
                    <a:pt x="6489" y="8169"/>
                    <a:pt x="6430" y="8157"/>
                  </a:cubicBezTo>
                  <a:lnTo>
                    <a:pt x="5847" y="7942"/>
                  </a:lnTo>
                  <a:lnTo>
                    <a:pt x="5930" y="7538"/>
                  </a:lnTo>
                  <a:lnTo>
                    <a:pt x="6549" y="7514"/>
                  </a:lnTo>
                  <a:cubicBezTo>
                    <a:pt x="6609" y="7514"/>
                    <a:pt x="6656" y="7490"/>
                    <a:pt x="6680" y="7430"/>
                  </a:cubicBezTo>
                  <a:cubicBezTo>
                    <a:pt x="6716" y="7383"/>
                    <a:pt x="6740" y="7323"/>
                    <a:pt x="6775" y="7276"/>
                  </a:cubicBezTo>
                  <a:cubicBezTo>
                    <a:pt x="6811" y="7240"/>
                    <a:pt x="6811" y="7180"/>
                    <a:pt x="6775" y="7121"/>
                  </a:cubicBezTo>
                  <a:lnTo>
                    <a:pt x="6478" y="6585"/>
                  </a:lnTo>
                  <a:lnTo>
                    <a:pt x="6787" y="6311"/>
                  </a:lnTo>
                  <a:lnTo>
                    <a:pt x="7263" y="6704"/>
                  </a:lnTo>
                  <a:cubicBezTo>
                    <a:pt x="7293" y="6719"/>
                    <a:pt x="7327" y="6729"/>
                    <a:pt x="7363" y="6729"/>
                  </a:cubicBezTo>
                  <a:cubicBezTo>
                    <a:pt x="7385" y="6729"/>
                    <a:pt x="7407" y="6725"/>
                    <a:pt x="7430" y="6716"/>
                  </a:cubicBezTo>
                  <a:cubicBezTo>
                    <a:pt x="7478" y="6704"/>
                    <a:pt x="7537" y="6668"/>
                    <a:pt x="7597" y="6657"/>
                  </a:cubicBezTo>
                  <a:cubicBezTo>
                    <a:pt x="7656" y="6645"/>
                    <a:pt x="7680" y="6597"/>
                    <a:pt x="7704" y="6537"/>
                  </a:cubicBezTo>
                  <a:lnTo>
                    <a:pt x="7823" y="5930"/>
                  </a:lnTo>
                  <a:close/>
                  <a:moveTo>
                    <a:pt x="4454" y="1"/>
                  </a:moveTo>
                  <a:cubicBezTo>
                    <a:pt x="3739" y="1"/>
                    <a:pt x="3025" y="180"/>
                    <a:pt x="2382" y="513"/>
                  </a:cubicBezTo>
                  <a:cubicBezTo>
                    <a:pt x="2310" y="561"/>
                    <a:pt x="2287" y="644"/>
                    <a:pt x="2322" y="715"/>
                  </a:cubicBezTo>
                  <a:cubicBezTo>
                    <a:pt x="2354" y="770"/>
                    <a:pt x="2405" y="799"/>
                    <a:pt x="2458" y="799"/>
                  </a:cubicBezTo>
                  <a:cubicBezTo>
                    <a:pt x="2485" y="799"/>
                    <a:pt x="2512" y="791"/>
                    <a:pt x="2537" y="775"/>
                  </a:cubicBezTo>
                  <a:cubicBezTo>
                    <a:pt x="3132" y="465"/>
                    <a:pt x="3787" y="299"/>
                    <a:pt x="4454" y="299"/>
                  </a:cubicBezTo>
                  <a:cubicBezTo>
                    <a:pt x="6728" y="299"/>
                    <a:pt x="8597" y="2168"/>
                    <a:pt x="8597" y="4442"/>
                  </a:cubicBezTo>
                  <a:cubicBezTo>
                    <a:pt x="8597" y="4847"/>
                    <a:pt x="8537" y="5228"/>
                    <a:pt x="8430" y="5621"/>
                  </a:cubicBezTo>
                  <a:lnTo>
                    <a:pt x="7740" y="5621"/>
                  </a:lnTo>
                  <a:cubicBezTo>
                    <a:pt x="7668" y="5621"/>
                    <a:pt x="7609" y="5656"/>
                    <a:pt x="7597" y="5728"/>
                  </a:cubicBezTo>
                  <a:lnTo>
                    <a:pt x="7466" y="6371"/>
                  </a:lnTo>
                  <a:lnTo>
                    <a:pt x="7442" y="6371"/>
                  </a:lnTo>
                  <a:lnTo>
                    <a:pt x="6942" y="5966"/>
                  </a:lnTo>
                  <a:cubicBezTo>
                    <a:pt x="6912" y="5948"/>
                    <a:pt x="6879" y="5939"/>
                    <a:pt x="6847" y="5939"/>
                  </a:cubicBezTo>
                  <a:cubicBezTo>
                    <a:pt x="6814" y="5939"/>
                    <a:pt x="6781" y="5948"/>
                    <a:pt x="6751" y="5966"/>
                  </a:cubicBezTo>
                  <a:lnTo>
                    <a:pt x="6239" y="6407"/>
                  </a:lnTo>
                  <a:cubicBezTo>
                    <a:pt x="6180" y="6442"/>
                    <a:pt x="6168" y="6537"/>
                    <a:pt x="6216" y="6597"/>
                  </a:cubicBezTo>
                  <a:lnTo>
                    <a:pt x="6525" y="7180"/>
                  </a:lnTo>
                  <a:cubicBezTo>
                    <a:pt x="6525" y="7180"/>
                    <a:pt x="6525" y="7192"/>
                    <a:pt x="6513" y="7192"/>
                  </a:cubicBezTo>
                  <a:lnTo>
                    <a:pt x="5858" y="7204"/>
                  </a:lnTo>
                  <a:cubicBezTo>
                    <a:pt x="5775" y="7204"/>
                    <a:pt x="5716" y="7264"/>
                    <a:pt x="5704" y="7335"/>
                  </a:cubicBezTo>
                  <a:lnTo>
                    <a:pt x="5585" y="7990"/>
                  </a:lnTo>
                  <a:cubicBezTo>
                    <a:pt x="5573" y="8073"/>
                    <a:pt x="5620" y="8145"/>
                    <a:pt x="5680" y="8157"/>
                  </a:cubicBezTo>
                  <a:lnTo>
                    <a:pt x="6013" y="8288"/>
                  </a:lnTo>
                  <a:cubicBezTo>
                    <a:pt x="5525" y="8502"/>
                    <a:pt x="5001" y="8585"/>
                    <a:pt x="4454" y="8585"/>
                  </a:cubicBezTo>
                  <a:cubicBezTo>
                    <a:pt x="2179" y="8585"/>
                    <a:pt x="322" y="6728"/>
                    <a:pt x="322" y="4454"/>
                  </a:cubicBezTo>
                  <a:cubicBezTo>
                    <a:pt x="322" y="3168"/>
                    <a:pt x="894" y="2001"/>
                    <a:pt x="1894" y="1203"/>
                  </a:cubicBezTo>
                  <a:cubicBezTo>
                    <a:pt x="1965" y="1144"/>
                    <a:pt x="1965" y="1061"/>
                    <a:pt x="1929" y="989"/>
                  </a:cubicBezTo>
                  <a:cubicBezTo>
                    <a:pt x="1895" y="942"/>
                    <a:pt x="1850" y="921"/>
                    <a:pt x="1804" y="921"/>
                  </a:cubicBezTo>
                  <a:cubicBezTo>
                    <a:pt x="1769" y="921"/>
                    <a:pt x="1734" y="933"/>
                    <a:pt x="1703" y="953"/>
                  </a:cubicBezTo>
                  <a:cubicBezTo>
                    <a:pt x="632" y="1799"/>
                    <a:pt x="1" y="3085"/>
                    <a:pt x="1" y="4454"/>
                  </a:cubicBezTo>
                  <a:cubicBezTo>
                    <a:pt x="1" y="5645"/>
                    <a:pt x="465" y="6764"/>
                    <a:pt x="1298" y="7597"/>
                  </a:cubicBezTo>
                  <a:cubicBezTo>
                    <a:pt x="2132" y="8431"/>
                    <a:pt x="3251" y="8883"/>
                    <a:pt x="4442" y="8883"/>
                  </a:cubicBezTo>
                  <a:cubicBezTo>
                    <a:pt x="5001" y="8883"/>
                    <a:pt x="5537" y="8788"/>
                    <a:pt x="6049" y="8585"/>
                  </a:cubicBezTo>
                  <a:lnTo>
                    <a:pt x="6049" y="8585"/>
                  </a:lnTo>
                  <a:lnTo>
                    <a:pt x="5775" y="8823"/>
                  </a:lnTo>
                  <a:cubicBezTo>
                    <a:pt x="5716" y="8871"/>
                    <a:pt x="5704" y="8966"/>
                    <a:pt x="5751" y="9026"/>
                  </a:cubicBezTo>
                  <a:lnTo>
                    <a:pt x="6073" y="9585"/>
                  </a:lnTo>
                  <a:cubicBezTo>
                    <a:pt x="6101" y="9632"/>
                    <a:pt x="6158" y="9664"/>
                    <a:pt x="6211" y="9664"/>
                  </a:cubicBezTo>
                  <a:cubicBezTo>
                    <a:pt x="6225" y="9664"/>
                    <a:pt x="6239" y="9662"/>
                    <a:pt x="6251" y="9657"/>
                  </a:cubicBezTo>
                  <a:lnTo>
                    <a:pt x="6882" y="9455"/>
                  </a:lnTo>
                  <a:cubicBezTo>
                    <a:pt x="6882" y="9455"/>
                    <a:pt x="6894" y="9455"/>
                    <a:pt x="6894" y="9466"/>
                  </a:cubicBezTo>
                  <a:lnTo>
                    <a:pt x="6787" y="10121"/>
                  </a:lnTo>
                  <a:cubicBezTo>
                    <a:pt x="6775" y="10193"/>
                    <a:pt x="6823" y="10276"/>
                    <a:pt x="6894" y="10288"/>
                  </a:cubicBezTo>
                  <a:lnTo>
                    <a:pt x="7525" y="10514"/>
                  </a:lnTo>
                  <a:cubicBezTo>
                    <a:pt x="7537" y="10514"/>
                    <a:pt x="7549" y="10526"/>
                    <a:pt x="7585" y="10526"/>
                  </a:cubicBezTo>
                  <a:cubicBezTo>
                    <a:pt x="7644" y="10526"/>
                    <a:pt x="7680" y="10490"/>
                    <a:pt x="7716" y="10455"/>
                  </a:cubicBezTo>
                  <a:lnTo>
                    <a:pt x="8061" y="9883"/>
                  </a:lnTo>
                  <a:lnTo>
                    <a:pt x="8073" y="9883"/>
                  </a:lnTo>
                  <a:lnTo>
                    <a:pt x="8418" y="10455"/>
                  </a:lnTo>
                  <a:cubicBezTo>
                    <a:pt x="8445" y="10499"/>
                    <a:pt x="8497" y="10523"/>
                    <a:pt x="8547" y="10523"/>
                  </a:cubicBezTo>
                  <a:cubicBezTo>
                    <a:pt x="8565" y="10523"/>
                    <a:pt x="8582" y="10520"/>
                    <a:pt x="8597" y="10514"/>
                  </a:cubicBezTo>
                  <a:lnTo>
                    <a:pt x="9216" y="10288"/>
                  </a:lnTo>
                  <a:cubicBezTo>
                    <a:pt x="9287" y="10252"/>
                    <a:pt x="9323" y="10193"/>
                    <a:pt x="9323" y="10121"/>
                  </a:cubicBezTo>
                  <a:lnTo>
                    <a:pt x="9216" y="9466"/>
                  </a:lnTo>
                  <a:cubicBezTo>
                    <a:pt x="9216" y="9466"/>
                    <a:pt x="9228" y="9466"/>
                    <a:pt x="9228" y="9455"/>
                  </a:cubicBezTo>
                  <a:lnTo>
                    <a:pt x="9859" y="9657"/>
                  </a:lnTo>
                  <a:cubicBezTo>
                    <a:pt x="9878" y="9666"/>
                    <a:pt x="9897" y="9671"/>
                    <a:pt x="9916" y="9671"/>
                  </a:cubicBezTo>
                  <a:cubicBezTo>
                    <a:pt x="9966" y="9671"/>
                    <a:pt x="10011" y="9638"/>
                    <a:pt x="10038" y="9585"/>
                  </a:cubicBezTo>
                  <a:lnTo>
                    <a:pt x="10359" y="9026"/>
                  </a:lnTo>
                  <a:cubicBezTo>
                    <a:pt x="10395" y="8966"/>
                    <a:pt x="10395" y="8871"/>
                    <a:pt x="10335" y="8823"/>
                  </a:cubicBezTo>
                  <a:lnTo>
                    <a:pt x="9847" y="8395"/>
                  </a:lnTo>
                  <a:lnTo>
                    <a:pt x="9847" y="8383"/>
                  </a:lnTo>
                  <a:lnTo>
                    <a:pt x="10454" y="8145"/>
                  </a:lnTo>
                  <a:cubicBezTo>
                    <a:pt x="10460" y="8146"/>
                    <a:pt x="10465" y="8146"/>
                    <a:pt x="10470" y="8146"/>
                  </a:cubicBezTo>
                  <a:cubicBezTo>
                    <a:pt x="10532" y="8146"/>
                    <a:pt x="10572" y="8080"/>
                    <a:pt x="10561" y="8014"/>
                  </a:cubicBezTo>
                  <a:lnTo>
                    <a:pt x="10442" y="7359"/>
                  </a:lnTo>
                  <a:cubicBezTo>
                    <a:pt x="10419" y="7288"/>
                    <a:pt x="10359" y="7240"/>
                    <a:pt x="10288" y="7228"/>
                  </a:cubicBezTo>
                  <a:lnTo>
                    <a:pt x="9633" y="7204"/>
                  </a:lnTo>
                  <a:cubicBezTo>
                    <a:pt x="9633" y="7204"/>
                    <a:pt x="9633" y="7192"/>
                    <a:pt x="9621" y="7192"/>
                  </a:cubicBezTo>
                  <a:lnTo>
                    <a:pt x="9930" y="6609"/>
                  </a:lnTo>
                  <a:cubicBezTo>
                    <a:pt x="9966" y="6549"/>
                    <a:pt x="9942" y="6466"/>
                    <a:pt x="9907" y="6418"/>
                  </a:cubicBezTo>
                  <a:lnTo>
                    <a:pt x="9395" y="5990"/>
                  </a:lnTo>
                  <a:cubicBezTo>
                    <a:pt x="9365" y="5966"/>
                    <a:pt x="9332" y="5954"/>
                    <a:pt x="9299" y="5954"/>
                  </a:cubicBezTo>
                  <a:cubicBezTo>
                    <a:pt x="9267" y="5954"/>
                    <a:pt x="9234" y="5966"/>
                    <a:pt x="9204" y="5990"/>
                  </a:cubicBezTo>
                  <a:lnTo>
                    <a:pt x="8692" y="6395"/>
                  </a:lnTo>
                  <a:lnTo>
                    <a:pt x="8680" y="6395"/>
                  </a:lnTo>
                  <a:lnTo>
                    <a:pt x="8609" y="6049"/>
                  </a:lnTo>
                  <a:lnTo>
                    <a:pt x="8609" y="6037"/>
                  </a:lnTo>
                  <a:cubicBezTo>
                    <a:pt x="8799" y="5525"/>
                    <a:pt x="8895" y="5002"/>
                    <a:pt x="8895" y="4454"/>
                  </a:cubicBezTo>
                  <a:cubicBezTo>
                    <a:pt x="8895" y="3263"/>
                    <a:pt x="8430" y="2144"/>
                    <a:pt x="7597" y="1311"/>
                  </a:cubicBezTo>
                  <a:cubicBezTo>
                    <a:pt x="6763" y="477"/>
                    <a:pt x="5644" y="1"/>
                    <a:pt x="445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8988344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3" name="Google Shape;291;p39">
            <a:extLst>
              <a:ext uri="{FF2B5EF4-FFF2-40B4-BE49-F238E27FC236}">
                <a16:creationId xmlns:a16="http://schemas.microsoft.com/office/drawing/2014/main" id="{2E6F3CA1-DB76-4D93-93C5-A776A7AD9E85}"/>
              </a:ext>
            </a:extLst>
          </p:cNvPr>
          <p:cNvSpPr txBox="1">
            <a:spLocks noGrp="1"/>
          </p:cNvSpPr>
          <p:nvPr>
            <p:ph type="ctrTitle"/>
          </p:nvPr>
        </p:nvSpPr>
        <p:spPr>
          <a:xfrm>
            <a:off x="603368" y="649587"/>
            <a:ext cx="7937264" cy="577800"/>
          </a:xfrm>
          <a:prstGeom prst="rect">
            <a:avLst/>
          </a:prstGeom>
        </p:spPr>
        <p:txBody>
          <a:bodyPr spcFirstLastPara="1" wrap="square" lIns="91425" tIns="91425" rIns="91425" bIns="91425" anchor="ctr" anchorCtr="0">
            <a:noAutofit/>
          </a:bodyPr>
          <a:lstStyle/>
          <a:p>
            <a:pPr algn="ctr"/>
            <a:r>
              <a:rPr lang="es-ES" sz="1800" dirty="0">
                <a:latin typeface="+mj-lt"/>
              </a:rPr>
              <a:t>¿Qué significa “PRIMARY KEY” e “FOREIGN KEY”</a:t>
            </a:r>
            <a:r>
              <a:rPr lang="es-ES" sz="1600" dirty="0">
                <a:latin typeface="+mj-lt"/>
              </a:rPr>
              <a:t>?</a:t>
            </a:r>
            <a:endParaRPr sz="1400" dirty="0">
              <a:latin typeface="+mj-lt"/>
            </a:endParaRPr>
          </a:p>
        </p:txBody>
      </p:sp>
      <p:sp>
        <p:nvSpPr>
          <p:cNvPr id="24" name="Google Shape;312;p41">
            <a:extLst>
              <a:ext uri="{FF2B5EF4-FFF2-40B4-BE49-F238E27FC236}">
                <a16:creationId xmlns:a16="http://schemas.microsoft.com/office/drawing/2014/main" id="{1AAB1B40-7D08-4EC3-AF11-8584F11717F1}"/>
              </a:ext>
            </a:extLst>
          </p:cNvPr>
          <p:cNvSpPr/>
          <p:nvPr/>
        </p:nvSpPr>
        <p:spPr>
          <a:xfrm>
            <a:off x="393818" y="361394"/>
            <a:ext cx="977782" cy="338261"/>
          </a:xfrm>
          <a:prstGeom prst="roundRect">
            <a:avLst>
              <a:gd name="adj" fmla="val 10308"/>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342;p41">
            <a:extLst>
              <a:ext uri="{FF2B5EF4-FFF2-40B4-BE49-F238E27FC236}">
                <a16:creationId xmlns:a16="http://schemas.microsoft.com/office/drawing/2014/main" id="{0D2B0CE8-9CC3-4E19-86D5-2DAC6D9A531D}"/>
              </a:ext>
            </a:extLst>
          </p:cNvPr>
          <p:cNvSpPr txBox="1">
            <a:spLocks/>
          </p:cNvSpPr>
          <p:nvPr/>
        </p:nvSpPr>
        <p:spPr>
          <a:xfrm>
            <a:off x="393818" y="361394"/>
            <a:ext cx="977782" cy="338261"/>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2400" b="1" dirty="0">
                <a:solidFill>
                  <a:schemeClr val="bg1"/>
                </a:solidFill>
              </a:rPr>
              <a:t>2.3.1</a:t>
            </a:r>
            <a:endParaRPr lang="en" sz="1800" b="1" dirty="0">
              <a:solidFill>
                <a:schemeClr val="bg1"/>
              </a:solidFill>
            </a:endParaRPr>
          </a:p>
        </p:txBody>
      </p:sp>
      <p:sp>
        <p:nvSpPr>
          <p:cNvPr id="5" name="Google Shape;312;p41">
            <a:extLst>
              <a:ext uri="{FF2B5EF4-FFF2-40B4-BE49-F238E27FC236}">
                <a16:creationId xmlns:a16="http://schemas.microsoft.com/office/drawing/2014/main" id="{3A867B14-4AF4-4619-9475-D4A60ECE6AC8}"/>
              </a:ext>
            </a:extLst>
          </p:cNvPr>
          <p:cNvSpPr/>
          <p:nvPr/>
        </p:nvSpPr>
        <p:spPr>
          <a:xfrm>
            <a:off x="1650784" y="709471"/>
            <a:ext cx="5842427" cy="458031"/>
          </a:xfrm>
          <a:prstGeom prst="roundRect">
            <a:avLst>
              <a:gd name="adj" fmla="val 10308"/>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312;p41">
            <a:extLst>
              <a:ext uri="{FF2B5EF4-FFF2-40B4-BE49-F238E27FC236}">
                <a16:creationId xmlns:a16="http://schemas.microsoft.com/office/drawing/2014/main" id="{E2F4D332-74A7-42EC-8808-91897A626C0D}"/>
              </a:ext>
            </a:extLst>
          </p:cNvPr>
          <p:cNvSpPr/>
          <p:nvPr/>
        </p:nvSpPr>
        <p:spPr>
          <a:xfrm>
            <a:off x="603367" y="1382486"/>
            <a:ext cx="7937263" cy="3265714"/>
          </a:xfrm>
          <a:prstGeom prst="roundRect">
            <a:avLst>
              <a:gd name="adj" fmla="val 10308"/>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CuadroTexto 1">
            <a:extLst>
              <a:ext uri="{FF2B5EF4-FFF2-40B4-BE49-F238E27FC236}">
                <a16:creationId xmlns:a16="http://schemas.microsoft.com/office/drawing/2014/main" id="{F9420C94-7144-44BB-903E-80D98BD0C519}"/>
              </a:ext>
            </a:extLst>
          </p:cNvPr>
          <p:cNvSpPr txBox="1"/>
          <p:nvPr/>
        </p:nvSpPr>
        <p:spPr>
          <a:xfrm>
            <a:off x="882709" y="1758043"/>
            <a:ext cx="4001466" cy="2514599"/>
          </a:xfrm>
          <a:prstGeom prst="rect">
            <a:avLst/>
          </a:prstGeom>
          <a:noFill/>
        </p:spPr>
        <p:txBody>
          <a:bodyPr wrap="square" rtlCol="0">
            <a:spAutoFit/>
          </a:bodyPr>
          <a:lstStyle/>
          <a:p>
            <a:pPr marL="285750" indent="-285750">
              <a:lnSpc>
                <a:spcPct val="200000"/>
              </a:lnSpc>
              <a:buFont typeface="Wingdings" panose="05000000000000000000" pitchFamily="2" charset="2"/>
              <a:buChar char="q"/>
            </a:pPr>
            <a:r>
              <a:rPr lang="es-BO" b="1" dirty="0">
                <a:solidFill>
                  <a:schemeClr val="bg1"/>
                </a:solidFill>
                <a:latin typeface="+mj-lt"/>
              </a:rPr>
              <a:t>FOREIGN KEY ( </a:t>
            </a:r>
            <a:r>
              <a:rPr lang="es-BO" b="1" i="0" dirty="0">
                <a:solidFill>
                  <a:schemeClr val="bg1"/>
                </a:solidFill>
                <a:effectLst/>
                <a:latin typeface="+mj-lt"/>
              </a:rPr>
              <a:t>Clave foránea</a:t>
            </a:r>
            <a:r>
              <a:rPr lang="es-BO" b="1" dirty="0">
                <a:solidFill>
                  <a:schemeClr val="bg1"/>
                </a:solidFill>
                <a:latin typeface="+mj-lt"/>
              </a:rPr>
              <a:t> ):</a:t>
            </a:r>
          </a:p>
          <a:p>
            <a:pPr>
              <a:lnSpc>
                <a:spcPct val="150000"/>
              </a:lnSpc>
            </a:pPr>
            <a:endParaRPr lang="es-BO" sz="400" dirty="0">
              <a:solidFill>
                <a:srgbClr val="BDC1C6"/>
              </a:solidFill>
              <a:latin typeface="arial" panose="020B0604020202020204" pitchFamily="34" charset="0"/>
            </a:endParaRPr>
          </a:p>
          <a:p>
            <a:pPr>
              <a:lnSpc>
                <a:spcPct val="150000"/>
              </a:lnSpc>
            </a:pPr>
            <a:r>
              <a:rPr lang="es-BO" b="0" i="0" dirty="0">
                <a:solidFill>
                  <a:srgbClr val="BDC1C6"/>
                </a:solidFill>
                <a:effectLst/>
                <a:latin typeface="arial" panose="020B0604020202020204" pitchFamily="34" charset="0"/>
              </a:rPr>
              <a:t>En el contexto de bases de datos relacionales, una clave foránea o llave foránea o clave ajena es una limitación referencial entre dos tablas. La clave foránea identifica una columna o grupo de columnas en una tabla que se refiere a una columna o grupo de columnas en otra tabla.</a:t>
            </a:r>
            <a:endParaRPr lang="es-BO" sz="900" b="0" i="0" dirty="0">
              <a:solidFill>
                <a:srgbClr val="BDC1C6"/>
              </a:solidFill>
              <a:effectLst/>
              <a:latin typeface="arial" panose="020B0604020202020204" pitchFamily="34" charset="0"/>
            </a:endParaRPr>
          </a:p>
        </p:txBody>
      </p:sp>
      <p:pic>
        <p:nvPicPr>
          <p:cNvPr id="3074" name="Picture 2" descr="What is a Primary Key? - Definition from Techopedia">
            <a:extLst>
              <a:ext uri="{FF2B5EF4-FFF2-40B4-BE49-F238E27FC236}">
                <a16:creationId xmlns:a16="http://schemas.microsoft.com/office/drawing/2014/main" id="{0A286140-EA1F-4ED5-8991-724DE227F83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3809" t="9267" r="6598" b="9267"/>
          <a:stretch/>
        </p:blipFill>
        <p:spPr bwMode="auto">
          <a:xfrm>
            <a:off x="5023844" y="1816856"/>
            <a:ext cx="3237447" cy="239697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4098" name="Picture 2" descr="What is a Foreign Key? - Definition from Techopedia">
            <a:extLst>
              <a:ext uri="{FF2B5EF4-FFF2-40B4-BE49-F238E27FC236}">
                <a16:creationId xmlns:a16="http://schemas.microsoft.com/office/drawing/2014/main" id="{A5835FB9-9417-4A67-9C07-2D053C2C55E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3691" t="9267" r="6598" b="9267"/>
          <a:stretch/>
        </p:blipFill>
        <p:spPr bwMode="auto">
          <a:xfrm>
            <a:off x="5023844" y="1816855"/>
            <a:ext cx="3237447" cy="239697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2">
            <a:extLst>
              <a:ext uri="{FF2B5EF4-FFF2-40B4-BE49-F238E27FC236}">
                <a16:creationId xmlns:a16="http://schemas.microsoft.com/office/drawing/2014/main" id="{67878F38-3E80-4248-A883-2753AED3995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45674" y="4176910"/>
            <a:ext cx="1933180" cy="1933180"/>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oogle Shape;9852;p79">
            <a:extLst>
              <a:ext uri="{FF2B5EF4-FFF2-40B4-BE49-F238E27FC236}">
                <a16:creationId xmlns:a16="http://schemas.microsoft.com/office/drawing/2014/main" id="{AD4E2412-69D0-45CC-AFDC-080E5CF910A9}"/>
              </a:ext>
            </a:extLst>
          </p:cNvPr>
          <p:cNvGrpSpPr/>
          <p:nvPr/>
        </p:nvGrpSpPr>
        <p:grpSpPr>
          <a:xfrm>
            <a:off x="848934" y="699655"/>
            <a:ext cx="697075" cy="673014"/>
            <a:chOff x="3094217" y="1976585"/>
            <a:chExt cx="350198" cy="350548"/>
          </a:xfrm>
        </p:grpSpPr>
        <p:sp>
          <p:nvSpPr>
            <p:cNvPr id="12" name="Google Shape;9853;p79">
              <a:extLst>
                <a:ext uri="{FF2B5EF4-FFF2-40B4-BE49-F238E27FC236}">
                  <a16:creationId xmlns:a16="http://schemas.microsoft.com/office/drawing/2014/main" id="{3600EF51-7B70-4ED0-BEB0-C2890A1BCE46}"/>
                </a:ext>
              </a:extLst>
            </p:cNvPr>
            <p:cNvSpPr/>
            <p:nvPr/>
          </p:nvSpPr>
          <p:spPr>
            <a:xfrm>
              <a:off x="3094217" y="2129039"/>
              <a:ext cx="131543" cy="197362"/>
            </a:xfrm>
            <a:custGeom>
              <a:avLst/>
              <a:gdLst/>
              <a:ahLst/>
              <a:cxnLst/>
              <a:rect l="l" t="t" r="r" b="b"/>
              <a:pathLst>
                <a:path w="4133" h="6201" extrusionOk="0">
                  <a:moveTo>
                    <a:pt x="2072" y="345"/>
                  </a:moveTo>
                  <a:cubicBezTo>
                    <a:pt x="2117" y="345"/>
                    <a:pt x="2162" y="348"/>
                    <a:pt x="2203" y="354"/>
                  </a:cubicBezTo>
                  <a:cubicBezTo>
                    <a:pt x="2906" y="414"/>
                    <a:pt x="3454" y="1045"/>
                    <a:pt x="3454" y="1759"/>
                  </a:cubicBezTo>
                  <a:cubicBezTo>
                    <a:pt x="3454" y="2438"/>
                    <a:pt x="3620" y="3069"/>
                    <a:pt x="3751" y="3402"/>
                  </a:cubicBezTo>
                  <a:lnTo>
                    <a:pt x="3751" y="3426"/>
                  </a:lnTo>
                  <a:cubicBezTo>
                    <a:pt x="3608" y="3509"/>
                    <a:pt x="3299" y="3688"/>
                    <a:pt x="2763" y="3807"/>
                  </a:cubicBezTo>
                  <a:lnTo>
                    <a:pt x="2763" y="3759"/>
                  </a:lnTo>
                  <a:lnTo>
                    <a:pt x="2763" y="3438"/>
                  </a:lnTo>
                  <a:cubicBezTo>
                    <a:pt x="2965" y="3319"/>
                    <a:pt x="3144" y="3140"/>
                    <a:pt x="3263" y="2926"/>
                  </a:cubicBezTo>
                  <a:cubicBezTo>
                    <a:pt x="3489" y="2533"/>
                    <a:pt x="3418" y="2021"/>
                    <a:pt x="3073" y="1712"/>
                  </a:cubicBezTo>
                  <a:cubicBezTo>
                    <a:pt x="2834" y="1485"/>
                    <a:pt x="2418" y="1235"/>
                    <a:pt x="1727" y="1235"/>
                  </a:cubicBezTo>
                  <a:cubicBezTo>
                    <a:pt x="1691" y="1235"/>
                    <a:pt x="1644" y="1247"/>
                    <a:pt x="1608" y="1283"/>
                  </a:cubicBezTo>
                  <a:lnTo>
                    <a:pt x="1275" y="1616"/>
                  </a:lnTo>
                  <a:cubicBezTo>
                    <a:pt x="1215" y="1676"/>
                    <a:pt x="1215" y="1783"/>
                    <a:pt x="1275" y="1843"/>
                  </a:cubicBezTo>
                  <a:cubicBezTo>
                    <a:pt x="1304" y="1872"/>
                    <a:pt x="1343" y="1887"/>
                    <a:pt x="1382" y="1887"/>
                  </a:cubicBezTo>
                  <a:cubicBezTo>
                    <a:pt x="1421" y="1887"/>
                    <a:pt x="1459" y="1872"/>
                    <a:pt x="1489" y="1843"/>
                  </a:cubicBezTo>
                  <a:lnTo>
                    <a:pt x="1787" y="1545"/>
                  </a:lnTo>
                  <a:cubicBezTo>
                    <a:pt x="2227" y="1557"/>
                    <a:pt x="2584" y="1700"/>
                    <a:pt x="2846" y="1938"/>
                  </a:cubicBezTo>
                  <a:cubicBezTo>
                    <a:pt x="3073" y="2140"/>
                    <a:pt x="3132" y="2485"/>
                    <a:pt x="2977" y="2747"/>
                  </a:cubicBezTo>
                  <a:cubicBezTo>
                    <a:pt x="2799" y="3081"/>
                    <a:pt x="2441" y="3283"/>
                    <a:pt x="2072" y="3283"/>
                  </a:cubicBezTo>
                  <a:cubicBezTo>
                    <a:pt x="1489" y="3283"/>
                    <a:pt x="1037" y="2831"/>
                    <a:pt x="1037" y="2247"/>
                  </a:cubicBezTo>
                  <a:cubicBezTo>
                    <a:pt x="1037" y="2152"/>
                    <a:pt x="953" y="2081"/>
                    <a:pt x="870" y="2081"/>
                  </a:cubicBezTo>
                  <a:cubicBezTo>
                    <a:pt x="775" y="2081"/>
                    <a:pt x="703" y="2152"/>
                    <a:pt x="703" y="2247"/>
                  </a:cubicBezTo>
                  <a:cubicBezTo>
                    <a:pt x="703" y="2747"/>
                    <a:pt x="989" y="3200"/>
                    <a:pt x="1394" y="3438"/>
                  </a:cubicBezTo>
                  <a:lnTo>
                    <a:pt x="1394" y="3759"/>
                  </a:lnTo>
                  <a:lnTo>
                    <a:pt x="1394" y="3807"/>
                  </a:lnTo>
                  <a:cubicBezTo>
                    <a:pt x="858" y="3688"/>
                    <a:pt x="525" y="3509"/>
                    <a:pt x="394" y="3426"/>
                  </a:cubicBezTo>
                  <a:cubicBezTo>
                    <a:pt x="394" y="3426"/>
                    <a:pt x="382" y="3426"/>
                    <a:pt x="394" y="3402"/>
                  </a:cubicBezTo>
                  <a:cubicBezTo>
                    <a:pt x="525" y="3081"/>
                    <a:pt x="691" y="2438"/>
                    <a:pt x="691" y="1759"/>
                  </a:cubicBezTo>
                  <a:cubicBezTo>
                    <a:pt x="691" y="1045"/>
                    <a:pt x="1239" y="414"/>
                    <a:pt x="1941" y="354"/>
                  </a:cubicBezTo>
                  <a:cubicBezTo>
                    <a:pt x="1983" y="348"/>
                    <a:pt x="2028" y="345"/>
                    <a:pt x="2072" y="345"/>
                  </a:cubicBezTo>
                  <a:close/>
                  <a:moveTo>
                    <a:pt x="2430" y="3581"/>
                  </a:moveTo>
                  <a:lnTo>
                    <a:pt x="2430" y="3783"/>
                  </a:lnTo>
                  <a:cubicBezTo>
                    <a:pt x="2430" y="3974"/>
                    <a:pt x="2537" y="4152"/>
                    <a:pt x="2715" y="4224"/>
                  </a:cubicBezTo>
                  <a:lnTo>
                    <a:pt x="2822" y="4271"/>
                  </a:lnTo>
                  <a:cubicBezTo>
                    <a:pt x="2656" y="4509"/>
                    <a:pt x="2370" y="4676"/>
                    <a:pt x="2072" y="4676"/>
                  </a:cubicBezTo>
                  <a:cubicBezTo>
                    <a:pt x="1775" y="4676"/>
                    <a:pt x="1489" y="4509"/>
                    <a:pt x="1334" y="4271"/>
                  </a:cubicBezTo>
                  <a:lnTo>
                    <a:pt x="1429" y="4224"/>
                  </a:lnTo>
                  <a:cubicBezTo>
                    <a:pt x="1608" y="4140"/>
                    <a:pt x="1715" y="3974"/>
                    <a:pt x="1715" y="3783"/>
                  </a:cubicBezTo>
                  <a:lnTo>
                    <a:pt x="1715" y="3581"/>
                  </a:lnTo>
                  <a:cubicBezTo>
                    <a:pt x="1834" y="3617"/>
                    <a:pt x="1953" y="3628"/>
                    <a:pt x="2072" y="3628"/>
                  </a:cubicBezTo>
                  <a:cubicBezTo>
                    <a:pt x="2191" y="3628"/>
                    <a:pt x="2311" y="3617"/>
                    <a:pt x="2430" y="3581"/>
                  </a:cubicBezTo>
                  <a:close/>
                  <a:moveTo>
                    <a:pt x="2065" y="0"/>
                  </a:moveTo>
                  <a:cubicBezTo>
                    <a:pt x="2010" y="0"/>
                    <a:pt x="1953" y="3"/>
                    <a:pt x="1894" y="9"/>
                  </a:cubicBezTo>
                  <a:cubicBezTo>
                    <a:pt x="1037" y="92"/>
                    <a:pt x="346" y="842"/>
                    <a:pt x="346" y="1735"/>
                  </a:cubicBezTo>
                  <a:cubicBezTo>
                    <a:pt x="346" y="2378"/>
                    <a:pt x="203" y="2962"/>
                    <a:pt x="60" y="3271"/>
                  </a:cubicBezTo>
                  <a:cubicBezTo>
                    <a:pt x="1" y="3426"/>
                    <a:pt x="48" y="3581"/>
                    <a:pt x="179" y="3676"/>
                  </a:cubicBezTo>
                  <a:cubicBezTo>
                    <a:pt x="310" y="3759"/>
                    <a:pt x="584" y="3926"/>
                    <a:pt x="1013" y="4045"/>
                  </a:cubicBezTo>
                  <a:lnTo>
                    <a:pt x="382" y="4379"/>
                  </a:lnTo>
                  <a:cubicBezTo>
                    <a:pt x="144" y="4498"/>
                    <a:pt x="1" y="4712"/>
                    <a:pt x="1" y="4986"/>
                  </a:cubicBezTo>
                  <a:lnTo>
                    <a:pt x="1" y="6045"/>
                  </a:lnTo>
                  <a:cubicBezTo>
                    <a:pt x="1" y="6129"/>
                    <a:pt x="84" y="6200"/>
                    <a:pt x="167" y="6200"/>
                  </a:cubicBezTo>
                  <a:cubicBezTo>
                    <a:pt x="263" y="6200"/>
                    <a:pt x="334" y="6129"/>
                    <a:pt x="334" y="6045"/>
                  </a:cubicBezTo>
                  <a:lnTo>
                    <a:pt x="334" y="4974"/>
                  </a:lnTo>
                  <a:cubicBezTo>
                    <a:pt x="334" y="4831"/>
                    <a:pt x="406" y="4712"/>
                    <a:pt x="525" y="4652"/>
                  </a:cubicBezTo>
                  <a:lnTo>
                    <a:pt x="1037" y="4402"/>
                  </a:lnTo>
                  <a:cubicBezTo>
                    <a:pt x="1239" y="4760"/>
                    <a:pt x="1644" y="4986"/>
                    <a:pt x="2060" y="4986"/>
                  </a:cubicBezTo>
                  <a:cubicBezTo>
                    <a:pt x="2489" y="4986"/>
                    <a:pt x="2882" y="4760"/>
                    <a:pt x="3084" y="4402"/>
                  </a:cubicBezTo>
                  <a:lnTo>
                    <a:pt x="3596" y="4652"/>
                  </a:lnTo>
                  <a:cubicBezTo>
                    <a:pt x="3704" y="4712"/>
                    <a:pt x="3787" y="4831"/>
                    <a:pt x="3787" y="4974"/>
                  </a:cubicBezTo>
                  <a:lnTo>
                    <a:pt x="3787" y="6022"/>
                  </a:lnTo>
                  <a:cubicBezTo>
                    <a:pt x="3787" y="6117"/>
                    <a:pt x="3858" y="6188"/>
                    <a:pt x="3954" y="6188"/>
                  </a:cubicBezTo>
                  <a:cubicBezTo>
                    <a:pt x="4037" y="6188"/>
                    <a:pt x="4108" y="6117"/>
                    <a:pt x="4108" y="6022"/>
                  </a:cubicBezTo>
                  <a:lnTo>
                    <a:pt x="4108" y="4974"/>
                  </a:lnTo>
                  <a:cubicBezTo>
                    <a:pt x="4132" y="4712"/>
                    <a:pt x="3977" y="4474"/>
                    <a:pt x="3739" y="4379"/>
                  </a:cubicBezTo>
                  <a:lnTo>
                    <a:pt x="3096" y="4045"/>
                  </a:lnTo>
                  <a:cubicBezTo>
                    <a:pt x="3537" y="3926"/>
                    <a:pt x="3799" y="3759"/>
                    <a:pt x="3930" y="3676"/>
                  </a:cubicBezTo>
                  <a:cubicBezTo>
                    <a:pt x="4073" y="3581"/>
                    <a:pt x="4108" y="3426"/>
                    <a:pt x="4049" y="3271"/>
                  </a:cubicBezTo>
                  <a:cubicBezTo>
                    <a:pt x="3918" y="2962"/>
                    <a:pt x="3775" y="2378"/>
                    <a:pt x="3775" y="1735"/>
                  </a:cubicBezTo>
                  <a:cubicBezTo>
                    <a:pt x="3775" y="866"/>
                    <a:pt x="3084" y="104"/>
                    <a:pt x="2227" y="9"/>
                  </a:cubicBezTo>
                  <a:cubicBezTo>
                    <a:pt x="2174" y="3"/>
                    <a:pt x="2120" y="0"/>
                    <a:pt x="206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9854;p79">
              <a:extLst>
                <a:ext uri="{FF2B5EF4-FFF2-40B4-BE49-F238E27FC236}">
                  <a16:creationId xmlns:a16="http://schemas.microsoft.com/office/drawing/2014/main" id="{491CBF47-0677-41CA-8828-243A02F57A69}"/>
                </a:ext>
              </a:extLst>
            </p:cNvPr>
            <p:cNvSpPr/>
            <p:nvPr/>
          </p:nvSpPr>
          <p:spPr>
            <a:xfrm>
              <a:off x="3116592" y="2293778"/>
              <a:ext cx="10630" cy="32241"/>
            </a:xfrm>
            <a:custGeom>
              <a:avLst/>
              <a:gdLst/>
              <a:ahLst/>
              <a:cxnLst/>
              <a:rect l="l" t="t" r="r" b="b"/>
              <a:pathLst>
                <a:path w="334" h="1013" extrusionOk="0">
                  <a:moveTo>
                    <a:pt x="167" y="0"/>
                  </a:moveTo>
                  <a:cubicBezTo>
                    <a:pt x="72" y="0"/>
                    <a:pt x="0" y="72"/>
                    <a:pt x="0" y="167"/>
                  </a:cubicBezTo>
                  <a:lnTo>
                    <a:pt x="0" y="846"/>
                  </a:lnTo>
                  <a:cubicBezTo>
                    <a:pt x="0" y="941"/>
                    <a:pt x="72" y="1012"/>
                    <a:pt x="167" y="1012"/>
                  </a:cubicBezTo>
                  <a:cubicBezTo>
                    <a:pt x="250" y="1012"/>
                    <a:pt x="334" y="941"/>
                    <a:pt x="334" y="846"/>
                  </a:cubicBezTo>
                  <a:lnTo>
                    <a:pt x="334" y="167"/>
                  </a:lnTo>
                  <a:cubicBezTo>
                    <a:pt x="310" y="72"/>
                    <a:pt x="250"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9855;p79">
              <a:extLst>
                <a:ext uri="{FF2B5EF4-FFF2-40B4-BE49-F238E27FC236}">
                  <a16:creationId xmlns:a16="http://schemas.microsoft.com/office/drawing/2014/main" id="{DF8559AD-EF22-4978-88E9-8883C874A6AD}"/>
                </a:ext>
              </a:extLst>
            </p:cNvPr>
            <p:cNvSpPr/>
            <p:nvPr/>
          </p:nvSpPr>
          <p:spPr>
            <a:xfrm>
              <a:off x="3193519" y="2293778"/>
              <a:ext cx="10248" cy="32241"/>
            </a:xfrm>
            <a:custGeom>
              <a:avLst/>
              <a:gdLst/>
              <a:ahLst/>
              <a:cxnLst/>
              <a:rect l="l" t="t" r="r" b="b"/>
              <a:pathLst>
                <a:path w="322" h="1013" extrusionOk="0">
                  <a:moveTo>
                    <a:pt x="155" y="0"/>
                  </a:moveTo>
                  <a:cubicBezTo>
                    <a:pt x="72" y="0"/>
                    <a:pt x="0" y="72"/>
                    <a:pt x="0" y="167"/>
                  </a:cubicBezTo>
                  <a:lnTo>
                    <a:pt x="0" y="846"/>
                  </a:lnTo>
                  <a:cubicBezTo>
                    <a:pt x="0" y="941"/>
                    <a:pt x="72" y="1012"/>
                    <a:pt x="155" y="1012"/>
                  </a:cubicBezTo>
                  <a:cubicBezTo>
                    <a:pt x="250" y="1012"/>
                    <a:pt x="322" y="941"/>
                    <a:pt x="322" y="846"/>
                  </a:cubicBezTo>
                  <a:lnTo>
                    <a:pt x="322" y="167"/>
                  </a:lnTo>
                  <a:cubicBezTo>
                    <a:pt x="310" y="72"/>
                    <a:pt x="250" y="0"/>
                    <a:pt x="15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9856;p79">
              <a:extLst>
                <a:ext uri="{FF2B5EF4-FFF2-40B4-BE49-F238E27FC236}">
                  <a16:creationId xmlns:a16="http://schemas.microsoft.com/office/drawing/2014/main" id="{DB51357C-E8CA-4E27-9AA9-9558243C8B1B}"/>
                </a:ext>
              </a:extLst>
            </p:cNvPr>
            <p:cNvSpPr/>
            <p:nvPr/>
          </p:nvSpPr>
          <p:spPr>
            <a:xfrm>
              <a:off x="3346227" y="2166755"/>
              <a:ext cx="54966" cy="18301"/>
            </a:xfrm>
            <a:custGeom>
              <a:avLst/>
              <a:gdLst/>
              <a:ahLst/>
              <a:cxnLst/>
              <a:rect l="l" t="t" r="r" b="b"/>
              <a:pathLst>
                <a:path w="1727" h="575" extrusionOk="0">
                  <a:moveTo>
                    <a:pt x="646" y="0"/>
                  </a:moveTo>
                  <a:cubicBezTo>
                    <a:pt x="494" y="0"/>
                    <a:pt x="326" y="15"/>
                    <a:pt x="143" y="50"/>
                  </a:cubicBezTo>
                  <a:cubicBezTo>
                    <a:pt x="60" y="62"/>
                    <a:pt x="0" y="122"/>
                    <a:pt x="0" y="217"/>
                  </a:cubicBezTo>
                  <a:lnTo>
                    <a:pt x="0" y="396"/>
                  </a:lnTo>
                  <a:cubicBezTo>
                    <a:pt x="0" y="479"/>
                    <a:pt x="84" y="550"/>
                    <a:pt x="167" y="550"/>
                  </a:cubicBezTo>
                  <a:cubicBezTo>
                    <a:pt x="262" y="550"/>
                    <a:pt x="334" y="479"/>
                    <a:pt x="334" y="396"/>
                  </a:cubicBezTo>
                  <a:lnTo>
                    <a:pt x="334" y="360"/>
                  </a:lnTo>
                  <a:cubicBezTo>
                    <a:pt x="445" y="344"/>
                    <a:pt x="549" y="338"/>
                    <a:pt x="645" y="338"/>
                  </a:cubicBezTo>
                  <a:cubicBezTo>
                    <a:pt x="845" y="338"/>
                    <a:pt x="1007" y="367"/>
                    <a:pt x="1120" y="407"/>
                  </a:cubicBezTo>
                  <a:cubicBezTo>
                    <a:pt x="1334" y="467"/>
                    <a:pt x="1453" y="538"/>
                    <a:pt x="1453" y="538"/>
                  </a:cubicBezTo>
                  <a:cubicBezTo>
                    <a:pt x="1477" y="550"/>
                    <a:pt x="1512" y="574"/>
                    <a:pt x="1536" y="574"/>
                  </a:cubicBezTo>
                  <a:cubicBezTo>
                    <a:pt x="1584" y="574"/>
                    <a:pt x="1643" y="538"/>
                    <a:pt x="1667" y="491"/>
                  </a:cubicBezTo>
                  <a:cubicBezTo>
                    <a:pt x="1727" y="396"/>
                    <a:pt x="1715" y="288"/>
                    <a:pt x="1643" y="241"/>
                  </a:cubicBezTo>
                  <a:cubicBezTo>
                    <a:pt x="1615" y="231"/>
                    <a:pt x="1258" y="0"/>
                    <a:pt x="64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9857;p79">
              <a:extLst>
                <a:ext uri="{FF2B5EF4-FFF2-40B4-BE49-F238E27FC236}">
                  <a16:creationId xmlns:a16="http://schemas.microsoft.com/office/drawing/2014/main" id="{B00F82F5-4365-425F-A1FC-AD19FA57A56A}"/>
                </a:ext>
              </a:extLst>
            </p:cNvPr>
            <p:cNvSpPr/>
            <p:nvPr/>
          </p:nvSpPr>
          <p:spPr>
            <a:xfrm>
              <a:off x="3302655" y="2134991"/>
              <a:ext cx="141760" cy="192143"/>
            </a:xfrm>
            <a:custGeom>
              <a:avLst/>
              <a:gdLst/>
              <a:ahLst/>
              <a:cxnLst/>
              <a:rect l="l" t="t" r="r" b="b"/>
              <a:pathLst>
                <a:path w="4454" h="6037" extrusionOk="0">
                  <a:moveTo>
                    <a:pt x="3453" y="334"/>
                  </a:moveTo>
                  <a:lnTo>
                    <a:pt x="3453" y="1132"/>
                  </a:lnTo>
                  <a:cubicBezTo>
                    <a:pt x="3453" y="1263"/>
                    <a:pt x="3429" y="1405"/>
                    <a:pt x="3370" y="1525"/>
                  </a:cubicBezTo>
                  <a:lnTo>
                    <a:pt x="3310" y="1644"/>
                  </a:lnTo>
                  <a:cubicBezTo>
                    <a:pt x="3298" y="1667"/>
                    <a:pt x="3298" y="1691"/>
                    <a:pt x="3298" y="1715"/>
                  </a:cubicBezTo>
                  <a:lnTo>
                    <a:pt x="3298" y="2060"/>
                  </a:lnTo>
                  <a:cubicBezTo>
                    <a:pt x="3274" y="2346"/>
                    <a:pt x="3155" y="2608"/>
                    <a:pt x="2953" y="2799"/>
                  </a:cubicBezTo>
                  <a:cubicBezTo>
                    <a:pt x="2739" y="3001"/>
                    <a:pt x="2477" y="3096"/>
                    <a:pt x="2191" y="3096"/>
                  </a:cubicBezTo>
                  <a:cubicBezTo>
                    <a:pt x="1643" y="3084"/>
                    <a:pt x="1179" y="2596"/>
                    <a:pt x="1179" y="2013"/>
                  </a:cubicBezTo>
                  <a:lnTo>
                    <a:pt x="1179" y="1715"/>
                  </a:lnTo>
                  <a:cubicBezTo>
                    <a:pt x="1179" y="1691"/>
                    <a:pt x="1179" y="1667"/>
                    <a:pt x="1167" y="1644"/>
                  </a:cubicBezTo>
                  <a:lnTo>
                    <a:pt x="1107" y="1525"/>
                  </a:lnTo>
                  <a:cubicBezTo>
                    <a:pt x="1048" y="1405"/>
                    <a:pt x="1012" y="1275"/>
                    <a:pt x="1012" y="1132"/>
                  </a:cubicBezTo>
                  <a:cubicBezTo>
                    <a:pt x="1012" y="691"/>
                    <a:pt x="1369" y="334"/>
                    <a:pt x="1822" y="334"/>
                  </a:cubicBezTo>
                  <a:close/>
                  <a:moveTo>
                    <a:pt x="2762" y="3310"/>
                  </a:moveTo>
                  <a:lnTo>
                    <a:pt x="2762" y="3537"/>
                  </a:lnTo>
                  <a:cubicBezTo>
                    <a:pt x="2762" y="3572"/>
                    <a:pt x="2774" y="3620"/>
                    <a:pt x="2774" y="3680"/>
                  </a:cubicBezTo>
                  <a:lnTo>
                    <a:pt x="2239" y="4096"/>
                  </a:lnTo>
                  <a:lnTo>
                    <a:pt x="1691" y="3680"/>
                  </a:lnTo>
                  <a:cubicBezTo>
                    <a:pt x="1703" y="3632"/>
                    <a:pt x="1703" y="3584"/>
                    <a:pt x="1703" y="3537"/>
                  </a:cubicBezTo>
                  <a:lnTo>
                    <a:pt x="1703" y="3310"/>
                  </a:lnTo>
                  <a:cubicBezTo>
                    <a:pt x="1846" y="3370"/>
                    <a:pt x="2012" y="3406"/>
                    <a:pt x="2191" y="3406"/>
                  </a:cubicBezTo>
                  <a:lnTo>
                    <a:pt x="2239" y="3406"/>
                  </a:lnTo>
                  <a:cubicBezTo>
                    <a:pt x="2417" y="3406"/>
                    <a:pt x="2596" y="3382"/>
                    <a:pt x="2762" y="3310"/>
                  </a:cubicBezTo>
                  <a:close/>
                  <a:moveTo>
                    <a:pt x="1822" y="1"/>
                  </a:moveTo>
                  <a:cubicBezTo>
                    <a:pt x="1191" y="1"/>
                    <a:pt x="703" y="513"/>
                    <a:pt x="703" y="1120"/>
                  </a:cubicBezTo>
                  <a:cubicBezTo>
                    <a:pt x="703" y="1298"/>
                    <a:pt x="750" y="1489"/>
                    <a:pt x="822" y="1656"/>
                  </a:cubicBezTo>
                  <a:lnTo>
                    <a:pt x="869" y="1751"/>
                  </a:lnTo>
                  <a:lnTo>
                    <a:pt x="869" y="2001"/>
                  </a:lnTo>
                  <a:cubicBezTo>
                    <a:pt x="869" y="2441"/>
                    <a:pt x="1072" y="2846"/>
                    <a:pt x="1381" y="3096"/>
                  </a:cubicBezTo>
                  <a:lnTo>
                    <a:pt x="1381" y="3537"/>
                  </a:lnTo>
                  <a:cubicBezTo>
                    <a:pt x="1381" y="3608"/>
                    <a:pt x="1346" y="3680"/>
                    <a:pt x="1274" y="3703"/>
                  </a:cubicBezTo>
                  <a:lnTo>
                    <a:pt x="453" y="4025"/>
                  </a:lnTo>
                  <a:cubicBezTo>
                    <a:pt x="179" y="4132"/>
                    <a:pt x="0" y="4382"/>
                    <a:pt x="0" y="4668"/>
                  </a:cubicBezTo>
                  <a:lnTo>
                    <a:pt x="0" y="5858"/>
                  </a:lnTo>
                  <a:cubicBezTo>
                    <a:pt x="0" y="5942"/>
                    <a:pt x="83" y="6013"/>
                    <a:pt x="167" y="6013"/>
                  </a:cubicBezTo>
                  <a:cubicBezTo>
                    <a:pt x="262" y="6013"/>
                    <a:pt x="334" y="5942"/>
                    <a:pt x="334" y="5858"/>
                  </a:cubicBezTo>
                  <a:lnTo>
                    <a:pt x="334" y="4668"/>
                  </a:lnTo>
                  <a:cubicBezTo>
                    <a:pt x="334" y="4513"/>
                    <a:pt x="417" y="4382"/>
                    <a:pt x="560" y="4334"/>
                  </a:cubicBezTo>
                  <a:lnTo>
                    <a:pt x="1369" y="4025"/>
                  </a:lnTo>
                  <a:cubicBezTo>
                    <a:pt x="1417" y="4001"/>
                    <a:pt x="1465" y="3977"/>
                    <a:pt x="1488" y="3965"/>
                  </a:cubicBezTo>
                  <a:lnTo>
                    <a:pt x="2060" y="4394"/>
                  </a:lnTo>
                  <a:lnTo>
                    <a:pt x="2060" y="5870"/>
                  </a:lnTo>
                  <a:cubicBezTo>
                    <a:pt x="2060" y="5954"/>
                    <a:pt x="2131" y="6037"/>
                    <a:pt x="2215" y="6037"/>
                  </a:cubicBezTo>
                  <a:cubicBezTo>
                    <a:pt x="2310" y="6037"/>
                    <a:pt x="2381" y="5954"/>
                    <a:pt x="2381" y="5870"/>
                  </a:cubicBezTo>
                  <a:lnTo>
                    <a:pt x="2381" y="4394"/>
                  </a:lnTo>
                  <a:lnTo>
                    <a:pt x="2953" y="3965"/>
                  </a:lnTo>
                  <a:cubicBezTo>
                    <a:pt x="2977" y="3989"/>
                    <a:pt x="3024" y="4013"/>
                    <a:pt x="3072" y="4025"/>
                  </a:cubicBezTo>
                  <a:lnTo>
                    <a:pt x="3882" y="4334"/>
                  </a:lnTo>
                  <a:cubicBezTo>
                    <a:pt x="4024" y="4382"/>
                    <a:pt x="4108" y="4513"/>
                    <a:pt x="4108" y="4668"/>
                  </a:cubicBezTo>
                  <a:lnTo>
                    <a:pt x="4108" y="5858"/>
                  </a:lnTo>
                  <a:cubicBezTo>
                    <a:pt x="4108" y="5942"/>
                    <a:pt x="4179" y="6013"/>
                    <a:pt x="4274" y="6013"/>
                  </a:cubicBezTo>
                  <a:cubicBezTo>
                    <a:pt x="4358" y="6013"/>
                    <a:pt x="4441" y="5942"/>
                    <a:pt x="4441" y="5858"/>
                  </a:cubicBezTo>
                  <a:lnTo>
                    <a:pt x="4441" y="4668"/>
                  </a:lnTo>
                  <a:cubicBezTo>
                    <a:pt x="4453" y="4382"/>
                    <a:pt x="4274" y="4108"/>
                    <a:pt x="4024" y="4025"/>
                  </a:cubicBezTo>
                  <a:lnTo>
                    <a:pt x="3203" y="3703"/>
                  </a:lnTo>
                  <a:cubicBezTo>
                    <a:pt x="3131" y="3680"/>
                    <a:pt x="3084" y="3620"/>
                    <a:pt x="3084" y="3537"/>
                  </a:cubicBezTo>
                  <a:lnTo>
                    <a:pt x="3084" y="3108"/>
                  </a:lnTo>
                  <a:cubicBezTo>
                    <a:pt x="3120" y="3084"/>
                    <a:pt x="3155" y="3060"/>
                    <a:pt x="3191" y="3025"/>
                  </a:cubicBezTo>
                  <a:cubicBezTo>
                    <a:pt x="3453" y="2775"/>
                    <a:pt x="3608" y="2418"/>
                    <a:pt x="3608" y="2037"/>
                  </a:cubicBezTo>
                  <a:lnTo>
                    <a:pt x="3608" y="1727"/>
                  </a:lnTo>
                  <a:lnTo>
                    <a:pt x="3655" y="1644"/>
                  </a:lnTo>
                  <a:cubicBezTo>
                    <a:pt x="3739" y="1477"/>
                    <a:pt x="3774" y="1298"/>
                    <a:pt x="3774" y="1108"/>
                  </a:cubicBezTo>
                  <a:lnTo>
                    <a:pt x="3774" y="167"/>
                  </a:lnTo>
                  <a:cubicBezTo>
                    <a:pt x="3774" y="84"/>
                    <a:pt x="3691" y="1"/>
                    <a:pt x="360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9858;p79">
              <a:extLst>
                <a:ext uri="{FF2B5EF4-FFF2-40B4-BE49-F238E27FC236}">
                  <a16:creationId xmlns:a16="http://schemas.microsoft.com/office/drawing/2014/main" id="{1AF159A0-36C4-4FAF-B900-06419E633D37}"/>
                </a:ext>
              </a:extLst>
            </p:cNvPr>
            <p:cNvSpPr/>
            <p:nvPr/>
          </p:nvSpPr>
          <p:spPr>
            <a:xfrm>
              <a:off x="3330313" y="2288463"/>
              <a:ext cx="10248" cy="37938"/>
            </a:xfrm>
            <a:custGeom>
              <a:avLst/>
              <a:gdLst/>
              <a:ahLst/>
              <a:cxnLst/>
              <a:rect l="l" t="t" r="r" b="b"/>
              <a:pathLst>
                <a:path w="322" h="1192" extrusionOk="0">
                  <a:moveTo>
                    <a:pt x="167" y="1"/>
                  </a:moveTo>
                  <a:cubicBezTo>
                    <a:pt x="72" y="1"/>
                    <a:pt x="0" y="84"/>
                    <a:pt x="0" y="167"/>
                  </a:cubicBezTo>
                  <a:lnTo>
                    <a:pt x="0" y="1036"/>
                  </a:lnTo>
                  <a:cubicBezTo>
                    <a:pt x="0" y="1120"/>
                    <a:pt x="72" y="1191"/>
                    <a:pt x="167" y="1191"/>
                  </a:cubicBezTo>
                  <a:cubicBezTo>
                    <a:pt x="250" y="1191"/>
                    <a:pt x="322" y="1120"/>
                    <a:pt x="322" y="1036"/>
                  </a:cubicBezTo>
                  <a:lnTo>
                    <a:pt x="322" y="167"/>
                  </a:lnTo>
                  <a:cubicBezTo>
                    <a:pt x="310" y="84"/>
                    <a:pt x="250"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9859;p79">
              <a:extLst>
                <a:ext uri="{FF2B5EF4-FFF2-40B4-BE49-F238E27FC236}">
                  <a16:creationId xmlns:a16="http://schemas.microsoft.com/office/drawing/2014/main" id="{C7BAFBDB-E863-41F9-A304-7C53E0B81311}"/>
                </a:ext>
              </a:extLst>
            </p:cNvPr>
            <p:cNvSpPr/>
            <p:nvPr/>
          </p:nvSpPr>
          <p:spPr>
            <a:xfrm>
              <a:off x="3406859" y="2288463"/>
              <a:ext cx="10630" cy="37938"/>
            </a:xfrm>
            <a:custGeom>
              <a:avLst/>
              <a:gdLst/>
              <a:ahLst/>
              <a:cxnLst/>
              <a:rect l="l" t="t" r="r" b="b"/>
              <a:pathLst>
                <a:path w="334" h="1192" extrusionOk="0">
                  <a:moveTo>
                    <a:pt x="167" y="1"/>
                  </a:moveTo>
                  <a:cubicBezTo>
                    <a:pt x="84" y="1"/>
                    <a:pt x="0" y="84"/>
                    <a:pt x="0" y="167"/>
                  </a:cubicBezTo>
                  <a:lnTo>
                    <a:pt x="0" y="1036"/>
                  </a:lnTo>
                  <a:cubicBezTo>
                    <a:pt x="0" y="1120"/>
                    <a:pt x="84" y="1191"/>
                    <a:pt x="167" y="1191"/>
                  </a:cubicBezTo>
                  <a:cubicBezTo>
                    <a:pt x="262" y="1191"/>
                    <a:pt x="334" y="1120"/>
                    <a:pt x="334" y="1036"/>
                  </a:cubicBezTo>
                  <a:lnTo>
                    <a:pt x="334" y="167"/>
                  </a:lnTo>
                  <a:cubicBezTo>
                    <a:pt x="322" y="84"/>
                    <a:pt x="262"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9860;p79">
              <a:extLst>
                <a:ext uri="{FF2B5EF4-FFF2-40B4-BE49-F238E27FC236}">
                  <a16:creationId xmlns:a16="http://schemas.microsoft.com/office/drawing/2014/main" id="{7D89124A-D62E-4443-911F-43DBA498EB39}"/>
                </a:ext>
              </a:extLst>
            </p:cNvPr>
            <p:cNvSpPr/>
            <p:nvPr/>
          </p:nvSpPr>
          <p:spPr>
            <a:xfrm>
              <a:off x="3149183" y="1976585"/>
              <a:ext cx="219419" cy="183072"/>
            </a:xfrm>
            <a:custGeom>
              <a:avLst/>
              <a:gdLst/>
              <a:ahLst/>
              <a:cxnLst/>
              <a:rect l="l" t="t" r="r" b="b"/>
              <a:pathLst>
                <a:path w="6894" h="5752" extrusionOk="0">
                  <a:moveTo>
                    <a:pt x="2369" y="4108"/>
                  </a:moveTo>
                  <a:lnTo>
                    <a:pt x="2286" y="4466"/>
                  </a:lnTo>
                  <a:lnTo>
                    <a:pt x="2060" y="4466"/>
                  </a:lnTo>
                  <a:cubicBezTo>
                    <a:pt x="1869" y="4466"/>
                    <a:pt x="1703" y="4299"/>
                    <a:pt x="1703" y="4108"/>
                  </a:cubicBezTo>
                  <a:close/>
                  <a:moveTo>
                    <a:pt x="5513" y="310"/>
                  </a:moveTo>
                  <a:cubicBezTo>
                    <a:pt x="5703" y="310"/>
                    <a:pt x="5870" y="477"/>
                    <a:pt x="5870" y="667"/>
                  </a:cubicBezTo>
                  <a:lnTo>
                    <a:pt x="5870" y="3418"/>
                  </a:lnTo>
                  <a:cubicBezTo>
                    <a:pt x="5870" y="3608"/>
                    <a:pt x="5703" y="3775"/>
                    <a:pt x="5513" y="3775"/>
                  </a:cubicBezTo>
                  <a:lnTo>
                    <a:pt x="4132" y="3775"/>
                  </a:lnTo>
                  <a:cubicBezTo>
                    <a:pt x="4096" y="3775"/>
                    <a:pt x="4048" y="3787"/>
                    <a:pt x="4036" y="3811"/>
                  </a:cubicBezTo>
                  <a:lnTo>
                    <a:pt x="2500" y="4918"/>
                  </a:lnTo>
                  <a:lnTo>
                    <a:pt x="2739" y="3966"/>
                  </a:lnTo>
                  <a:cubicBezTo>
                    <a:pt x="2762" y="3930"/>
                    <a:pt x="2739" y="3870"/>
                    <a:pt x="2715" y="3835"/>
                  </a:cubicBezTo>
                  <a:cubicBezTo>
                    <a:pt x="2679" y="3787"/>
                    <a:pt x="2643" y="3775"/>
                    <a:pt x="2584" y="3775"/>
                  </a:cubicBezTo>
                  <a:lnTo>
                    <a:pt x="691" y="3775"/>
                  </a:lnTo>
                  <a:cubicBezTo>
                    <a:pt x="500" y="3775"/>
                    <a:pt x="333" y="3608"/>
                    <a:pt x="333" y="3418"/>
                  </a:cubicBezTo>
                  <a:lnTo>
                    <a:pt x="333" y="667"/>
                  </a:lnTo>
                  <a:cubicBezTo>
                    <a:pt x="333" y="477"/>
                    <a:pt x="500" y="310"/>
                    <a:pt x="691" y="310"/>
                  </a:cubicBezTo>
                  <a:close/>
                  <a:moveTo>
                    <a:pt x="6215" y="989"/>
                  </a:moveTo>
                  <a:cubicBezTo>
                    <a:pt x="6406" y="989"/>
                    <a:pt x="6572" y="1156"/>
                    <a:pt x="6572" y="1346"/>
                  </a:cubicBezTo>
                  <a:lnTo>
                    <a:pt x="6572" y="4108"/>
                  </a:lnTo>
                  <a:lnTo>
                    <a:pt x="6549" y="4108"/>
                  </a:lnTo>
                  <a:cubicBezTo>
                    <a:pt x="6549" y="4299"/>
                    <a:pt x="6394" y="4466"/>
                    <a:pt x="6191" y="4466"/>
                  </a:cubicBezTo>
                  <a:lnTo>
                    <a:pt x="4810" y="4466"/>
                  </a:lnTo>
                  <a:cubicBezTo>
                    <a:pt x="4763" y="4466"/>
                    <a:pt x="4727" y="4477"/>
                    <a:pt x="4691" y="4513"/>
                  </a:cubicBezTo>
                  <a:cubicBezTo>
                    <a:pt x="4667" y="4549"/>
                    <a:pt x="4644" y="4608"/>
                    <a:pt x="4667" y="4656"/>
                  </a:cubicBezTo>
                  <a:lnTo>
                    <a:pt x="4763" y="5323"/>
                  </a:lnTo>
                  <a:lnTo>
                    <a:pt x="3596" y="4537"/>
                  </a:lnTo>
                  <a:lnTo>
                    <a:pt x="4191" y="4096"/>
                  </a:lnTo>
                  <a:lnTo>
                    <a:pt x="5513" y="4096"/>
                  </a:lnTo>
                  <a:cubicBezTo>
                    <a:pt x="5882" y="4096"/>
                    <a:pt x="6191" y="3799"/>
                    <a:pt x="6191" y="3418"/>
                  </a:cubicBezTo>
                  <a:lnTo>
                    <a:pt x="6191" y="989"/>
                  </a:lnTo>
                  <a:close/>
                  <a:moveTo>
                    <a:pt x="691" y="1"/>
                  </a:moveTo>
                  <a:cubicBezTo>
                    <a:pt x="322" y="1"/>
                    <a:pt x="0" y="298"/>
                    <a:pt x="0" y="679"/>
                  </a:cubicBezTo>
                  <a:lnTo>
                    <a:pt x="0" y="3430"/>
                  </a:lnTo>
                  <a:cubicBezTo>
                    <a:pt x="0" y="3811"/>
                    <a:pt x="298" y="4120"/>
                    <a:pt x="691" y="4120"/>
                  </a:cubicBezTo>
                  <a:lnTo>
                    <a:pt x="1393" y="4120"/>
                  </a:lnTo>
                  <a:lnTo>
                    <a:pt x="1393" y="4132"/>
                  </a:lnTo>
                  <a:cubicBezTo>
                    <a:pt x="1393" y="4501"/>
                    <a:pt x="1691" y="4823"/>
                    <a:pt x="2072" y="4823"/>
                  </a:cubicBezTo>
                  <a:lnTo>
                    <a:pt x="2203" y="4823"/>
                  </a:lnTo>
                  <a:lnTo>
                    <a:pt x="2143" y="5073"/>
                  </a:lnTo>
                  <a:cubicBezTo>
                    <a:pt x="2119" y="5180"/>
                    <a:pt x="2167" y="5275"/>
                    <a:pt x="2250" y="5335"/>
                  </a:cubicBezTo>
                  <a:cubicBezTo>
                    <a:pt x="2298" y="5370"/>
                    <a:pt x="2346" y="5382"/>
                    <a:pt x="2381" y="5382"/>
                  </a:cubicBezTo>
                  <a:cubicBezTo>
                    <a:pt x="2429" y="5382"/>
                    <a:pt x="2489" y="5370"/>
                    <a:pt x="2536" y="5335"/>
                  </a:cubicBezTo>
                  <a:lnTo>
                    <a:pt x="3251" y="4823"/>
                  </a:lnTo>
                  <a:lnTo>
                    <a:pt x="3417" y="4823"/>
                  </a:lnTo>
                  <a:lnTo>
                    <a:pt x="4751" y="5716"/>
                  </a:lnTo>
                  <a:cubicBezTo>
                    <a:pt x="4798" y="5740"/>
                    <a:pt x="4846" y="5751"/>
                    <a:pt x="4882" y="5751"/>
                  </a:cubicBezTo>
                  <a:cubicBezTo>
                    <a:pt x="4929" y="5751"/>
                    <a:pt x="4977" y="5740"/>
                    <a:pt x="5025" y="5716"/>
                  </a:cubicBezTo>
                  <a:cubicBezTo>
                    <a:pt x="5108" y="5656"/>
                    <a:pt x="5144" y="5561"/>
                    <a:pt x="5120" y="5454"/>
                  </a:cubicBezTo>
                  <a:lnTo>
                    <a:pt x="5025" y="4799"/>
                  </a:lnTo>
                  <a:lnTo>
                    <a:pt x="6215" y="4799"/>
                  </a:lnTo>
                  <a:cubicBezTo>
                    <a:pt x="6584" y="4799"/>
                    <a:pt x="6894" y="4501"/>
                    <a:pt x="6894" y="4120"/>
                  </a:cubicBezTo>
                  <a:lnTo>
                    <a:pt x="6894" y="1370"/>
                  </a:lnTo>
                  <a:cubicBezTo>
                    <a:pt x="6870" y="977"/>
                    <a:pt x="6572" y="679"/>
                    <a:pt x="6191" y="679"/>
                  </a:cubicBezTo>
                  <a:cubicBezTo>
                    <a:pt x="6179" y="298"/>
                    <a:pt x="5882" y="1"/>
                    <a:pt x="551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9861;p79">
              <a:extLst>
                <a:ext uri="{FF2B5EF4-FFF2-40B4-BE49-F238E27FC236}">
                  <a16:creationId xmlns:a16="http://schemas.microsoft.com/office/drawing/2014/main" id="{74AB0896-699D-44EF-8C2B-CADA6D4EB4D0}"/>
                </a:ext>
              </a:extLst>
            </p:cNvPr>
            <p:cNvSpPr/>
            <p:nvPr/>
          </p:nvSpPr>
          <p:spPr>
            <a:xfrm>
              <a:off x="3187822" y="2009177"/>
              <a:ext cx="26926" cy="10280"/>
            </a:xfrm>
            <a:custGeom>
              <a:avLst/>
              <a:gdLst/>
              <a:ahLst/>
              <a:cxnLst/>
              <a:rect l="l" t="t" r="r" b="b"/>
              <a:pathLst>
                <a:path w="846" h="323" extrusionOk="0">
                  <a:moveTo>
                    <a:pt x="155" y="1"/>
                  </a:moveTo>
                  <a:cubicBezTo>
                    <a:pt x="72" y="1"/>
                    <a:pt x="1" y="72"/>
                    <a:pt x="1" y="167"/>
                  </a:cubicBezTo>
                  <a:cubicBezTo>
                    <a:pt x="1" y="251"/>
                    <a:pt x="72" y="322"/>
                    <a:pt x="155" y="322"/>
                  </a:cubicBezTo>
                  <a:lnTo>
                    <a:pt x="679" y="322"/>
                  </a:lnTo>
                  <a:cubicBezTo>
                    <a:pt x="774" y="322"/>
                    <a:pt x="846" y="251"/>
                    <a:pt x="846" y="167"/>
                  </a:cubicBezTo>
                  <a:cubicBezTo>
                    <a:pt x="846" y="72"/>
                    <a:pt x="774" y="1"/>
                    <a:pt x="6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9862;p79">
              <a:extLst>
                <a:ext uri="{FF2B5EF4-FFF2-40B4-BE49-F238E27FC236}">
                  <a16:creationId xmlns:a16="http://schemas.microsoft.com/office/drawing/2014/main" id="{76A5FF7F-3B94-4937-82C0-97AA1ACA24C4}"/>
                </a:ext>
              </a:extLst>
            </p:cNvPr>
            <p:cNvSpPr/>
            <p:nvPr/>
          </p:nvSpPr>
          <p:spPr>
            <a:xfrm>
              <a:off x="3226110" y="2009177"/>
              <a:ext cx="81478" cy="10280"/>
            </a:xfrm>
            <a:custGeom>
              <a:avLst/>
              <a:gdLst/>
              <a:ahLst/>
              <a:cxnLst/>
              <a:rect l="l" t="t" r="r" b="b"/>
              <a:pathLst>
                <a:path w="2560" h="323" extrusionOk="0">
                  <a:moveTo>
                    <a:pt x="167" y="1"/>
                  </a:moveTo>
                  <a:cubicBezTo>
                    <a:pt x="72" y="1"/>
                    <a:pt x="0" y="72"/>
                    <a:pt x="0" y="167"/>
                  </a:cubicBezTo>
                  <a:cubicBezTo>
                    <a:pt x="0" y="251"/>
                    <a:pt x="72" y="322"/>
                    <a:pt x="167" y="322"/>
                  </a:cubicBezTo>
                  <a:lnTo>
                    <a:pt x="2393" y="322"/>
                  </a:lnTo>
                  <a:cubicBezTo>
                    <a:pt x="2488" y="322"/>
                    <a:pt x="2560" y="251"/>
                    <a:pt x="2560" y="167"/>
                  </a:cubicBezTo>
                  <a:cubicBezTo>
                    <a:pt x="2560" y="72"/>
                    <a:pt x="2488" y="1"/>
                    <a:pt x="239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9863;p79">
              <a:extLst>
                <a:ext uri="{FF2B5EF4-FFF2-40B4-BE49-F238E27FC236}">
                  <a16:creationId xmlns:a16="http://schemas.microsoft.com/office/drawing/2014/main" id="{DEE22D9B-E3B4-41A9-B71D-64A12C1D4AA7}"/>
                </a:ext>
              </a:extLst>
            </p:cNvPr>
            <p:cNvSpPr/>
            <p:nvPr/>
          </p:nvSpPr>
          <p:spPr>
            <a:xfrm>
              <a:off x="3187822" y="2036453"/>
              <a:ext cx="119767" cy="10662"/>
            </a:xfrm>
            <a:custGeom>
              <a:avLst/>
              <a:gdLst/>
              <a:ahLst/>
              <a:cxnLst/>
              <a:rect l="l" t="t" r="r" b="b"/>
              <a:pathLst>
                <a:path w="3763" h="335" extrusionOk="0">
                  <a:moveTo>
                    <a:pt x="155" y="1"/>
                  </a:moveTo>
                  <a:cubicBezTo>
                    <a:pt x="72" y="1"/>
                    <a:pt x="1" y="84"/>
                    <a:pt x="1" y="168"/>
                  </a:cubicBezTo>
                  <a:cubicBezTo>
                    <a:pt x="1" y="263"/>
                    <a:pt x="72" y="334"/>
                    <a:pt x="155" y="334"/>
                  </a:cubicBezTo>
                  <a:lnTo>
                    <a:pt x="3596" y="334"/>
                  </a:lnTo>
                  <a:cubicBezTo>
                    <a:pt x="3691" y="334"/>
                    <a:pt x="3763" y="263"/>
                    <a:pt x="3763" y="168"/>
                  </a:cubicBezTo>
                  <a:cubicBezTo>
                    <a:pt x="3763" y="84"/>
                    <a:pt x="3691" y="1"/>
                    <a:pt x="359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9864;p79">
              <a:extLst>
                <a:ext uri="{FF2B5EF4-FFF2-40B4-BE49-F238E27FC236}">
                  <a16:creationId xmlns:a16="http://schemas.microsoft.com/office/drawing/2014/main" id="{2E0ECF1C-BBC4-4C6A-ABB2-DFAA9DDB6D7F}"/>
                </a:ext>
              </a:extLst>
            </p:cNvPr>
            <p:cNvSpPr/>
            <p:nvPr/>
          </p:nvSpPr>
          <p:spPr>
            <a:xfrm>
              <a:off x="3187822" y="2064143"/>
              <a:ext cx="81510" cy="10248"/>
            </a:xfrm>
            <a:custGeom>
              <a:avLst/>
              <a:gdLst/>
              <a:ahLst/>
              <a:cxnLst/>
              <a:rect l="l" t="t" r="r" b="b"/>
              <a:pathLst>
                <a:path w="2561" h="322" extrusionOk="0">
                  <a:moveTo>
                    <a:pt x="155" y="0"/>
                  </a:moveTo>
                  <a:cubicBezTo>
                    <a:pt x="72" y="0"/>
                    <a:pt x="1" y="72"/>
                    <a:pt x="1" y="167"/>
                  </a:cubicBezTo>
                  <a:cubicBezTo>
                    <a:pt x="1" y="250"/>
                    <a:pt x="72" y="322"/>
                    <a:pt x="155" y="322"/>
                  </a:cubicBezTo>
                  <a:lnTo>
                    <a:pt x="2394" y="322"/>
                  </a:lnTo>
                  <a:cubicBezTo>
                    <a:pt x="2477" y="322"/>
                    <a:pt x="2560" y="250"/>
                    <a:pt x="2560" y="167"/>
                  </a:cubicBezTo>
                  <a:cubicBezTo>
                    <a:pt x="2560" y="72"/>
                    <a:pt x="2477" y="0"/>
                    <a:pt x="239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9865;p79">
              <a:extLst>
                <a:ext uri="{FF2B5EF4-FFF2-40B4-BE49-F238E27FC236}">
                  <a16:creationId xmlns:a16="http://schemas.microsoft.com/office/drawing/2014/main" id="{A6F448FA-1828-4821-B0F9-BE281853FFC8}"/>
                </a:ext>
              </a:extLst>
            </p:cNvPr>
            <p:cNvSpPr/>
            <p:nvPr/>
          </p:nvSpPr>
          <p:spPr>
            <a:xfrm>
              <a:off x="3280663" y="2064143"/>
              <a:ext cx="26926" cy="10248"/>
            </a:xfrm>
            <a:custGeom>
              <a:avLst/>
              <a:gdLst/>
              <a:ahLst/>
              <a:cxnLst/>
              <a:rect l="l" t="t" r="r" b="b"/>
              <a:pathLst>
                <a:path w="846" h="322" extrusionOk="0">
                  <a:moveTo>
                    <a:pt x="155" y="0"/>
                  </a:moveTo>
                  <a:cubicBezTo>
                    <a:pt x="72" y="0"/>
                    <a:pt x="1" y="72"/>
                    <a:pt x="1" y="167"/>
                  </a:cubicBezTo>
                  <a:cubicBezTo>
                    <a:pt x="1" y="250"/>
                    <a:pt x="72" y="322"/>
                    <a:pt x="155" y="322"/>
                  </a:cubicBezTo>
                  <a:lnTo>
                    <a:pt x="679" y="322"/>
                  </a:lnTo>
                  <a:cubicBezTo>
                    <a:pt x="774" y="322"/>
                    <a:pt x="846" y="250"/>
                    <a:pt x="846" y="167"/>
                  </a:cubicBezTo>
                  <a:cubicBezTo>
                    <a:pt x="846" y="72"/>
                    <a:pt x="774" y="0"/>
                    <a:pt x="67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 name="Google Shape;9933;p79">
            <a:extLst>
              <a:ext uri="{FF2B5EF4-FFF2-40B4-BE49-F238E27FC236}">
                <a16:creationId xmlns:a16="http://schemas.microsoft.com/office/drawing/2014/main" id="{26917D40-830D-4F3E-B5FB-A36A6B20EFEB}"/>
              </a:ext>
            </a:extLst>
          </p:cNvPr>
          <p:cNvGrpSpPr/>
          <p:nvPr/>
        </p:nvGrpSpPr>
        <p:grpSpPr>
          <a:xfrm>
            <a:off x="7493211" y="751836"/>
            <a:ext cx="615617" cy="554988"/>
            <a:chOff x="1749728" y="2894777"/>
            <a:chExt cx="386927" cy="363438"/>
          </a:xfrm>
        </p:grpSpPr>
        <p:sp>
          <p:nvSpPr>
            <p:cNvPr id="29" name="Google Shape;9934;p79">
              <a:extLst>
                <a:ext uri="{FF2B5EF4-FFF2-40B4-BE49-F238E27FC236}">
                  <a16:creationId xmlns:a16="http://schemas.microsoft.com/office/drawing/2014/main" id="{CCC84FD6-042D-4535-AA52-52DF8BA41610}"/>
                </a:ext>
              </a:extLst>
            </p:cNvPr>
            <p:cNvSpPr/>
            <p:nvPr/>
          </p:nvSpPr>
          <p:spPr>
            <a:xfrm>
              <a:off x="1809595" y="3025333"/>
              <a:ext cx="97424" cy="32432"/>
            </a:xfrm>
            <a:custGeom>
              <a:avLst/>
              <a:gdLst/>
              <a:ahLst/>
              <a:cxnLst/>
              <a:rect l="l" t="t" r="r" b="b"/>
              <a:pathLst>
                <a:path w="3061" h="1019" extrusionOk="0">
                  <a:moveTo>
                    <a:pt x="1208" y="0"/>
                  </a:moveTo>
                  <a:cubicBezTo>
                    <a:pt x="852" y="0"/>
                    <a:pt x="531" y="35"/>
                    <a:pt x="322" y="66"/>
                  </a:cubicBezTo>
                  <a:cubicBezTo>
                    <a:pt x="143" y="101"/>
                    <a:pt x="1" y="244"/>
                    <a:pt x="1" y="423"/>
                  </a:cubicBezTo>
                  <a:lnTo>
                    <a:pt x="1" y="840"/>
                  </a:lnTo>
                  <a:cubicBezTo>
                    <a:pt x="1" y="947"/>
                    <a:pt x="84" y="1018"/>
                    <a:pt x="179" y="1018"/>
                  </a:cubicBezTo>
                  <a:cubicBezTo>
                    <a:pt x="286" y="1018"/>
                    <a:pt x="358" y="947"/>
                    <a:pt x="358" y="840"/>
                  </a:cubicBezTo>
                  <a:lnTo>
                    <a:pt x="358" y="423"/>
                  </a:lnTo>
                  <a:cubicBezTo>
                    <a:pt x="358" y="423"/>
                    <a:pt x="358" y="411"/>
                    <a:pt x="382" y="411"/>
                  </a:cubicBezTo>
                  <a:cubicBezTo>
                    <a:pt x="549" y="383"/>
                    <a:pt x="870" y="340"/>
                    <a:pt x="1231" y="340"/>
                  </a:cubicBezTo>
                  <a:cubicBezTo>
                    <a:pt x="1330" y="340"/>
                    <a:pt x="1433" y="344"/>
                    <a:pt x="1536" y="351"/>
                  </a:cubicBezTo>
                  <a:cubicBezTo>
                    <a:pt x="2084" y="387"/>
                    <a:pt x="2489" y="530"/>
                    <a:pt x="2727" y="768"/>
                  </a:cubicBezTo>
                  <a:cubicBezTo>
                    <a:pt x="2763" y="804"/>
                    <a:pt x="2807" y="822"/>
                    <a:pt x="2852" y="822"/>
                  </a:cubicBezTo>
                  <a:cubicBezTo>
                    <a:pt x="2897" y="822"/>
                    <a:pt x="2941" y="804"/>
                    <a:pt x="2977" y="768"/>
                  </a:cubicBezTo>
                  <a:cubicBezTo>
                    <a:pt x="3060" y="709"/>
                    <a:pt x="3060" y="590"/>
                    <a:pt x="2977" y="530"/>
                  </a:cubicBezTo>
                  <a:cubicBezTo>
                    <a:pt x="2554" y="107"/>
                    <a:pt x="1828" y="0"/>
                    <a:pt x="120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9935;p79">
              <a:extLst>
                <a:ext uri="{FF2B5EF4-FFF2-40B4-BE49-F238E27FC236}">
                  <a16:creationId xmlns:a16="http://schemas.microsoft.com/office/drawing/2014/main" id="{D2FE3867-9FFA-4C0E-97DB-D77691D179EB}"/>
                </a:ext>
              </a:extLst>
            </p:cNvPr>
            <p:cNvSpPr/>
            <p:nvPr/>
          </p:nvSpPr>
          <p:spPr>
            <a:xfrm>
              <a:off x="1749728" y="2974346"/>
              <a:ext cx="216777" cy="283869"/>
            </a:xfrm>
            <a:custGeom>
              <a:avLst/>
              <a:gdLst/>
              <a:ahLst/>
              <a:cxnLst/>
              <a:rect l="l" t="t" r="r" b="b"/>
              <a:pathLst>
                <a:path w="6811" h="8919" extrusionOk="0">
                  <a:moveTo>
                    <a:pt x="5311" y="334"/>
                  </a:moveTo>
                  <a:lnTo>
                    <a:pt x="5311" y="2061"/>
                  </a:lnTo>
                  <a:cubicBezTo>
                    <a:pt x="5311" y="2311"/>
                    <a:pt x="5251" y="2561"/>
                    <a:pt x="5132" y="2799"/>
                  </a:cubicBezTo>
                  <a:cubicBezTo>
                    <a:pt x="5120" y="2835"/>
                    <a:pt x="5120" y="2846"/>
                    <a:pt x="5120" y="2882"/>
                  </a:cubicBezTo>
                  <a:lnTo>
                    <a:pt x="5120" y="3382"/>
                  </a:lnTo>
                  <a:cubicBezTo>
                    <a:pt x="5120" y="3858"/>
                    <a:pt x="4918" y="4311"/>
                    <a:pt x="4560" y="4644"/>
                  </a:cubicBezTo>
                  <a:cubicBezTo>
                    <a:pt x="4227" y="4955"/>
                    <a:pt x="3811" y="5111"/>
                    <a:pt x="3369" y="5111"/>
                  </a:cubicBezTo>
                  <a:cubicBezTo>
                    <a:pt x="3338" y="5111"/>
                    <a:pt x="3306" y="5110"/>
                    <a:pt x="3275" y="5109"/>
                  </a:cubicBezTo>
                  <a:cubicBezTo>
                    <a:pt x="2382" y="5061"/>
                    <a:pt x="1679" y="4275"/>
                    <a:pt x="1679" y="3323"/>
                  </a:cubicBezTo>
                  <a:lnTo>
                    <a:pt x="1679" y="2882"/>
                  </a:lnTo>
                  <a:cubicBezTo>
                    <a:pt x="1679" y="2846"/>
                    <a:pt x="1679" y="2823"/>
                    <a:pt x="1667" y="2799"/>
                  </a:cubicBezTo>
                  <a:cubicBezTo>
                    <a:pt x="1548" y="2561"/>
                    <a:pt x="1489" y="2311"/>
                    <a:pt x="1489" y="2061"/>
                  </a:cubicBezTo>
                  <a:lnTo>
                    <a:pt x="1489" y="1668"/>
                  </a:lnTo>
                  <a:cubicBezTo>
                    <a:pt x="1489" y="930"/>
                    <a:pt x="2096" y="334"/>
                    <a:pt x="2822" y="334"/>
                  </a:cubicBezTo>
                  <a:close/>
                  <a:moveTo>
                    <a:pt x="4358" y="5240"/>
                  </a:moveTo>
                  <a:lnTo>
                    <a:pt x="4358" y="5573"/>
                  </a:lnTo>
                  <a:lnTo>
                    <a:pt x="3406" y="6228"/>
                  </a:lnTo>
                  <a:lnTo>
                    <a:pt x="2441" y="5573"/>
                  </a:lnTo>
                  <a:lnTo>
                    <a:pt x="2441" y="5240"/>
                  </a:lnTo>
                  <a:cubicBezTo>
                    <a:pt x="2691" y="5371"/>
                    <a:pt x="2977" y="5466"/>
                    <a:pt x="3251" y="5478"/>
                  </a:cubicBezTo>
                  <a:lnTo>
                    <a:pt x="3394" y="5478"/>
                  </a:lnTo>
                  <a:cubicBezTo>
                    <a:pt x="3727" y="5478"/>
                    <a:pt x="4060" y="5406"/>
                    <a:pt x="4358" y="5240"/>
                  </a:cubicBezTo>
                  <a:close/>
                  <a:moveTo>
                    <a:pt x="2286" y="5883"/>
                  </a:moveTo>
                  <a:lnTo>
                    <a:pt x="3120" y="6466"/>
                  </a:lnTo>
                  <a:lnTo>
                    <a:pt x="2679" y="6906"/>
                  </a:lnTo>
                  <a:lnTo>
                    <a:pt x="2655" y="6906"/>
                  </a:lnTo>
                  <a:lnTo>
                    <a:pt x="2108" y="6073"/>
                  </a:lnTo>
                  <a:lnTo>
                    <a:pt x="2286" y="5883"/>
                  </a:lnTo>
                  <a:close/>
                  <a:moveTo>
                    <a:pt x="4525" y="5883"/>
                  </a:moveTo>
                  <a:lnTo>
                    <a:pt x="4703" y="6073"/>
                  </a:lnTo>
                  <a:lnTo>
                    <a:pt x="4144" y="6906"/>
                  </a:lnTo>
                  <a:lnTo>
                    <a:pt x="4132" y="6906"/>
                  </a:lnTo>
                  <a:lnTo>
                    <a:pt x="3691" y="6466"/>
                  </a:lnTo>
                  <a:lnTo>
                    <a:pt x="4525" y="5883"/>
                  </a:lnTo>
                  <a:close/>
                  <a:moveTo>
                    <a:pt x="2834" y="1"/>
                  </a:moveTo>
                  <a:cubicBezTo>
                    <a:pt x="1905" y="1"/>
                    <a:pt x="1143" y="763"/>
                    <a:pt x="1143" y="1703"/>
                  </a:cubicBezTo>
                  <a:lnTo>
                    <a:pt x="1143" y="2084"/>
                  </a:lnTo>
                  <a:cubicBezTo>
                    <a:pt x="1143" y="2382"/>
                    <a:pt x="1203" y="2680"/>
                    <a:pt x="1334" y="2954"/>
                  </a:cubicBezTo>
                  <a:lnTo>
                    <a:pt x="1334" y="3358"/>
                  </a:lnTo>
                  <a:cubicBezTo>
                    <a:pt x="1334" y="4025"/>
                    <a:pt x="1631" y="4620"/>
                    <a:pt x="2096" y="5025"/>
                  </a:cubicBezTo>
                  <a:lnTo>
                    <a:pt x="2096" y="5621"/>
                  </a:lnTo>
                  <a:lnTo>
                    <a:pt x="1762" y="5954"/>
                  </a:lnTo>
                  <a:cubicBezTo>
                    <a:pt x="1739" y="6002"/>
                    <a:pt x="1703" y="6049"/>
                    <a:pt x="1727" y="6097"/>
                  </a:cubicBezTo>
                  <a:lnTo>
                    <a:pt x="619" y="6490"/>
                  </a:lnTo>
                  <a:cubicBezTo>
                    <a:pt x="250" y="6633"/>
                    <a:pt x="0" y="6990"/>
                    <a:pt x="0" y="7371"/>
                  </a:cubicBezTo>
                  <a:lnTo>
                    <a:pt x="0" y="8740"/>
                  </a:lnTo>
                  <a:cubicBezTo>
                    <a:pt x="0" y="8847"/>
                    <a:pt x="72" y="8919"/>
                    <a:pt x="179" y="8919"/>
                  </a:cubicBezTo>
                  <a:cubicBezTo>
                    <a:pt x="274" y="8919"/>
                    <a:pt x="358" y="8847"/>
                    <a:pt x="358" y="8740"/>
                  </a:cubicBezTo>
                  <a:lnTo>
                    <a:pt x="358" y="7371"/>
                  </a:lnTo>
                  <a:cubicBezTo>
                    <a:pt x="358" y="7133"/>
                    <a:pt x="500" y="6906"/>
                    <a:pt x="739" y="6823"/>
                  </a:cubicBezTo>
                  <a:lnTo>
                    <a:pt x="1905" y="6406"/>
                  </a:lnTo>
                  <a:lnTo>
                    <a:pt x="2382" y="7121"/>
                  </a:lnTo>
                  <a:cubicBezTo>
                    <a:pt x="2441" y="7204"/>
                    <a:pt x="2536" y="7264"/>
                    <a:pt x="2644" y="7287"/>
                  </a:cubicBezTo>
                  <a:lnTo>
                    <a:pt x="2679" y="7287"/>
                  </a:lnTo>
                  <a:cubicBezTo>
                    <a:pt x="2774" y="7287"/>
                    <a:pt x="2870" y="7240"/>
                    <a:pt x="2929" y="7180"/>
                  </a:cubicBezTo>
                  <a:lnTo>
                    <a:pt x="3227" y="6883"/>
                  </a:lnTo>
                  <a:lnTo>
                    <a:pt x="3227" y="8740"/>
                  </a:lnTo>
                  <a:cubicBezTo>
                    <a:pt x="3227" y="8847"/>
                    <a:pt x="3298" y="8919"/>
                    <a:pt x="3406" y="8919"/>
                  </a:cubicBezTo>
                  <a:cubicBezTo>
                    <a:pt x="3513" y="8919"/>
                    <a:pt x="3584" y="8847"/>
                    <a:pt x="3584" y="8740"/>
                  </a:cubicBezTo>
                  <a:lnTo>
                    <a:pt x="3584" y="6883"/>
                  </a:lnTo>
                  <a:lnTo>
                    <a:pt x="3882" y="7180"/>
                  </a:lnTo>
                  <a:cubicBezTo>
                    <a:pt x="3953" y="7252"/>
                    <a:pt x="4048" y="7287"/>
                    <a:pt x="4132" y="7287"/>
                  </a:cubicBezTo>
                  <a:lnTo>
                    <a:pt x="4168" y="7287"/>
                  </a:lnTo>
                  <a:cubicBezTo>
                    <a:pt x="4263" y="7264"/>
                    <a:pt x="4370" y="7204"/>
                    <a:pt x="4429" y="7121"/>
                  </a:cubicBezTo>
                  <a:lnTo>
                    <a:pt x="4906" y="6406"/>
                  </a:lnTo>
                  <a:lnTo>
                    <a:pt x="6073" y="6823"/>
                  </a:lnTo>
                  <a:cubicBezTo>
                    <a:pt x="6287" y="6906"/>
                    <a:pt x="6454" y="7121"/>
                    <a:pt x="6454" y="7371"/>
                  </a:cubicBezTo>
                  <a:lnTo>
                    <a:pt x="6454" y="8740"/>
                  </a:lnTo>
                  <a:cubicBezTo>
                    <a:pt x="6454" y="8847"/>
                    <a:pt x="6525" y="8919"/>
                    <a:pt x="6632" y="8919"/>
                  </a:cubicBezTo>
                  <a:cubicBezTo>
                    <a:pt x="6739" y="8919"/>
                    <a:pt x="6811" y="8847"/>
                    <a:pt x="6811" y="8740"/>
                  </a:cubicBezTo>
                  <a:lnTo>
                    <a:pt x="6811" y="7371"/>
                  </a:lnTo>
                  <a:cubicBezTo>
                    <a:pt x="6811" y="6954"/>
                    <a:pt x="6573" y="6609"/>
                    <a:pt x="6203" y="6478"/>
                  </a:cubicBezTo>
                  <a:lnTo>
                    <a:pt x="5096" y="6073"/>
                  </a:lnTo>
                  <a:cubicBezTo>
                    <a:pt x="5096" y="6037"/>
                    <a:pt x="5084" y="5966"/>
                    <a:pt x="5060" y="5942"/>
                  </a:cubicBezTo>
                  <a:lnTo>
                    <a:pt x="4727" y="5597"/>
                  </a:lnTo>
                  <a:lnTo>
                    <a:pt x="4727" y="5025"/>
                  </a:lnTo>
                  <a:cubicBezTo>
                    <a:pt x="4763" y="4990"/>
                    <a:pt x="4799" y="4966"/>
                    <a:pt x="4834" y="4930"/>
                  </a:cubicBezTo>
                  <a:cubicBezTo>
                    <a:pt x="5251" y="4549"/>
                    <a:pt x="5489" y="3978"/>
                    <a:pt x="5489" y="3418"/>
                  </a:cubicBezTo>
                  <a:lnTo>
                    <a:pt x="5489" y="2954"/>
                  </a:lnTo>
                  <a:cubicBezTo>
                    <a:pt x="5608" y="2680"/>
                    <a:pt x="5680" y="2382"/>
                    <a:pt x="5680" y="2084"/>
                  </a:cubicBezTo>
                  <a:lnTo>
                    <a:pt x="5680" y="179"/>
                  </a:lnTo>
                  <a:cubicBezTo>
                    <a:pt x="5680" y="84"/>
                    <a:pt x="5608" y="1"/>
                    <a:pt x="550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9936;p79">
              <a:extLst>
                <a:ext uri="{FF2B5EF4-FFF2-40B4-BE49-F238E27FC236}">
                  <a16:creationId xmlns:a16="http://schemas.microsoft.com/office/drawing/2014/main" id="{CCE91E2E-CB91-4635-9547-9DC8E106F15B}"/>
                </a:ext>
              </a:extLst>
            </p:cNvPr>
            <p:cNvSpPr/>
            <p:nvPr/>
          </p:nvSpPr>
          <p:spPr>
            <a:xfrm>
              <a:off x="1785725" y="3222186"/>
              <a:ext cx="11394" cy="35647"/>
            </a:xfrm>
            <a:custGeom>
              <a:avLst/>
              <a:gdLst/>
              <a:ahLst/>
              <a:cxnLst/>
              <a:rect l="l" t="t" r="r" b="b"/>
              <a:pathLst>
                <a:path w="358" h="1120" extrusionOk="0">
                  <a:moveTo>
                    <a:pt x="179" y="0"/>
                  </a:moveTo>
                  <a:cubicBezTo>
                    <a:pt x="72" y="0"/>
                    <a:pt x="0" y="72"/>
                    <a:pt x="0" y="179"/>
                  </a:cubicBezTo>
                  <a:lnTo>
                    <a:pt x="0" y="941"/>
                  </a:lnTo>
                  <a:cubicBezTo>
                    <a:pt x="0" y="1048"/>
                    <a:pt x="72" y="1120"/>
                    <a:pt x="179" y="1120"/>
                  </a:cubicBezTo>
                  <a:cubicBezTo>
                    <a:pt x="274" y="1120"/>
                    <a:pt x="358" y="1048"/>
                    <a:pt x="358" y="941"/>
                  </a:cubicBezTo>
                  <a:lnTo>
                    <a:pt x="358" y="179"/>
                  </a:lnTo>
                  <a:cubicBezTo>
                    <a:pt x="358" y="72"/>
                    <a:pt x="274" y="0"/>
                    <a:pt x="17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9937;p79">
              <a:extLst>
                <a:ext uri="{FF2B5EF4-FFF2-40B4-BE49-F238E27FC236}">
                  <a16:creationId xmlns:a16="http://schemas.microsoft.com/office/drawing/2014/main" id="{949E9662-ADBF-4C97-9265-930F0453220D}"/>
                </a:ext>
              </a:extLst>
            </p:cNvPr>
            <p:cNvSpPr/>
            <p:nvPr/>
          </p:nvSpPr>
          <p:spPr>
            <a:xfrm>
              <a:off x="1919114" y="3222186"/>
              <a:ext cx="11394" cy="35647"/>
            </a:xfrm>
            <a:custGeom>
              <a:avLst/>
              <a:gdLst/>
              <a:ahLst/>
              <a:cxnLst/>
              <a:rect l="l" t="t" r="r" b="b"/>
              <a:pathLst>
                <a:path w="358" h="1120" extrusionOk="0">
                  <a:moveTo>
                    <a:pt x="179" y="0"/>
                  </a:moveTo>
                  <a:cubicBezTo>
                    <a:pt x="72" y="0"/>
                    <a:pt x="0" y="72"/>
                    <a:pt x="0" y="179"/>
                  </a:cubicBezTo>
                  <a:lnTo>
                    <a:pt x="0" y="941"/>
                  </a:lnTo>
                  <a:cubicBezTo>
                    <a:pt x="0" y="1048"/>
                    <a:pt x="72" y="1120"/>
                    <a:pt x="179" y="1120"/>
                  </a:cubicBezTo>
                  <a:cubicBezTo>
                    <a:pt x="286" y="1120"/>
                    <a:pt x="358" y="1048"/>
                    <a:pt x="358" y="941"/>
                  </a:cubicBezTo>
                  <a:lnTo>
                    <a:pt x="358" y="179"/>
                  </a:lnTo>
                  <a:cubicBezTo>
                    <a:pt x="358" y="72"/>
                    <a:pt x="274" y="0"/>
                    <a:pt x="17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9938;p79">
              <a:extLst>
                <a:ext uri="{FF2B5EF4-FFF2-40B4-BE49-F238E27FC236}">
                  <a16:creationId xmlns:a16="http://schemas.microsoft.com/office/drawing/2014/main" id="{34A00E60-1220-4409-947B-4E48D78A78C8}"/>
                </a:ext>
              </a:extLst>
            </p:cNvPr>
            <p:cNvSpPr/>
            <p:nvPr/>
          </p:nvSpPr>
          <p:spPr>
            <a:xfrm>
              <a:off x="1956257" y="2931156"/>
              <a:ext cx="180398" cy="188737"/>
            </a:xfrm>
            <a:custGeom>
              <a:avLst/>
              <a:gdLst/>
              <a:ahLst/>
              <a:cxnLst/>
              <a:rect l="l" t="t" r="r" b="b"/>
              <a:pathLst>
                <a:path w="5668" h="5930" extrusionOk="0">
                  <a:moveTo>
                    <a:pt x="738" y="1"/>
                  </a:moveTo>
                  <a:cubicBezTo>
                    <a:pt x="322" y="1"/>
                    <a:pt x="0" y="346"/>
                    <a:pt x="0" y="751"/>
                  </a:cubicBezTo>
                  <a:lnTo>
                    <a:pt x="0" y="3799"/>
                  </a:lnTo>
                  <a:cubicBezTo>
                    <a:pt x="0" y="4215"/>
                    <a:pt x="334" y="4549"/>
                    <a:pt x="738" y="4549"/>
                  </a:cubicBezTo>
                  <a:lnTo>
                    <a:pt x="1084" y="4549"/>
                  </a:lnTo>
                  <a:lnTo>
                    <a:pt x="810" y="5585"/>
                  </a:lnTo>
                  <a:cubicBezTo>
                    <a:pt x="786" y="5704"/>
                    <a:pt x="834" y="5811"/>
                    <a:pt x="929" y="5882"/>
                  </a:cubicBezTo>
                  <a:cubicBezTo>
                    <a:pt x="977" y="5918"/>
                    <a:pt x="1036" y="5930"/>
                    <a:pt x="1084" y="5930"/>
                  </a:cubicBezTo>
                  <a:cubicBezTo>
                    <a:pt x="1143" y="5930"/>
                    <a:pt x="1203" y="5918"/>
                    <a:pt x="1250" y="5870"/>
                  </a:cubicBezTo>
                  <a:lnTo>
                    <a:pt x="3072" y="4525"/>
                  </a:lnTo>
                  <a:lnTo>
                    <a:pt x="4918" y="4525"/>
                  </a:lnTo>
                  <a:cubicBezTo>
                    <a:pt x="5334" y="4525"/>
                    <a:pt x="5668" y="4192"/>
                    <a:pt x="5668" y="3787"/>
                  </a:cubicBezTo>
                  <a:lnTo>
                    <a:pt x="5668" y="751"/>
                  </a:lnTo>
                  <a:cubicBezTo>
                    <a:pt x="5656" y="334"/>
                    <a:pt x="5322" y="12"/>
                    <a:pt x="4906" y="12"/>
                  </a:cubicBezTo>
                  <a:lnTo>
                    <a:pt x="3953" y="12"/>
                  </a:lnTo>
                  <a:cubicBezTo>
                    <a:pt x="3846" y="12"/>
                    <a:pt x="3775" y="84"/>
                    <a:pt x="3775" y="191"/>
                  </a:cubicBezTo>
                  <a:cubicBezTo>
                    <a:pt x="3775" y="286"/>
                    <a:pt x="3846" y="370"/>
                    <a:pt x="3953" y="370"/>
                  </a:cubicBezTo>
                  <a:lnTo>
                    <a:pt x="4906" y="370"/>
                  </a:lnTo>
                  <a:cubicBezTo>
                    <a:pt x="5132" y="370"/>
                    <a:pt x="5299" y="548"/>
                    <a:pt x="5299" y="751"/>
                  </a:cubicBezTo>
                  <a:lnTo>
                    <a:pt x="5299" y="3799"/>
                  </a:lnTo>
                  <a:cubicBezTo>
                    <a:pt x="5299" y="4025"/>
                    <a:pt x="5120" y="4192"/>
                    <a:pt x="4906" y="4192"/>
                  </a:cubicBezTo>
                  <a:lnTo>
                    <a:pt x="3001" y="4192"/>
                  </a:lnTo>
                  <a:cubicBezTo>
                    <a:pt x="2953" y="4192"/>
                    <a:pt x="2929" y="4203"/>
                    <a:pt x="2893" y="4215"/>
                  </a:cubicBezTo>
                  <a:lnTo>
                    <a:pt x="1203" y="5454"/>
                  </a:lnTo>
                  <a:lnTo>
                    <a:pt x="1203" y="5454"/>
                  </a:lnTo>
                  <a:lnTo>
                    <a:pt x="1465" y="4418"/>
                  </a:lnTo>
                  <a:cubicBezTo>
                    <a:pt x="1489" y="4358"/>
                    <a:pt x="1465" y="4311"/>
                    <a:pt x="1441" y="4263"/>
                  </a:cubicBezTo>
                  <a:cubicBezTo>
                    <a:pt x="1405" y="4215"/>
                    <a:pt x="1346" y="4192"/>
                    <a:pt x="1310" y="4192"/>
                  </a:cubicBezTo>
                  <a:lnTo>
                    <a:pt x="738" y="4192"/>
                  </a:lnTo>
                  <a:cubicBezTo>
                    <a:pt x="512" y="4192"/>
                    <a:pt x="357" y="4013"/>
                    <a:pt x="357" y="3799"/>
                  </a:cubicBezTo>
                  <a:lnTo>
                    <a:pt x="357" y="751"/>
                  </a:lnTo>
                  <a:cubicBezTo>
                    <a:pt x="357" y="524"/>
                    <a:pt x="536" y="370"/>
                    <a:pt x="738" y="370"/>
                  </a:cubicBezTo>
                  <a:lnTo>
                    <a:pt x="1691" y="370"/>
                  </a:lnTo>
                  <a:cubicBezTo>
                    <a:pt x="1798" y="370"/>
                    <a:pt x="1870" y="286"/>
                    <a:pt x="1870" y="179"/>
                  </a:cubicBezTo>
                  <a:cubicBezTo>
                    <a:pt x="1870" y="84"/>
                    <a:pt x="1798" y="1"/>
                    <a:pt x="169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9939;p79">
              <a:extLst>
                <a:ext uri="{FF2B5EF4-FFF2-40B4-BE49-F238E27FC236}">
                  <a16:creationId xmlns:a16="http://schemas.microsoft.com/office/drawing/2014/main" id="{F1891085-ED0A-41F4-9786-6F7194935FE9}"/>
                </a:ext>
              </a:extLst>
            </p:cNvPr>
            <p:cNvSpPr/>
            <p:nvPr/>
          </p:nvSpPr>
          <p:spPr>
            <a:xfrm>
              <a:off x="2027487" y="2894777"/>
              <a:ext cx="36029" cy="108786"/>
            </a:xfrm>
            <a:custGeom>
              <a:avLst/>
              <a:gdLst/>
              <a:ahLst/>
              <a:cxnLst/>
              <a:rect l="l" t="t" r="r" b="b"/>
              <a:pathLst>
                <a:path w="1132" h="3418" extrusionOk="0">
                  <a:moveTo>
                    <a:pt x="775" y="358"/>
                  </a:moveTo>
                  <a:lnTo>
                    <a:pt x="596" y="3049"/>
                  </a:lnTo>
                  <a:lnTo>
                    <a:pt x="560" y="3049"/>
                  </a:lnTo>
                  <a:lnTo>
                    <a:pt x="394" y="358"/>
                  </a:lnTo>
                  <a:close/>
                  <a:moveTo>
                    <a:pt x="179" y="1"/>
                  </a:moveTo>
                  <a:cubicBezTo>
                    <a:pt x="143" y="1"/>
                    <a:pt x="96" y="24"/>
                    <a:pt x="48" y="60"/>
                  </a:cubicBezTo>
                  <a:cubicBezTo>
                    <a:pt x="24" y="96"/>
                    <a:pt x="1" y="155"/>
                    <a:pt x="1" y="203"/>
                  </a:cubicBezTo>
                  <a:lnTo>
                    <a:pt x="203" y="3251"/>
                  </a:lnTo>
                  <a:cubicBezTo>
                    <a:pt x="203" y="3334"/>
                    <a:pt x="286" y="3418"/>
                    <a:pt x="382" y="3418"/>
                  </a:cubicBezTo>
                  <a:lnTo>
                    <a:pt x="763" y="3418"/>
                  </a:lnTo>
                  <a:cubicBezTo>
                    <a:pt x="858" y="3418"/>
                    <a:pt x="941" y="3334"/>
                    <a:pt x="941" y="3251"/>
                  </a:cubicBezTo>
                  <a:lnTo>
                    <a:pt x="1132" y="203"/>
                  </a:lnTo>
                  <a:cubicBezTo>
                    <a:pt x="1132" y="155"/>
                    <a:pt x="1120" y="96"/>
                    <a:pt x="1072" y="60"/>
                  </a:cubicBezTo>
                  <a:cubicBezTo>
                    <a:pt x="1048" y="36"/>
                    <a:pt x="1001" y="1"/>
                    <a:pt x="94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9940;p79">
              <a:extLst>
                <a:ext uri="{FF2B5EF4-FFF2-40B4-BE49-F238E27FC236}">
                  <a16:creationId xmlns:a16="http://schemas.microsoft.com/office/drawing/2014/main" id="{68C3DD89-E277-465E-B77D-708A2E768E0C}"/>
                </a:ext>
              </a:extLst>
            </p:cNvPr>
            <p:cNvSpPr/>
            <p:nvPr/>
          </p:nvSpPr>
          <p:spPr>
            <a:xfrm>
              <a:off x="2027487" y="3009992"/>
              <a:ext cx="36029" cy="36029"/>
            </a:xfrm>
            <a:custGeom>
              <a:avLst/>
              <a:gdLst/>
              <a:ahLst/>
              <a:cxnLst/>
              <a:rect l="l" t="t" r="r" b="b"/>
              <a:pathLst>
                <a:path w="1132" h="1132" extrusionOk="0">
                  <a:moveTo>
                    <a:pt x="572" y="345"/>
                  </a:moveTo>
                  <a:cubicBezTo>
                    <a:pt x="691" y="345"/>
                    <a:pt x="775" y="429"/>
                    <a:pt x="775" y="548"/>
                  </a:cubicBezTo>
                  <a:cubicBezTo>
                    <a:pt x="775" y="667"/>
                    <a:pt x="691" y="762"/>
                    <a:pt x="572" y="762"/>
                  </a:cubicBezTo>
                  <a:cubicBezTo>
                    <a:pt x="453" y="762"/>
                    <a:pt x="358" y="667"/>
                    <a:pt x="358" y="548"/>
                  </a:cubicBezTo>
                  <a:cubicBezTo>
                    <a:pt x="358" y="429"/>
                    <a:pt x="453" y="345"/>
                    <a:pt x="572" y="345"/>
                  </a:cubicBezTo>
                  <a:close/>
                  <a:moveTo>
                    <a:pt x="572" y="0"/>
                  </a:moveTo>
                  <a:cubicBezTo>
                    <a:pt x="263" y="0"/>
                    <a:pt x="1" y="250"/>
                    <a:pt x="1" y="572"/>
                  </a:cubicBezTo>
                  <a:cubicBezTo>
                    <a:pt x="1" y="881"/>
                    <a:pt x="263" y="1131"/>
                    <a:pt x="572" y="1131"/>
                  </a:cubicBezTo>
                  <a:cubicBezTo>
                    <a:pt x="882" y="1131"/>
                    <a:pt x="1132" y="881"/>
                    <a:pt x="1132" y="572"/>
                  </a:cubicBezTo>
                  <a:cubicBezTo>
                    <a:pt x="1132" y="250"/>
                    <a:pt x="882" y="0"/>
                    <a:pt x="57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 name="Google Shape;10285;p79">
            <a:extLst>
              <a:ext uri="{FF2B5EF4-FFF2-40B4-BE49-F238E27FC236}">
                <a16:creationId xmlns:a16="http://schemas.microsoft.com/office/drawing/2014/main" id="{9D5AA260-AA0C-4098-8BC1-42C87C869051}"/>
              </a:ext>
            </a:extLst>
          </p:cNvPr>
          <p:cNvGrpSpPr/>
          <p:nvPr/>
        </p:nvGrpSpPr>
        <p:grpSpPr>
          <a:xfrm>
            <a:off x="8418398" y="1053052"/>
            <a:ext cx="397525" cy="348670"/>
            <a:chOff x="2179081" y="4285511"/>
            <a:chExt cx="397525" cy="348670"/>
          </a:xfrm>
        </p:grpSpPr>
        <p:sp>
          <p:nvSpPr>
            <p:cNvPr id="37" name="Google Shape;10286;p79">
              <a:extLst>
                <a:ext uri="{FF2B5EF4-FFF2-40B4-BE49-F238E27FC236}">
                  <a16:creationId xmlns:a16="http://schemas.microsoft.com/office/drawing/2014/main" id="{40B38DDF-F053-4B70-8007-618F1C489FA1}"/>
                </a:ext>
              </a:extLst>
            </p:cNvPr>
            <p:cNvSpPr/>
            <p:nvPr/>
          </p:nvSpPr>
          <p:spPr>
            <a:xfrm>
              <a:off x="2262437" y="4354322"/>
              <a:ext cx="230813" cy="210507"/>
            </a:xfrm>
            <a:custGeom>
              <a:avLst/>
              <a:gdLst/>
              <a:ahLst/>
              <a:cxnLst/>
              <a:rect l="l" t="t" r="r" b="b"/>
              <a:pathLst>
                <a:path w="7252" h="6614" extrusionOk="0">
                  <a:moveTo>
                    <a:pt x="3627" y="376"/>
                  </a:moveTo>
                  <a:cubicBezTo>
                    <a:pt x="4070" y="376"/>
                    <a:pt x="4516" y="477"/>
                    <a:pt x="4930" y="684"/>
                  </a:cubicBezTo>
                  <a:lnTo>
                    <a:pt x="4132" y="2065"/>
                  </a:lnTo>
                  <a:cubicBezTo>
                    <a:pt x="3965" y="2006"/>
                    <a:pt x="3799" y="1958"/>
                    <a:pt x="3620" y="1958"/>
                  </a:cubicBezTo>
                  <a:cubicBezTo>
                    <a:pt x="3441" y="1958"/>
                    <a:pt x="3263" y="1994"/>
                    <a:pt x="3120" y="2065"/>
                  </a:cubicBezTo>
                  <a:lnTo>
                    <a:pt x="2322" y="684"/>
                  </a:lnTo>
                  <a:cubicBezTo>
                    <a:pt x="2730" y="480"/>
                    <a:pt x="3177" y="376"/>
                    <a:pt x="3627" y="376"/>
                  </a:cubicBezTo>
                  <a:close/>
                  <a:moveTo>
                    <a:pt x="1989" y="863"/>
                  </a:moveTo>
                  <a:lnTo>
                    <a:pt x="2787" y="2244"/>
                  </a:lnTo>
                  <a:cubicBezTo>
                    <a:pt x="2513" y="2458"/>
                    <a:pt x="2322" y="2768"/>
                    <a:pt x="2286" y="3137"/>
                  </a:cubicBezTo>
                  <a:lnTo>
                    <a:pt x="691" y="3137"/>
                  </a:lnTo>
                  <a:lnTo>
                    <a:pt x="691" y="3125"/>
                  </a:lnTo>
                  <a:cubicBezTo>
                    <a:pt x="739" y="2422"/>
                    <a:pt x="1013" y="1756"/>
                    <a:pt x="1536" y="1232"/>
                  </a:cubicBezTo>
                  <a:cubicBezTo>
                    <a:pt x="1667" y="1101"/>
                    <a:pt x="1834" y="970"/>
                    <a:pt x="1989" y="863"/>
                  </a:cubicBezTo>
                  <a:close/>
                  <a:moveTo>
                    <a:pt x="3620" y="2339"/>
                  </a:moveTo>
                  <a:cubicBezTo>
                    <a:pt x="4156" y="2339"/>
                    <a:pt x="4608" y="2779"/>
                    <a:pt x="4608" y="3315"/>
                  </a:cubicBezTo>
                  <a:cubicBezTo>
                    <a:pt x="4608" y="3851"/>
                    <a:pt x="4156" y="4303"/>
                    <a:pt x="3620" y="4303"/>
                  </a:cubicBezTo>
                  <a:cubicBezTo>
                    <a:pt x="3072" y="4303"/>
                    <a:pt x="2644" y="3851"/>
                    <a:pt x="2644" y="3315"/>
                  </a:cubicBezTo>
                  <a:cubicBezTo>
                    <a:pt x="2644" y="2768"/>
                    <a:pt x="3084" y="2339"/>
                    <a:pt x="3620" y="2339"/>
                  </a:cubicBezTo>
                  <a:close/>
                  <a:moveTo>
                    <a:pt x="6549" y="3482"/>
                  </a:moveTo>
                  <a:cubicBezTo>
                    <a:pt x="6513" y="4184"/>
                    <a:pt x="6227" y="4863"/>
                    <a:pt x="5704" y="5387"/>
                  </a:cubicBezTo>
                  <a:cubicBezTo>
                    <a:pt x="5573" y="5518"/>
                    <a:pt x="5406" y="5661"/>
                    <a:pt x="5263" y="5756"/>
                  </a:cubicBezTo>
                  <a:lnTo>
                    <a:pt x="4453" y="4375"/>
                  </a:lnTo>
                  <a:cubicBezTo>
                    <a:pt x="4727" y="4172"/>
                    <a:pt x="4918" y="3851"/>
                    <a:pt x="4965" y="3482"/>
                  </a:cubicBezTo>
                  <a:close/>
                  <a:moveTo>
                    <a:pt x="4120" y="4553"/>
                  </a:moveTo>
                  <a:lnTo>
                    <a:pt x="4918" y="5935"/>
                  </a:lnTo>
                  <a:cubicBezTo>
                    <a:pt x="4510" y="6138"/>
                    <a:pt x="4063" y="6243"/>
                    <a:pt x="3613" y="6243"/>
                  </a:cubicBezTo>
                  <a:cubicBezTo>
                    <a:pt x="3170" y="6243"/>
                    <a:pt x="2724" y="6141"/>
                    <a:pt x="2310" y="5935"/>
                  </a:cubicBezTo>
                  <a:lnTo>
                    <a:pt x="3120" y="4553"/>
                  </a:lnTo>
                  <a:cubicBezTo>
                    <a:pt x="3275" y="4613"/>
                    <a:pt x="3441" y="4661"/>
                    <a:pt x="3620" y="4661"/>
                  </a:cubicBezTo>
                  <a:cubicBezTo>
                    <a:pt x="3799" y="4661"/>
                    <a:pt x="3977" y="4625"/>
                    <a:pt x="4120" y="4553"/>
                  </a:cubicBezTo>
                  <a:close/>
                  <a:moveTo>
                    <a:pt x="3636" y="0"/>
                  </a:moveTo>
                  <a:cubicBezTo>
                    <a:pt x="2787" y="0"/>
                    <a:pt x="1940" y="328"/>
                    <a:pt x="1298" y="970"/>
                  </a:cubicBezTo>
                  <a:cubicBezTo>
                    <a:pt x="120" y="2137"/>
                    <a:pt x="0" y="4018"/>
                    <a:pt x="1036" y="5327"/>
                  </a:cubicBezTo>
                  <a:cubicBezTo>
                    <a:pt x="1060" y="5375"/>
                    <a:pt x="1120" y="5399"/>
                    <a:pt x="1179" y="5399"/>
                  </a:cubicBezTo>
                  <a:cubicBezTo>
                    <a:pt x="1227" y="5399"/>
                    <a:pt x="1251" y="5387"/>
                    <a:pt x="1298" y="5351"/>
                  </a:cubicBezTo>
                  <a:cubicBezTo>
                    <a:pt x="1370" y="5292"/>
                    <a:pt x="1394" y="5173"/>
                    <a:pt x="1334" y="5101"/>
                  </a:cubicBezTo>
                  <a:cubicBezTo>
                    <a:pt x="953" y="4625"/>
                    <a:pt x="751" y="4065"/>
                    <a:pt x="715" y="3482"/>
                  </a:cubicBezTo>
                  <a:lnTo>
                    <a:pt x="2310" y="3482"/>
                  </a:lnTo>
                  <a:cubicBezTo>
                    <a:pt x="2358" y="3839"/>
                    <a:pt x="2548" y="4149"/>
                    <a:pt x="2810" y="4375"/>
                  </a:cubicBezTo>
                  <a:lnTo>
                    <a:pt x="2013" y="5756"/>
                  </a:lnTo>
                  <a:lnTo>
                    <a:pt x="1834" y="5625"/>
                  </a:lnTo>
                  <a:cubicBezTo>
                    <a:pt x="1803" y="5599"/>
                    <a:pt x="1763" y="5587"/>
                    <a:pt x="1723" y="5587"/>
                  </a:cubicBezTo>
                  <a:cubicBezTo>
                    <a:pt x="1671" y="5587"/>
                    <a:pt x="1618" y="5608"/>
                    <a:pt x="1584" y="5649"/>
                  </a:cubicBezTo>
                  <a:cubicBezTo>
                    <a:pt x="1524" y="5732"/>
                    <a:pt x="1536" y="5851"/>
                    <a:pt x="1608" y="5911"/>
                  </a:cubicBezTo>
                  <a:cubicBezTo>
                    <a:pt x="2203" y="6375"/>
                    <a:pt x="2918" y="6613"/>
                    <a:pt x="3632" y="6613"/>
                  </a:cubicBezTo>
                  <a:cubicBezTo>
                    <a:pt x="4489" y="6613"/>
                    <a:pt x="5334" y="6280"/>
                    <a:pt x="5977" y="5637"/>
                  </a:cubicBezTo>
                  <a:cubicBezTo>
                    <a:pt x="7132" y="4470"/>
                    <a:pt x="7251" y="2589"/>
                    <a:pt x="6227" y="1279"/>
                  </a:cubicBezTo>
                  <a:cubicBezTo>
                    <a:pt x="6194" y="1239"/>
                    <a:pt x="6141" y="1217"/>
                    <a:pt x="6088" y="1217"/>
                  </a:cubicBezTo>
                  <a:cubicBezTo>
                    <a:pt x="6048" y="1217"/>
                    <a:pt x="6008" y="1230"/>
                    <a:pt x="5977" y="1255"/>
                  </a:cubicBezTo>
                  <a:cubicBezTo>
                    <a:pt x="5894" y="1315"/>
                    <a:pt x="5882" y="1434"/>
                    <a:pt x="5942" y="1505"/>
                  </a:cubicBezTo>
                  <a:cubicBezTo>
                    <a:pt x="6311" y="1982"/>
                    <a:pt x="6525" y="2541"/>
                    <a:pt x="6549" y="3125"/>
                  </a:cubicBezTo>
                  <a:lnTo>
                    <a:pt x="4965" y="3125"/>
                  </a:lnTo>
                  <a:cubicBezTo>
                    <a:pt x="4918" y="2768"/>
                    <a:pt x="4727" y="2458"/>
                    <a:pt x="4453" y="2232"/>
                  </a:cubicBezTo>
                  <a:lnTo>
                    <a:pt x="5263" y="851"/>
                  </a:lnTo>
                  <a:lnTo>
                    <a:pt x="5442" y="982"/>
                  </a:lnTo>
                  <a:cubicBezTo>
                    <a:pt x="5473" y="1007"/>
                    <a:pt x="5512" y="1020"/>
                    <a:pt x="5552" y="1020"/>
                  </a:cubicBezTo>
                  <a:cubicBezTo>
                    <a:pt x="5605" y="1020"/>
                    <a:pt x="5658" y="998"/>
                    <a:pt x="5692" y="958"/>
                  </a:cubicBezTo>
                  <a:cubicBezTo>
                    <a:pt x="5751" y="874"/>
                    <a:pt x="5739" y="755"/>
                    <a:pt x="5656" y="696"/>
                  </a:cubicBezTo>
                  <a:cubicBezTo>
                    <a:pt x="5059" y="229"/>
                    <a:pt x="4347" y="0"/>
                    <a:pt x="363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0287;p79">
              <a:extLst>
                <a:ext uri="{FF2B5EF4-FFF2-40B4-BE49-F238E27FC236}">
                  <a16:creationId xmlns:a16="http://schemas.microsoft.com/office/drawing/2014/main" id="{8DB69534-DEA0-4EAE-B440-D05C6E552BAD}"/>
                </a:ext>
              </a:extLst>
            </p:cNvPr>
            <p:cNvSpPr/>
            <p:nvPr/>
          </p:nvSpPr>
          <p:spPr>
            <a:xfrm>
              <a:off x="2179081" y="4285511"/>
              <a:ext cx="397525" cy="348670"/>
            </a:xfrm>
            <a:custGeom>
              <a:avLst/>
              <a:gdLst/>
              <a:ahLst/>
              <a:cxnLst/>
              <a:rect l="l" t="t" r="r" b="b"/>
              <a:pathLst>
                <a:path w="12490" h="10955" extrusionOk="0">
                  <a:moveTo>
                    <a:pt x="3493" y="346"/>
                  </a:moveTo>
                  <a:cubicBezTo>
                    <a:pt x="3526" y="346"/>
                    <a:pt x="3560" y="350"/>
                    <a:pt x="3596" y="358"/>
                  </a:cubicBezTo>
                  <a:cubicBezTo>
                    <a:pt x="3679" y="393"/>
                    <a:pt x="3751" y="465"/>
                    <a:pt x="3798" y="548"/>
                  </a:cubicBezTo>
                  <a:lnTo>
                    <a:pt x="4310" y="1655"/>
                  </a:lnTo>
                  <a:cubicBezTo>
                    <a:pt x="4167" y="1727"/>
                    <a:pt x="4036" y="1798"/>
                    <a:pt x="3917" y="1882"/>
                  </a:cubicBezTo>
                  <a:lnTo>
                    <a:pt x="3203" y="893"/>
                  </a:lnTo>
                  <a:cubicBezTo>
                    <a:pt x="3143" y="822"/>
                    <a:pt x="3131" y="715"/>
                    <a:pt x="3143" y="619"/>
                  </a:cubicBezTo>
                  <a:cubicBezTo>
                    <a:pt x="3155" y="512"/>
                    <a:pt x="3215" y="441"/>
                    <a:pt x="3310" y="393"/>
                  </a:cubicBezTo>
                  <a:cubicBezTo>
                    <a:pt x="3366" y="362"/>
                    <a:pt x="3426" y="346"/>
                    <a:pt x="3493" y="346"/>
                  </a:cubicBezTo>
                  <a:close/>
                  <a:moveTo>
                    <a:pt x="8984" y="346"/>
                  </a:moveTo>
                  <a:cubicBezTo>
                    <a:pt x="9046" y="346"/>
                    <a:pt x="9112" y="362"/>
                    <a:pt x="9168" y="393"/>
                  </a:cubicBezTo>
                  <a:cubicBezTo>
                    <a:pt x="9263" y="441"/>
                    <a:pt x="9323" y="524"/>
                    <a:pt x="9335" y="619"/>
                  </a:cubicBezTo>
                  <a:cubicBezTo>
                    <a:pt x="9347" y="715"/>
                    <a:pt x="9335" y="810"/>
                    <a:pt x="9275" y="893"/>
                  </a:cubicBezTo>
                  <a:lnTo>
                    <a:pt x="8561" y="1882"/>
                  </a:lnTo>
                  <a:cubicBezTo>
                    <a:pt x="8442" y="1810"/>
                    <a:pt x="8311" y="1715"/>
                    <a:pt x="8180" y="1655"/>
                  </a:cubicBezTo>
                  <a:lnTo>
                    <a:pt x="8680" y="560"/>
                  </a:lnTo>
                  <a:cubicBezTo>
                    <a:pt x="8727" y="465"/>
                    <a:pt x="8799" y="393"/>
                    <a:pt x="8894" y="358"/>
                  </a:cubicBezTo>
                  <a:cubicBezTo>
                    <a:pt x="8922" y="350"/>
                    <a:pt x="8952" y="346"/>
                    <a:pt x="8984" y="346"/>
                  </a:cubicBezTo>
                  <a:close/>
                  <a:moveTo>
                    <a:pt x="11780" y="5137"/>
                  </a:moveTo>
                  <a:cubicBezTo>
                    <a:pt x="11858" y="5137"/>
                    <a:pt x="11924" y="5171"/>
                    <a:pt x="11990" y="5227"/>
                  </a:cubicBezTo>
                  <a:cubicBezTo>
                    <a:pt x="12061" y="5287"/>
                    <a:pt x="12097" y="5394"/>
                    <a:pt x="12097" y="5477"/>
                  </a:cubicBezTo>
                  <a:cubicBezTo>
                    <a:pt x="12097" y="5572"/>
                    <a:pt x="12061" y="5656"/>
                    <a:pt x="11990" y="5739"/>
                  </a:cubicBezTo>
                  <a:cubicBezTo>
                    <a:pt x="11917" y="5791"/>
                    <a:pt x="11845" y="5825"/>
                    <a:pt x="11756" y="5825"/>
                  </a:cubicBezTo>
                  <a:cubicBezTo>
                    <a:pt x="11743" y="5825"/>
                    <a:pt x="11730" y="5824"/>
                    <a:pt x="11716" y="5823"/>
                  </a:cubicBezTo>
                  <a:lnTo>
                    <a:pt x="10513" y="5703"/>
                  </a:lnTo>
                  <a:lnTo>
                    <a:pt x="10513" y="5477"/>
                  </a:lnTo>
                  <a:lnTo>
                    <a:pt x="10513" y="5263"/>
                  </a:lnTo>
                  <a:lnTo>
                    <a:pt x="11716" y="5144"/>
                  </a:lnTo>
                  <a:cubicBezTo>
                    <a:pt x="11738" y="5139"/>
                    <a:pt x="11760" y="5137"/>
                    <a:pt x="11780" y="5137"/>
                  </a:cubicBezTo>
                  <a:close/>
                  <a:moveTo>
                    <a:pt x="729" y="5130"/>
                  </a:moveTo>
                  <a:cubicBezTo>
                    <a:pt x="740" y="5130"/>
                    <a:pt x="751" y="5131"/>
                    <a:pt x="762" y="5132"/>
                  </a:cubicBezTo>
                  <a:lnTo>
                    <a:pt x="1965" y="5251"/>
                  </a:lnTo>
                  <a:lnTo>
                    <a:pt x="1965" y="5477"/>
                  </a:lnTo>
                  <a:lnTo>
                    <a:pt x="1965" y="5703"/>
                  </a:lnTo>
                  <a:lnTo>
                    <a:pt x="762" y="5823"/>
                  </a:lnTo>
                  <a:cubicBezTo>
                    <a:pt x="745" y="5824"/>
                    <a:pt x="728" y="5825"/>
                    <a:pt x="712" y="5825"/>
                  </a:cubicBezTo>
                  <a:cubicBezTo>
                    <a:pt x="628" y="5825"/>
                    <a:pt x="558" y="5799"/>
                    <a:pt x="488" y="5739"/>
                  </a:cubicBezTo>
                  <a:cubicBezTo>
                    <a:pt x="417" y="5680"/>
                    <a:pt x="369" y="5572"/>
                    <a:pt x="369" y="5477"/>
                  </a:cubicBezTo>
                  <a:cubicBezTo>
                    <a:pt x="369" y="5370"/>
                    <a:pt x="417" y="5287"/>
                    <a:pt x="488" y="5227"/>
                  </a:cubicBezTo>
                  <a:cubicBezTo>
                    <a:pt x="563" y="5174"/>
                    <a:pt x="638" y="5130"/>
                    <a:pt x="729" y="5130"/>
                  </a:cubicBezTo>
                  <a:close/>
                  <a:moveTo>
                    <a:pt x="6239" y="1548"/>
                  </a:moveTo>
                  <a:cubicBezTo>
                    <a:pt x="8394" y="1548"/>
                    <a:pt x="10156" y="3310"/>
                    <a:pt x="10156" y="5465"/>
                  </a:cubicBezTo>
                  <a:cubicBezTo>
                    <a:pt x="10156" y="7620"/>
                    <a:pt x="8394" y="9382"/>
                    <a:pt x="6239" y="9382"/>
                  </a:cubicBezTo>
                  <a:cubicBezTo>
                    <a:pt x="4084" y="9382"/>
                    <a:pt x="2322" y="7620"/>
                    <a:pt x="2322" y="5465"/>
                  </a:cubicBezTo>
                  <a:cubicBezTo>
                    <a:pt x="2322" y="3310"/>
                    <a:pt x="4084" y="1548"/>
                    <a:pt x="6239" y="1548"/>
                  </a:cubicBezTo>
                  <a:close/>
                  <a:moveTo>
                    <a:pt x="3917" y="9073"/>
                  </a:moveTo>
                  <a:cubicBezTo>
                    <a:pt x="4036" y="9144"/>
                    <a:pt x="4167" y="9228"/>
                    <a:pt x="4310" y="9287"/>
                  </a:cubicBezTo>
                  <a:lnTo>
                    <a:pt x="3798" y="10395"/>
                  </a:lnTo>
                  <a:cubicBezTo>
                    <a:pt x="3751" y="10478"/>
                    <a:pt x="3679" y="10561"/>
                    <a:pt x="3596" y="10585"/>
                  </a:cubicBezTo>
                  <a:cubicBezTo>
                    <a:pt x="3563" y="10597"/>
                    <a:pt x="3528" y="10603"/>
                    <a:pt x="3493" y="10603"/>
                  </a:cubicBezTo>
                  <a:cubicBezTo>
                    <a:pt x="3429" y="10603"/>
                    <a:pt x="3364" y="10584"/>
                    <a:pt x="3310" y="10561"/>
                  </a:cubicBezTo>
                  <a:cubicBezTo>
                    <a:pt x="3215" y="10514"/>
                    <a:pt x="3155" y="10418"/>
                    <a:pt x="3143" y="10335"/>
                  </a:cubicBezTo>
                  <a:cubicBezTo>
                    <a:pt x="3131" y="10228"/>
                    <a:pt x="3143" y="10144"/>
                    <a:pt x="3203" y="10049"/>
                  </a:cubicBezTo>
                  <a:lnTo>
                    <a:pt x="3917" y="9073"/>
                  </a:lnTo>
                  <a:close/>
                  <a:moveTo>
                    <a:pt x="8561" y="9073"/>
                  </a:moveTo>
                  <a:lnTo>
                    <a:pt x="9275" y="10049"/>
                  </a:lnTo>
                  <a:cubicBezTo>
                    <a:pt x="9335" y="10121"/>
                    <a:pt x="9347" y="10228"/>
                    <a:pt x="9335" y="10335"/>
                  </a:cubicBezTo>
                  <a:cubicBezTo>
                    <a:pt x="9323" y="10442"/>
                    <a:pt x="9263" y="10514"/>
                    <a:pt x="9168" y="10561"/>
                  </a:cubicBezTo>
                  <a:cubicBezTo>
                    <a:pt x="9114" y="10584"/>
                    <a:pt x="9054" y="10603"/>
                    <a:pt x="8990" y="10603"/>
                  </a:cubicBezTo>
                  <a:cubicBezTo>
                    <a:pt x="8955" y="10603"/>
                    <a:pt x="8920" y="10597"/>
                    <a:pt x="8882" y="10585"/>
                  </a:cubicBezTo>
                  <a:cubicBezTo>
                    <a:pt x="8799" y="10561"/>
                    <a:pt x="8727" y="10478"/>
                    <a:pt x="8680" y="10395"/>
                  </a:cubicBezTo>
                  <a:lnTo>
                    <a:pt x="8180" y="9287"/>
                  </a:lnTo>
                  <a:cubicBezTo>
                    <a:pt x="8311" y="9216"/>
                    <a:pt x="8442" y="9144"/>
                    <a:pt x="8561" y="9073"/>
                  </a:cubicBezTo>
                  <a:close/>
                  <a:moveTo>
                    <a:pt x="3464" y="0"/>
                  </a:moveTo>
                  <a:cubicBezTo>
                    <a:pt x="3346" y="0"/>
                    <a:pt x="3228" y="30"/>
                    <a:pt x="3120" y="96"/>
                  </a:cubicBezTo>
                  <a:cubicBezTo>
                    <a:pt x="2941" y="203"/>
                    <a:pt x="2822" y="358"/>
                    <a:pt x="2774" y="548"/>
                  </a:cubicBezTo>
                  <a:cubicBezTo>
                    <a:pt x="2727" y="750"/>
                    <a:pt x="2774" y="953"/>
                    <a:pt x="2893" y="1120"/>
                  </a:cubicBezTo>
                  <a:lnTo>
                    <a:pt x="3608" y="2096"/>
                  </a:lnTo>
                  <a:cubicBezTo>
                    <a:pt x="2739" y="2775"/>
                    <a:pt x="2143" y="3751"/>
                    <a:pt x="2000" y="4882"/>
                  </a:cubicBezTo>
                  <a:lnTo>
                    <a:pt x="798" y="4763"/>
                  </a:lnTo>
                  <a:cubicBezTo>
                    <a:pt x="781" y="4762"/>
                    <a:pt x="764" y="4761"/>
                    <a:pt x="747" y="4761"/>
                  </a:cubicBezTo>
                  <a:cubicBezTo>
                    <a:pt x="562" y="4761"/>
                    <a:pt x="380" y="4821"/>
                    <a:pt x="238" y="4941"/>
                  </a:cubicBezTo>
                  <a:cubicBezTo>
                    <a:pt x="95" y="5084"/>
                    <a:pt x="0" y="5275"/>
                    <a:pt x="0" y="5465"/>
                  </a:cubicBezTo>
                  <a:cubicBezTo>
                    <a:pt x="0" y="5656"/>
                    <a:pt x="95" y="5858"/>
                    <a:pt x="238" y="5989"/>
                  </a:cubicBezTo>
                  <a:cubicBezTo>
                    <a:pt x="381" y="6108"/>
                    <a:pt x="536" y="6168"/>
                    <a:pt x="714" y="6168"/>
                  </a:cubicBezTo>
                  <a:lnTo>
                    <a:pt x="798" y="6168"/>
                  </a:lnTo>
                  <a:lnTo>
                    <a:pt x="2000" y="6049"/>
                  </a:lnTo>
                  <a:cubicBezTo>
                    <a:pt x="2143" y="7180"/>
                    <a:pt x="2762" y="8156"/>
                    <a:pt x="3608" y="8835"/>
                  </a:cubicBezTo>
                  <a:lnTo>
                    <a:pt x="2905" y="9847"/>
                  </a:lnTo>
                  <a:cubicBezTo>
                    <a:pt x="2786" y="10002"/>
                    <a:pt x="2739" y="10216"/>
                    <a:pt x="2786" y="10406"/>
                  </a:cubicBezTo>
                  <a:cubicBezTo>
                    <a:pt x="2834" y="10597"/>
                    <a:pt x="2953" y="10776"/>
                    <a:pt x="3131" y="10871"/>
                  </a:cubicBezTo>
                  <a:cubicBezTo>
                    <a:pt x="3239" y="10930"/>
                    <a:pt x="3370" y="10954"/>
                    <a:pt x="3489" y="10954"/>
                  </a:cubicBezTo>
                  <a:cubicBezTo>
                    <a:pt x="3560" y="10954"/>
                    <a:pt x="3632" y="10942"/>
                    <a:pt x="3715" y="10930"/>
                  </a:cubicBezTo>
                  <a:cubicBezTo>
                    <a:pt x="3905" y="10871"/>
                    <a:pt x="4048" y="10716"/>
                    <a:pt x="4143" y="10537"/>
                  </a:cubicBezTo>
                  <a:lnTo>
                    <a:pt x="4644" y="9442"/>
                  </a:lnTo>
                  <a:cubicBezTo>
                    <a:pt x="5132" y="9644"/>
                    <a:pt x="5691" y="9752"/>
                    <a:pt x="6251" y="9752"/>
                  </a:cubicBezTo>
                  <a:cubicBezTo>
                    <a:pt x="6822" y="9752"/>
                    <a:pt x="7370" y="9633"/>
                    <a:pt x="7858" y="9442"/>
                  </a:cubicBezTo>
                  <a:lnTo>
                    <a:pt x="8370" y="10537"/>
                  </a:lnTo>
                  <a:cubicBezTo>
                    <a:pt x="8454" y="10716"/>
                    <a:pt x="8608" y="10871"/>
                    <a:pt x="8799" y="10930"/>
                  </a:cubicBezTo>
                  <a:cubicBezTo>
                    <a:pt x="8870" y="10954"/>
                    <a:pt x="8942" y="10954"/>
                    <a:pt x="9025" y="10954"/>
                  </a:cubicBezTo>
                  <a:cubicBezTo>
                    <a:pt x="9144" y="10954"/>
                    <a:pt x="9275" y="10930"/>
                    <a:pt x="9382" y="10871"/>
                  </a:cubicBezTo>
                  <a:cubicBezTo>
                    <a:pt x="9561" y="10764"/>
                    <a:pt x="9680" y="10597"/>
                    <a:pt x="9716" y="10406"/>
                  </a:cubicBezTo>
                  <a:cubicBezTo>
                    <a:pt x="9763" y="10216"/>
                    <a:pt x="9716" y="10002"/>
                    <a:pt x="9597" y="9847"/>
                  </a:cubicBezTo>
                  <a:lnTo>
                    <a:pt x="8882" y="8859"/>
                  </a:lnTo>
                  <a:cubicBezTo>
                    <a:pt x="9751" y="8192"/>
                    <a:pt x="10347" y="7204"/>
                    <a:pt x="10490" y="6073"/>
                  </a:cubicBezTo>
                  <a:lnTo>
                    <a:pt x="11704" y="6192"/>
                  </a:lnTo>
                  <a:lnTo>
                    <a:pt x="11775" y="6192"/>
                  </a:lnTo>
                  <a:cubicBezTo>
                    <a:pt x="11954" y="6192"/>
                    <a:pt x="12121" y="6132"/>
                    <a:pt x="12252" y="6013"/>
                  </a:cubicBezTo>
                  <a:cubicBezTo>
                    <a:pt x="12395" y="5882"/>
                    <a:pt x="12490" y="5692"/>
                    <a:pt x="12490" y="5489"/>
                  </a:cubicBezTo>
                  <a:cubicBezTo>
                    <a:pt x="12490" y="5299"/>
                    <a:pt x="12383" y="5084"/>
                    <a:pt x="12240" y="4941"/>
                  </a:cubicBezTo>
                  <a:cubicBezTo>
                    <a:pt x="12098" y="4821"/>
                    <a:pt x="11926" y="4761"/>
                    <a:pt x="11742" y="4761"/>
                  </a:cubicBezTo>
                  <a:cubicBezTo>
                    <a:pt x="11726" y="4761"/>
                    <a:pt x="11709" y="4762"/>
                    <a:pt x="11692" y="4763"/>
                  </a:cubicBezTo>
                  <a:lnTo>
                    <a:pt x="10478" y="4882"/>
                  </a:lnTo>
                  <a:cubicBezTo>
                    <a:pt x="10335" y="3751"/>
                    <a:pt x="9716" y="2775"/>
                    <a:pt x="8870" y="2096"/>
                  </a:cubicBezTo>
                  <a:lnTo>
                    <a:pt x="9585" y="1120"/>
                  </a:lnTo>
                  <a:cubicBezTo>
                    <a:pt x="9704" y="953"/>
                    <a:pt x="9751" y="750"/>
                    <a:pt x="9704" y="548"/>
                  </a:cubicBezTo>
                  <a:cubicBezTo>
                    <a:pt x="9668" y="358"/>
                    <a:pt x="9537" y="179"/>
                    <a:pt x="9370" y="96"/>
                  </a:cubicBezTo>
                  <a:cubicBezTo>
                    <a:pt x="9254" y="30"/>
                    <a:pt x="9134" y="0"/>
                    <a:pt x="9015" y="0"/>
                  </a:cubicBezTo>
                  <a:cubicBezTo>
                    <a:pt x="8938" y="0"/>
                    <a:pt x="8861" y="13"/>
                    <a:pt x="8787" y="36"/>
                  </a:cubicBezTo>
                  <a:cubicBezTo>
                    <a:pt x="8596" y="96"/>
                    <a:pt x="8442" y="238"/>
                    <a:pt x="8358" y="417"/>
                  </a:cubicBezTo>
                  <a:lnTo>
                    <a:pt x="7846" y="1524"/>
                  </a:lnTo>
                  <a:cubicBezTo>
                    <a:pt x="7358" y="1310"/>
                    <a:pt x="6810" y="1203"/>
                    <a:pt x="6239" y="1203"/>
                  </a:cubicBezTo>
                  <a:cubicBezTo>
                    <a:pt x="5679" y="1203"/>
                    <a:pt x="5120" y="1322"/>
                    <a:pt x="4632" y="1524"/>
                  </a:cubicBezTo>
                  <a:lnTo>
                    <a:pt x="4132" y="417"/>
                  </a:lnTo>
                  <a:cubicBezTo>
                    <a:pt x="4036" y="238"/>
                    <a:pt x="3893" y="96"/>
                    <a:pt x="3691" y="36"/>
                  </a:cubicBezTo>
                  <a:cubicBezTo>
                    <a:pt x="3617" y="13"/>
                    <a:pt x="3540" y="0"/>
                    <a:pt x="346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 name="Google Shape;10421;p79">
            <a:extLst>
              <a:ext uri="{FF2B5EF4-FFF2-40B4-BE49-F238E27FC236}">
                <a16:creationId xmlns:a16="http://schemas.microsoft.com/office/drawing/2014/main" id="{677A3E11-6302-4231-AA60-ACE9B82D6676}"/>
              </a:ext>
            </a:extLst>
          </p:cNvPr>
          <p:cNvSpPr/>
          <p:nvPr/>
        </p:nvSpPr>
        <p:spPr>
          <a:xfrm>
            <a:off x="8136477" y="343728"/>
            <a:ext cx="642330" cy="584047"/>
          </a:xfrm>
          <a:custGeom>
            <a:avLst/>
            <a:gdLst/>
            <a:ahLst/>
            <a:cxnLst/>
            <a:rect l="l" t="t" r="r" b="b"/>
            <a:pathLst>
              <a:path w="12228" h="11183" extrusionOk="0">
                <a:moveTo>
                  <a:pt x="4560" y="3991"/>
                </a:moveTo>
                <a:cubicBezTo>
                  <a:pt x="4739" y="3991"/>
                  <a:pt x="4894" y="4146"/>
                  <a:pt x="4894" y="4324"/>
                </a:cubicBezTo>
                <a:cubicBezTo>
                  <a:pt x="4894" y="4503"/>
                  <a:pt x="4739" y="4646"/>
                  <a:pt x="4560" y="4646"/>
                </a:cubicBezTo>
                <a:cubicBezTo>
                  <a:pt x="4382" y="4646"/>
                  <a:pt x="4239" y="4503"/>
                  <a:pt x="4239" y="4324"/>
                </a:cubicBezTo>
                <a:cubicBezTo>
                  <a:pt x="4251" y="4134"/>
                  <a:pt x="4382" y="3991"/>
                  <a:pt x="4560" y="3991"/>
                </a:cubicBezTo>
                <a:close/>
                <a:moveTo>
                  <a:pt x="5930" y="1419"/>
                </a:moveTo>
                <a:lnTo>
                  <a:pt x="5930" y="2003"/>
                </a:lnTo>
                <a:lnTo>
                  <a:pt x="5941" y="4051"/>
                </a:lnTo>
                <a:lnTo>
                  <a:pt x="5965" y="5872"/>
                </a:lnTo>
                <a:lnTo>
                  <a:pt x="1619" y="4908"/>
                </a:lnTo>
                <a:cubicBezTo>
                  <a:pt x="1869" y="3801"/>
                  <a:pt x="2548" y="2848"/>
                  <a:pt x="3489" y="2229"/>
                </a:cubicBezTo>
                <a:lnTo>
                  <a:pt x="4275" y="3670"/>
                </a:lnTo>
                <a:cubicBezTo>
                  <a:pt x="4025" y="3777"/>
                  <a:pt x="3858" y="4027"/>
                  <a:pt x="3858" y="4313"/>
                </a:cubicBezTo>
                <a:cubicBezTo>
                  <a:pt x="3858" y="4694"/>
                  <a:pt x="4179" y="5027"/>
                  <a:pt x="4572" y="5027"/>
                </a:cubicBezTo>
                <a:cubicBezTo>
                  <a:pt x="4965" y="5027"/>
                  <a:pt x="5287" y="4705"/>
                  <a:pt x="5287" y="4313"/>
                </a:cubicBezTo>
                <a:cubicBezTo>
                  <a:pt x="5287" y="3967"/>
                  <a:pt x="5037" y="3670"/>
                  <a:pt x="4715" y="3610"/>
                </a:cubicBezTo>
                <a:lnTo>
                  <a:pt x="3846" y="2015"/>
                </a:lnTo>
                <a:cubicBezTo>
                  <a:pt x="4477" y="1657"/>
                  <a:pt x="5168" y="1455"/>
                  <a:pt x="5930" y="1419"/>
                </a:cubicBezTo>
                <a:close/>
                <a:moveTo>
                  <a:pt x="6287" y="4265"/>
                </a:moveTo>
                <a:cubicBezTo>
                  <a:pt x="7227" y="4348"/>
                  <a:pt x="7965" y="5158"/>
                  <a:pt x="7965" y="6122"/>
                </a:cubicBezTo>
                <a:cubicBezTo>
                  <a:pt x="7965" y="6491"/>
                  <a:pt x="7846" y="6872"/>
                  <a:pt x="7644" y="7170"/>
                </a:cubicBezTo>
                <a:lnTo>
                  <a:pt x="6287" y="6039"/>
                </a:lnTo>
                <a:lnTo>
                  <a:pt x="6287" y="4265"/>
                </a:lnTo>
                <a:close/>
                <a:moveTo>
                  <a:pt x="6477" y="348"/>
                </a:moveTo>
                <a:cubicBezTo>
                  <a:pt x="9501" y="526"/>
                  <a:pt x="11871" y="3039"/>
                  <a:pt x="11871" y="6063"/>
                </a:cubicBezTo>
                <a:cubicBezTo>
                  <a:pt x="11835" y="7349"/>
                  <a:pt x="11454" y="8539"/>
                  <a:pt x="10728" y="9516"/>
                </a:cubicBezTo>
                <a:cubicBezTo>
                  <a:pt x="10692" y="9563"/>
                  <a:pt x="10644" y="9575"/>
                  <a:pt x="10609" y="9575"/>
                </a:cubicBezTo>
                <a:cubicBezTo>
                  <a:pt x="10561" y="9575"/>
                  <a:pt x="10513" y="9563"/>
                  <a:pt x="10490" y="9527"/>
                </a:cubicBezTo>
                <a:lnTo>
                  <a:pt x="9537" y="8730"/>
                </a:lnTo>
                <a:cubicBezTo>
                  <a:pt x="10013" y="8123"/>
                  <a:pt x="10311" y="7384"/>
                  <a:pt x="10394" y="6610"/>
                </a:cubicBezTo>
                <a:cubicBezTo>
                  <a:pt x="10406" y="6491"/>
                  <a:pt x="10323" y="6396"/>
                  <a:pt x="10204" y="6396"/>
                </a:cubicBezTo>
                <a:cubicBezTo>
                  <a:pt x="10097" y="6396"/>
                  <a:pt x="10025" y="6468"/>
                  <a:pt x="10013" y="6551"/>
                </a:cubicBezTo>
                <a:cubicBezTo>
                  <a:pt x="9930" y="7206"/>
                  <a:pt x="9680" y="7849"/>
                  <a:pt x="9299" y="8384"/>
                </a:cubicBezTo>
                <a:cubicBezTo>
                  <a:pt x="9275" y="8396"/>
                  <a:pt x="9263" y="8432"/>
                  <a:pt x="9251" y="8444"/>
                </a:cubicBezTo>
                <a:cubicBezTo>
                  <a:pt x="9251" y="8444"/>
                  <a:pt x="9251" y="8456"/>
                  <a:pt x="9239" y="8456"/>
                </a:cubicBezTo>
                <a:lnTo>
                  <a:pt x="7954" y="7372"/>
                </a:lnTo>
                <a:cubicBezTo>
                  <a:pt x="8227" y="7003"/>
                  <a:pt x="8370" y="6539"/>
                  <a:pt x="8370" y="6075"/>
                </a:cubicBezTo>
                <a:cubicBezTo>
                  <a:pt x="8370" y="4908"/>
                  <a:pt x="7465" y="3920"/>
                  <a:pt x="6299" y="3836"/>
                </a:cubicBezTo>
                <a:lnTo>
                  <a:pt x="6287" y="2146"/>
                </a:lnTo>
                <a:lnTo>
                  <a:pt x="6418" y="2146"/>
                </a:lnTo>
                <a:cubicBezTo>
                  <a:pt x="6453" y="2146"/>
                  <a:pt x="6501" y="2146"/>
                  <a:pt x="6525" y="2169"/>
                </a:cubicBezTo>
                <a:cubicBezTo>
                  <a:pt x="8358" y="2360"/>
                  <a:pt x="9811" y="3812"/>
                  <a:pt x="10025" y="5646"/>
                </a:cubicBezTo>
                <a:cubicBezTo>
                  <a:pt x="10037" y="5753"/>
                  <a:pt x="10109" y="5813"/>
                  <a:pt x="10216" y="5813"/>
                </a:cubicBezTo>
                <a:cubicBezTo>
                  <a:pt x="10335" y="5813"/>
                  <a:pt x="10430" y="5706"/>
                  <a:pt x="10406" y="5598"/>
                </a:cubicBezTo>
                <a:cubicBezTo>
                  <a:pt x="10192" y="3503"/>
                  <a:pt x="8430" y="1848"/>
                  <a:pt x="6299" y="1765"/>
                </a:cubicBezTo>
                <a:lnTo>
                  <a:pt x="6299" y="526"/>
                </a:lnTo>
                <a:cubicBezTo>
                  <a:pt x="6299" y="479"/>
                  <a:pt x="6322" y="443"/>
                  <a:pt x="6346" y="407"/>
                </a:cubicBezTo>
                <a:cubicBezTo>
                  <a:pt x="6382" y="360"/>
                  <a:pt x="6418" y="348"/>
                  <a:pt x="6477" y="348"/>
                </a:cubicBezTo>
                <a:close/>
                <a:moveTo>
                  <a:pt x="1477" y="5277"/>
                </a:moveTo>
                <a:lnTo>
                  <a:pt x="5870" y="6241"/>
                </a:lnTo>
                <a:lnTo>
                  <a:pt x="4667" y="10575"/>
                </a:lnTo>
                <a:cubicBezTo>
                  <a:pt x="2774" y="9980"/>
                  <a:pt x="1405" y="8206"/>
                  <a:pt x="1405" y="6110"/>
                </a:cubicBezTo>
                <a:cubicBezTo>
                  <a:pt x="1405" y="5825"/>
                  <a:pt x="1441" y="5539"/>
                  <a:pt x="1477" y="5277"/>
                </a:cubicBezTo>
                <a:close/>
                <a:moveTo>
                  <a:pt x="6215" y="6468"/>
                </a:moveTo>
                <a:lnTo>
                  <a:pt x="7549" y="7599"/>
                </a:lnTo>
                <a:lnTo>
                  <a:pt x="9132" y="8920"/>
                </a:lnTo>
                <a:lnTo>
                  <a:pt x="9573" y="9289"/>
                </a:lnTo>
                <a:cubicBezTo>
                  <a:pt x="8680" y="10266"/>
                  <a:pt x="7430" y="10813"/>
                  <a:pt x="6108" y="10813"/>
                </a:cubicBezTo>
                <a:cubicBezTo>
                  <a:pt x="5739" y="10813"/>
                  <a:pt x="5382" y="10766"/>
                  <a:pt x="5037" y="10694"/>
                </a:cubicBezTo>
                <a:lnTo>
                  <a:pt x="6215" y="6468"/>
                </a:lnTo>
                <a:close/>
                <a:moveTo>
                  <a:pt x="6429" y="1"/>
                </a:moveTo>
                <a:cubicBezTo>
                  <a:pt x="6297" y="1"/>
                  <a:pt x="6159" y="59"/>
                  <a:pt x="6060" y="157"/>
                </a:cubicBezTo>
                <a:cubicBezTo>
                  <a:pt x="5953" y="264"/>
                  <a:pt x="5882" y="407"/>
                  <a:pt x="5882" y="562"/>
                </a:cubicBezTo>
                <a:lnTo>
                  <a:pt x="5882" y="1038"/>
                </a:lnTo>
                <a:cubicBezTo>
                  <a:pt x="5084" y="1062"/>
                  <a:pt x="4310" y="1288"/>
                  <a:pt x="3620" y="1669"/>
                </a:cubicBezTo>
                <a:lnTo>
                  <a:pt x="3191" y="872"/>
                </a:lnTo>
                <a:cubicBezTo>
                  <a:pt x="3155" y="812"/>
                  <a:pt x="3084" y="764"/>
                  <a:pt x="3024" y="764"/>
                </a:cubicBezTo>
                <a:lnTo>
                  <a:pt x="393" y="764"/>
                </a:lnTo>
                <a:lnTo>
                  <a:pt x="393" y="443"/>
                </a:lnTo>
                <a:cubicBezTo>
                  <a:pt x="393" y="336"/>
                  <a:pt x="298" y="241"/>
                  <a:pt x="203" y="241"/>
                </a:cubicBezTo>
                <a:cubicBezTo>
                  <a:pt x="95" y="241"/>
                  <a:pt x="0" y="336"/>
                  <a:pt x="0" y="443"/>
                </a:cubicBezTo>
                <a:lnTo>
                  <a:pt x="0" y="1467"/>
                </a:lnTo>
                <a:cubicBezTo>
                  <a:pt x="0" y="1574"/>
                  <a:pt x="95" y="1657"/>
                  <a:pt x="203" y="1657"/>
                </a:cubicBezTo>
                <a:cubicBezTo>
                  <a:pt x="298" y="1657"/>
                  <a:pt x="393" y="1562"/>
                  <a:pt x="393" y="1467"/>
                </a:cubicBezTo>
                <a:lnTo>
                  <a:pt x="393" y="1157"/>
                </a:lnTo>
                <a:lnTo>
                  <a:pt x="2917" y="1157"/>
                </a:lnTo>
                <a:lnTo>
                  <a:pt x="3310" y="1872"/>
                </a:lnTo>
                <a:cubicBezTo>
                  <a:pt x="3024" y="2062"/>
                  <a:pt x="2762" y="2277"/>
                  <a:pt x="2501" y="2527"/>
                </a:cubicBezTo>
                <a:cubicBezTo>
                  <a:pt x="1548" y="3467"/>
                  <a:pt x="1036" y="4753"/>
                  <a:pt x="1036" y="6098"/>
                </a:cubicBezTo>
                <a:cubicBezTo>
                  <a:pt x="1036" y="8885"/>
                  <a:pt x="3310" y="11182"/>
                  <a:pt x="6120" y="11182"/>
                </a:cubicBezTo>
                <a:cubicBezTo>
                  <a:pt x="7573" y="11182"/>
                  <a:pt x="8918" y="10575"/>
                  <a:pt x="9882" y="9516"/>
                </a:cubicBezTo>
                <a:lnTo>
                  <a:pt x="10240" y="9813"/>
                </a:lnTo>
                <a:cubicBezTo>
                  <a:pt x="10347" y="9908"/>
                  <a:pt x="10466" y="9944"/>
                  <a:pt x="10597" y="9944"/>
                </a:cubicBezTo>
                <a:lnTo>
                  <a:pt x="10656" y="9944"/>
                </a:lnTo>
                <a:cubicBezTo>
                  <a:pt x="10811" y="9932"/>
                  <a:pt x="10942" y="9837"/>
                  <a:pt x="11037" y="9718"/>
                </a:cubicBezTo>
                <a:cubicBezTo>
                  <a:pt x="11823" y="8670"/>
                  <a:pt x="12228" y="7420"/>
                  <a:pt x="12228" y="6098"/>
                </a:cubicBezTo>
                <a:cubicBezTo>
                  <a:pt x="12228" y="2884"/>
                  <a:pt x="9692" y="205"/>
                  <a:pt x="6465" y="2"/>
                </a:cubicBezTo>
                <a:cubicBezTo>
                  <a:pt x="6453" y="1"/>
                  <a:pt x="6441" y="1"/>
                  <a:pt x="642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20878898"/>
      </p:ext>
    </p:extLst>
  </p:cSld>
  <p:clrMapOvr>
    <a:masterClrMapping/>
  </p:clrMapOvr>
</p:sld>
</file>

<file path=ppt/theme/theme1.xml><?xml version="1.0" encoding="utf-8"?>
<a:theme xmlns:a="http://schemas.openxmlformats.org/drawingml/2006/main" name="Mobile Password Manager App Pitch Deck by Slidesgo">
  <a:themeElements>
    <a:clrScheme name="Simple Light">
      <a:dk1>
        <a:srgbClr val="252640"/>
      </a:dk1>
      <a:lt1>
        <a:srgbClr val="F8F5FF"/>
      </a:lt1>
      <a:dk2>
        <a:srgbClr val="E6E1F5"/>
      </a:dk2>
      <a:lt2>
        <a:srgbClr val="225C73"/>
      </a:lt2>
      <a:accent1>
        <a:srgbClr val="0BC4D9"/>
      </a:accent1>
      <a:accent2>
        <a:srgbClr val="F2A341"/>
      </a:accent2>
      <a:accent3>
        <a:srgbClr val="FED583"/>
      </a:accent3>
      <a:accent4>
        <a:srgbClr val="FFA485"/>
      </a:accent4>
      <a:accent5>
        <a:srgbClr val="F2AB9B"/>
      </a:accent5>
      <a:accent6>
        <a:srgbClr val="FFFFFF"/>
      </a:accent6>
      <a:hlink>
        <a:srgbClr val="25264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301</TotalTime>
  <Words>989</Words>
  <Application>Microsoft Office PowerPoint</Application>
  <PresentationFormat>Presentación en pantalla (16:9)</PresentationFormat>
  <Paragraphs>122</Paragraphs>
  <Slides>27</Slides>
  <Notes>27</Notes>
  <HiddenSlides>0</HiddenSlides>
  <MMClips>0</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27</vt:i4>
      </vt:variant>
    </vt:vector>
  </HeadingPairs>
  <TitlesOfParts>
    <vt:vector size="35" baseType="lpstr">
      <vt:lpstr>Rubik Medium</vt:lpstr>
      <vt:lpstr>Arial</vt:lpstr>
      <vt:lpstr>Rubik</vt:lpstr>
      <vt:lpstr>Poppins</vt:lpstr>
      <vt:lpstr>Wingdings</vt:lpstr>
      <vt:lpstr>Play</vt:lpstr>
      <vt:lpstr>Arial</vt:lpstr>
      <vt:lpstr>Mobile Password Manager App Pitch Deck by Slidesgo</vt:lpstr>
      <vt:lpstr>EVALUACION PROCESUAL HITO III</vt:lpstr>
      <vt:lpstr>INDICE</vt:lpstr>
      <vt:lpstr>INDICE</vt:lpstr>
      <vt:lpstr>MANEJO  DE CONCEPTOS</vt:lpstr>
      <vt:lpstr>Adjuntar el diagrama E-R GENERADO por su editor (DATAGRIP o SQL SERVER MANAGEMENTS STUDIO).</vt:lpstr>
      <vt:lpstr>¿Que es DDL Y DML?</vt:lpstr>
      <vt:lpstr>¿Que es DDL Y DML?</vt:lpstr>
      <vt:lpstr>¿Qué significa “PRIMARY KEY” e “FOREIGN KEY”?</vt:lpstr>
      <vt:lpstr>¿Qué significa “PRIMARY KEY” e “FOREIGN KEY”?</vt:lpstr>
      <vt:lpstr>Defina que es una TABLA y el uso de IDENTITY</vt:lpstr>
      <vt:lpstr>Defina que es una TABLA y el uso de IDENTITY</vt:lpstr>
      <vt:lpstr>Para que se utiliza la cláusula WHERE.</vt:lpstr>
      <vt:lpstr>Para que se utiliza la instrucción INNER JOIN.</vt:lpstr>
      <vt:lpstr>Conceptos de conjuntos</vt:lpstr>
      <vt:lpstr>Conceptos de conjuntos</vt:lpstr>
      <vt:lpstr>Conceptos de conjuntos</vt:lpstr>
      <vt:lpstr>MANEJO  DE CONSULTAS</vt:lpstr>
      <vt:lpstr>Mostrar que jugadores que son del equipo equ-222</vt:lpstr>
      <vt:lpstr>Mostrar que jugadores(nombres, apellidos) que juegan en la sede de El Alto</vt:lpstr>
      <vt:lpstr>Mostrar aquellos jugadores mayores o igual a 21 años que sean de la categoría VARONES</vt:lpstr>
      <vt:lpstr>Mostrar a todos los estudiantes en donde su apellido empiece con la letra S</vt:lpstr>
      <vt:lpstr>Mostrar que equipos forman parte del campeonato camp-111 y además sean de la categoría MUJERES.</vt:lpstr>
      <vt:lpstr>Mostrar el nombre del equipo del jugador con id_jugador igual a jug-333</vt:lpstr>
      <vt:lpstr>Mostrar el nombre del campeonato del jugador con id_jugador igual a jug-333</vt:lpstr>
      <vt:lpstr>Crear una consulta SQL que maneje las 3 tablas de la base de datos</vt:lpstr>
      <vt:lpstr>¿Qué estrategia utilizaría para determinar cuántos equipos inscritos hay?</vt:lpstr>
      <vt:lpstr>¿Qué estrategia utilizaría para determinar cuántos jugadores pertenecen a la categoría VARONES o Categoría MUJERES.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EVALUACION PROCESUAL HITO III</dc:title>
  <dc:creator>LENOVO</dc:creator>
  <cp:lastModifiedBy>william escalante</cp:lastModifiedBy>
  <cp:revision>17</cp:revision>
  <dcterms:modified xsi:type="dcterms:W3CDTF">2022-10-24T07:32:36Z</dcterms:modified>
</cp:coreProperties>
</file>